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3" r:id="rId5"/>
    <p:sldMasterId id="2147483683" r:id="rId6"/>
  </p:sldMasterIdLst>
  <p:notesMasterIdLst>
    <p:notesMasterId r:id="rId30"/>
  </p:notesMasterIdLst>
  <p:sldIdLst>
    <p:sldId id="257" r:id="rId7"/>
    <p:sldId id="933" r:id="rId8"/>
    <p:sldId id="273" r:id="rId9"/>
    <p:sldId id="760" r:id="rId10"/>
    <p:sldId id="965" r:id="rId11"/>
    <p:sldId id="985" r:id="rId12"/>
    <p:sldId id="968" r:id="rId13"/>
    <p:sldId id="969" r:id="rId14"/>
    <p:sldId id="899" r:id="rId15"/>
    <p:sldId id="973" r:id="rId16"/>
    <p:sldId id="970" r:id="rId17"/>
    <p:sldId id="972" r:id="rId18"/>
    <p:sldId id="975" r:id="rId19"/>
    <p:sldId id="980" r:id="rId20"/>
    <p:sldId id="976" r:id="rId21"/>
    <p:sldId id="977" r:id="rId22"/>
    <p:sldId id="978" r:id="rId23"/>
    <p:sldId id="679" r:id="rId24"/>
    <p:sldId id="979" r:id="rId25"/>
    <p:sldId id="981" r:id="rId26"/>
    <p:sldId id="982" r:id="rId27"/>
    <p:sldId id="983" r:id="rId28"/>
    <p:sldId id="984"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389361-DFCB-4434-A568-BC1BC21BAFC6}" v="13" dt="2025-05-02T13:46:57.6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482" autoAdjust="0"/>
    <p:restoredTop sz="94660"/>
  </p:normalViewPr>
  <p:slideViewPr>
    <p:cSldViewPr snapToGrid="0">
      <p:cViewPr varScale="1">
        <p:scale>
          <a:sx n="159" d="100"/>
          <a:sy n="159" d="100"/>
        </p:scale>
        <p:origin x="1110"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34"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notesMaster" Target="notesMasters/notesMaster1.xml"/><Relationship Id="rId35" Type="http://schemas.microsoft.com/office/2015/10/relationships/revisionInfo" Target="revisionInfo.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A18C36-5318-4D20-967E-7AB8A6747F10}" type="datetimeFigureOut">
              <a:rPr lang="en-US" smtClean="0"/>
              <a:t>5/2/2025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E7D73D-0FEC-4189-B288-7A20AA9702FD}" type="slidenum">
              <a:rPr lang="en-US" smtClean="0"/>
              <a:t>‹#›</a:t>
            </a:fld>
            <a:endParaRPr lang="en-US"/>
          </a:p>
        </p:txBody>
      </p:sp>
    </p:spTree>
    <p:extLst>
      <p:ext uri="{BB962C8B-B14F-4D97-AF65-F5344CB8AC3E}">
        <p14:creationId xmlns:p14="http://schemas.microsoft.com/office/powerpoint/2010/main" val="15118416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D499013-0A95-A547-8A3E-2FAE87371D07}" type="slidenum">
              <a:rPr lang="en-US" smtClean="0"/>
              <a:t>3</a:t>
            </a:fld>
            <a:endParaRPr lang="en-US"/>
          </a:p>
        </p:txBody>
      </p:sp>
    </p:spTree>
    <p:extLst>
      <p:ext uri="{BB962C8B-B14F-4D97-AF65-F5344CB8AC3E}">
        <p14:creationId xmlns:p14="http://schemas.microsoft.com/office/powerpoint/2010/main" val="15208328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Estimated Legal Fees:  $4500</a:t>
            </a:r>
          </a:p>
          <a:p>
            <a:endParaRPr lang="en-US"/>
          </a:p>
        </p:txBody>
      </p:sp>
      <p:sp>
        <p:nvSpPr>
          <p:cNvPr id="4" name="Slide Number Placeholder 3"/>
          <p:cNvSpPr>
            <a:spLocks noGrp="1"/>
          </p:cNvSpPr>
          <p:nvPr>
            <p:ph type="sldNum" sz="quarter" idx="5"/>
          </p:nvPr>
        </p:nvSpPr>
        <p:spPr/>
        <p:txBody>
          <a:bodyPr/>
          <a:lstStyle/>
          <a:p>
            <a:fld id="{FBCC4FB5-6B2B-4038-AC2E-8C64A9E05C5F}" type="slidenum">
              <a:rPr lang="en-US" smtClean="0"/>
              <a:t>18</a:t>
            </a:fld>
            <a:endParaRPr lang="en-US"/>
          </a:p>
        </p:txBody>
      </p:sp>
    </p:spTree>
    <p:extLst>
      <p:ext uri="{BB962C8B-B14F-4D97-AF65-F5344CB8AC3E}">
        <p14:creationId xmlns:p14="http://schemas.microsoft.com/office/powerpoint/2010/main" val="17877669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eck Title">
    <p:spTree>
      <p:nvGrpSpPr>
        <p:cNvPr id="1" name=""/>
        <p:cNvGrpSpPr/>
        <p:nvPr/>
      </p:nvGrpSpPr>
      <p:grpSpPr>
        <a:xfrm>
          <a:off x="0" y="0"/>
          <a:ext cx="0" cy="0"/>
          <a:chOff x="0" y="0"/>
          <a:chExt cx="0" cy="0"/>
        </a:xfrm>
      </p:grpSpPr>
      <p:pic>
        <p:nvPicPr>
          <p:cNvPr id="6" name="Picture 5" descr="A green and white wavy background&#10;&#10;Description automatically generated">
            <a:extLst>
              <a:ext uri="{FF2B5EF4-FFF2-40B4-BE49-F238E27FC236}">
                <a16:creationId xmlns:a16="http://schemas.microsoft.com/office/drawing/2014/main" id="{E496D9AC-8677-9D6D-134A-1C53CFA8626C}"/>
              </a:ext>
            </a:extLst>
          </p:cNvPr>
          <p:cNvPicPr>
            <a:picLocks noChangeAspect="1"/>
          </p:cNvPicPr>
          <p:nvPr userDrawn="1"/>
        </p:nvPicPr>
        <p:blipFill>
          <a:blip r:embed="rId2"/>
          <a:stretch>
            <a:fillRect/>
          </a:stretch>
        </p:blipFill>
        <p:spPr>
          <a:xfrm>
            <a:off x="0" y="419"/>
            <a:ext cx="12192000" cy="6858000"/>
          </a:xfrm>
          <a:prstGeom prst="rect">
            <a:avLst/>
          </a:prstGeom>
        </p:spPr>
      </p:pic>
      <p:sp>
        <p:nvSpPr>
          <p:cNvPr id="2" name="Title 1">
            <a:extLst>
              <a:ext uri="{FF2B5EF4-FFF2-40B4-BE49-F238E27FC236}">
                <a16:creationId xmlns:a16="http://schemas.microsoft.com/office/drawing/2014/main" id="{C90E3B49-B585-87DE-792F-1A2D00F33A47}"/>
              </a:ext>
            </a:extLst>
          </p:cNvPr>
          <p:cNvSpPr>
            <a:spLocks noGrp="1"/>
          </p:cNvSpPr>
          <p:nvPr>
            <p:ph type="title" hasCustomPrompt="1"/>
          </p:nvPr>
        </p:nvSpPr>
        <p:spPr>
          <a:xfrm>
            <a:off x="492368" y="817062"/>
            <a:ext cx="11207260" cy="2948971"/>
          </a:xfrm>
          <a:ln>
            <a:solidFill>
              <a:srgbClr val="00BF6F"/>
            </a:solidFill>
          </a:ln>
        </p:spPr>
        <p:txBody>
          <a:bodyPr anchor="b">
            <a:normAutofit/>
          </a:bodyPr>
          <a:lstStyle>
            <a:lvl1pPr algn="ctr" fontAlgn="ctr">
              <a:lnSpc>
                <a:spcPct val="150000"/>
              </a:lnSpc>
              <a:spcBef>
                <a:spcPts val="1200"/>
              </a:spcBef>
              <a:defRPr sz="9200" b="1" baseline="0">
                <a:solidFill>
                  <a:srgbClr val="00BF6F"/>
                </a:solidFill>
              </a:defRPr>
            </a:lvl1pPr>
          </a:lstStyle>
          <a:p>
            <a:r>
              <a:rPr lang="en-US" dirty="0"/>
              <a:t>Deck Title</a:t>
            </a:r>
          </a:p>
        </p:txBody>
      </p:sp>
      <p:sp>
        <p:nvSpPr>
          <p:cNvPr id="3" name="Text Placeholder 2">
            <a:extLst>
              <a:ext uri="{FF2B5EF4-FFF2-40B4-BE49-F238E27FC236}">
                <a16:creationId xmlns:a16="http://schemas.microsoft.com/office/drawing/2014/main" id="{C7F9DB94-C793-C04D-93C5-E76C4E2A9DE7}"/>
              </a:ext>
            </a:extLst>
          </p:cNvPr>
          <p:cNvSpPr>
            <a:spLocks noGrp="1"/>
          </p:cNvSpPr>
          <p:nvPr>
            <p:ph type="body" sz="quarter" idx="10" hasCustomPrompt="1"/>
          </p:nvPr>
        </p:nvSpPr>
        <p:spPr>
          <a:xfrm>
            <a:off x="492491" y="3766033"/>
            <a:ext cx="11207138" cy="1260475"/>
          </a:xfrm>
        </p:spPr>
        <p:txBody>
          <a:bodyPr>
            <a:normAutofit/>
          </a:bodyPr>
          <a:lstStyle>
            <a:lvl1pPr marL="0" indent="0" algn="ctr">
              <a:buNone/>
              <a:defRPr sz="4600" b="0" i="1">
                <a:solidFill>
                  <a:schemeClr val="tx1"/>
                </a:solidFill>
                <a:latin typeface="SOFIAPRO-MEDIUMITALIC" panose="020B0000000000000000" pitchFamily="34" charset="77"/>
              </a:defRPr>
            </a:lvl1pPr>
          </a:lstStyle>
          <a:p>
            <a:pPr lvl="0"/>
            <a:r>
              <a:rPr lang="en-US" dirty="0"/>
              <a:t>Subtitle</a:t>
            </a:r>
          </a:p>
        </p:txBody>
      </p:sp>
      <p:pic>
        <p:nvPicPr>
          <p:cNvPr id="10" name="Picture 9" descr="A green and black sign&#10;&#10;Description automatically generated">
            <a:extLst>
              <a:ext uri="{FF2B5EF4-FFF2-40B4-BE49-F238E27FC236}">
                <a16:creationId xmlns:a16="http://schemas.microsoft.com/office/drawing/2014/main" id="{23775A1D-6247-5F1F-90BE-2FC01BE8E403}"/>
              </a:ext>
            </a:extLst>
          </p:cNvPr>
          <p:cNvPicPr>
            <a:picLocks noChangeAspect="1"/>
          </p:cNvPicPr>
          <p:nvPr userDrawn="1"/>
        </p:nvPicPr>
        <p:blipFill rotWithShape="1">
          <a:blip r:embed="rId3"/>
          <a:srcRect b="30880"/>
          <a:stretch/>
        </p:blipFill>
        <p:spPr>
          <a:xfrm>
            <a:off x="4800598" y="5882914"/>
            <a:ext cx="2590800" cy="605699"/>
          </a:xfrm>
          <a:prstGeom prst="rect">
            <a:avLst/>
          </a:prstGeom>
        </p:spPr>
      </p:pic>
    </p:spTree>
    <p:extLst>
      <p:ext uri="{BB962C8B-B14F-4D97-AF65-F5344CB8AC3E}">
        <p14:creationId xmlns:p14="http://schemas.microsoft.com/office/powerpoint/2010/main" val="3129062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ducational Goals">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D78F1230-A3D5-CF58-5A37-08245E01CF14}"/>
              </a:ext>
            </a:extLst>
          </p:cNvPr>
          <p:cNvSpPr/>
          <p:nvPr userDrawn="1"/>
        </p:nvSpPr>
        <p:spPr>
          <a:xfrm>
            <a:off x="635" y="4704346"/>
            <a:ext cx="12191365" cy="216568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188ED755-2FF6-B426-FB03-FD0D343E972A}"/>
              </a:ext>
            </a:extLst>
          </p:cNvPr>
          <p:cNvSpPr/>
          <p:nvPr userDrawn="1"/>
        </p:nvSpPr>
        <p:spPr>
          <a:xfrm>
            <a:off x="635" y="-1"/>
            <a:ext cx="12191365" cy="4704347"/>
          </a:xfrm>
          <a:prstGeom prst="rect">
            <a:avLst/>
          </a:prstGeom>
          <a:solidFill>
            <a:srgbClr val="00785C"/>
          </a:solidFill>
          <a:ln>
            <a:solidFill>
              <a:srgbClr val="00785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Placeholder 5">
            <a:extLst>
              <a:ext uri="{FF2B5EF4-FFF2-40B4-BE49-F238E27FC236}">
                <a16:creationId xmlns:a16="http://schemas.microsoft.com/office/drawing/2014/main" id="{832A05AA-FA7D-AD89-4CD1-302732C83BB9}"/>
              </a:ext>
            </a:extLst>
          </p:cNvPr>
          <p:cNvSpPr>
            <a:spLocks noGrp="1"/>
          </p:cNvSpPr>
          <p:nvPr>
            <p:ph type="body" sz="quarter" idx="40" hasCustomPrompt="1"/>
          </p:nvPr>
        </p:nvSpPr>
        <p:spPr>
          <a:xfrm>
            <a:off x="493295" y="5572658"/>
            <a:ext cx="11206333" cy="440675"/>
          </a:xfrm>
        </p:spPr>
        <p:txBody>
          <a:bodyPr>
            <a:noAutofit/>
          </a:bodyPr>
          <a:lstStyle>
            <a:lvl1pPr marL="0" indent="0" algn="l">
              <a:buNone/>
              <a:defRPr sz="3200" b="1" i="0">
                <a:solidFill>
                  <a:schemeClr val="bg2">
                    <a:lumMod val="10000"/>
                  </a:schemeClr>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Help you become GREAT fund managers</a:t>
            </a:r>
          </a:p>
        </p:txBody>
      </p:sp>
      <p:sp>
        <p:nvSpPr>
          <p:cNvPr id="2" name="Title 1">
            <a:extLst>
              <a:ext uri="{FF2B5EF4-FFF2-40B4-BE49-F238E27FC236}">
                <a16:creationId xmlns:a16="http://schemas.microsoft.com/office/drawing/2014/main" id="{D1627442-35DC-22EA-927F-8EC396CF7DB7}"/>
              </a:ext>
            </a:extLst>
          </p:cNvPr>
          <p:cNvSpPr>
            <a:spLocks noGrp="1"/>
          </p:cNvSpPr>
          <p:nvPr>
            <p:ph type="title" hasCustomPrompt="1"/>
          </p:nvPr>
        </p:nvSpPr>
        <p:spPr>
          <a:xfrm>
            <a:off x="492368" y="673814"/>
            <a:ext cx="11207260" cy="569837"/>
          </a:xfrm>
        </p:spPr>
        <p:txBody>
          <a:bodyPr>
            <a:normAutofit/>
          </a:bodyPr>
          <a:lstStyle>
            <a:lvl1pPr>
              <a:defRPr sz="3600">
                <a:solidFill>
                  <a:schemeClr val="bg1"/>
                </a:solidFill>
              </a:defRPr>
            </a:lvl1pPr>
          </a:lstStyle>
          <a:p>
            <a:r>
              <a:rPr lang="en-US" dirty="0"/>
              <a:t>Avestor Education Goals:</a:t>
            </a:r>
          </a:p>
        </p:txBody>
      </p:sp>
      <p:cxnSp>
        <p:nvCxnSpPr>
          <p:cNvPr id="6" name="Straight Connector 5">
            <a:extLst>
              <a:ext uri="{FF2B5EF4-FFF2-40B4-BE49-F238E27FC236}">
                <a16:creationId xmlns:a16="http://schemas.microsoft.com/office/drawing/2014/main" id="{765B18B6-D8B1-5B85-6FE8-550790A88E67}"/>
              </a:ext>
            </a:extLst>
          </p:cNvPr>
          <p:cNvCxnSpPr>
            <a:cxnSpLocks/>
          </p:cNvCxnSpPr>
          <p:nvPr userDrawn="1"/>
        </p:nvCxnSpPr>
        <p:spPr>
          <a:xfrm>
            <a:off x="492368" y="569844"/>
            <a:ext cx="1120726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5">
            <a:extLst>
              <a:ext uri="{FF2B5EF4-FFF2-40B4-BE49-F238E27FC236}">
                <a16:creationId xmlns:a16="http://schemas.microsoft.com/office/drawing/2014/main" id="{4880CE90-DC74-3B1C-ADC9-B2E2F1AAE83A}"/>
              </a:ext>
            </a:extLst>
          </p:cNvPr>
          <p:cNvSpPr>
            <a:spLocks noGrp="1"/>
          </p:cNvSpPr>
          <p:nvPr>
            <p:ph type="body" sz="quarter" idx="16" hasCustomPrompt="1"/>
          </p:nvPr>
        </p:nvSpPr>
        <p:spPr>
          <a:xfrm>
            <a:off x="492368" y="4018469"/>
            <a:ext cx="2250832" cy="440675"/>
          </a:xfrm>
        </p:spPr>
        <p:txBody>
          <a:bodyPr>
            <a:normAutofit/>
          </a:bodyPr>
          <a:lstStyle>
            <a:lvl1pPr marL="0" indent="0" algn="ctr">
              <a:buNone/>
              <a:defRPr sz="32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Knowledge</a:t>
            </a:r>
          </a:p>
        </p:txBody>
      </p:sp>
      <p:sp>
        <p:nvSpPr>
          <p:cNvPr id="12" name="Text Placeholder 5">
            <a:extLst>
              <a:ext uri="{FF2B5EF4-FFF2-40B4-BE49-F238E27FC236}">
                <a16:creationId xmlns:a16="http://schemas.microsoft.com/office/drawing/2014/main" id="{3CB8DCC2-6A8A-4A2A-885C-4F8F6989421C}"/>
              </a:ext>
            </a:extLst>
          </p:cNvPr>
          <p:cNvSpPr>
            <a:spLocks noGrp="1"/>
          </p:cNvSpPr>
          <p:nvPr>
            <p:ph type="body" sz="quarter" idx="41" hasCustomPrompt="1"/>
          </p:nvPr>
        </p:nvSpPr>
        <p:spPr>
          <a:xfrm>
            <a:off x="9443863" y="4018469"/>
            <a:ext cx="2250832" cy="440675"/>
          </a:xfrm>
        </p:spPr>
        <p:txBody>
          <a:bodyPr>
            <a:noAutofit/>
          </a:bodyPr>
          <a:lstStyle>
            <a:lvl1pPr marL="0" indent="0" algn="ctr">
              <a:buNone/>
              <a:defRPr sz="32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Network</a:t>
            </a:r>
          </a:p>
        </p:txBody>
      </p:sp>
      <p:sp>
        <p:nvSpPr>
          <p:cNvPr id="16" name="Text Placeholder 5">
            <a:extLst>
              <a:ext uri="{FF2B5EF4-FFF2-40B4-BE49-F238E27FC236}">
                <a16:creationId xmlns:a16="http://schemas.microsoft.com/office/drawing/2014/main" id="{51066F47-928C-4BE8-5CAD-895C1E47DC14}"/>
              </a:ext>
            </a:extLst>
          </p:cNvPr>
          <p:cNvSpPr>
            <a:spLocks noGrp="1"/>
          </p:cNvSpPr>
          <p:nvPr>
            <p:ph type="body" sz="quarter" idx="43" hasCustomPrompt="1"/>
          </p:nvPr>
        </p:nvSpPr>
        <p:spPr>
          <a:xfrm>
            <a:off x="6460032" y="4018469"/>
            <a:ext cx="2250832" cy="440675"/>
          </a:xfrm>
        </p:spPr>
        <p:txBody>
          <a:bodyPr>
            <a:normAutofit/>
          </a:bodyPr>
          <a:lstStyle>
            <a:lvl1pPr marL="0" indent="0" algn="ctr">
              <a:buNone/>
              <a:defRPr sz="32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Skills</a:t>
            </a:r>
          </a:p>
        </p:txBody>
      </p:sp>
      <p:sp>
        <p:nvSpPr>
          <p:cNvPr id="19" name="Text Placeholder 5">
            <a:extLst>
              <a:ext uri="{FF2B5EF4-FFF2-40B4-BE49-F238E27FC236}">
                <a16:creationId xmlns:a16="http://schemas.microsoft.com/office/drawing/2014/main" id="{3FE2C1B1-1722-371C-3A97-975BD3B39CC1}"/>
              </a:ext>
            </a:extLst>
          </p:cNvPr>
          <p:cNvSpPr>
            <a:spLocks noGrp="1"/>
          </p:cNvSpPr>
          <p:nvPr>
            <p:ph type="body" sz="quarter" idx="45" hasCustomPrompt="1"/>
          </p:nvPr>
        </p:nvSpPr>
        <p:spPr>
          <a:xfrm>
            <a:off x="3476200" y="4018469"/>
            <a:ext cx="2250832" cy="440675"/>
          </a:xfrm>
        </p:spPr>
        <p:txBody>
          <a:bodyPr>
            <a:normAutofit/>
          </a:bodyPr>
          <a:lstStyle>
            <a:lvl1pPr marL="0" indent="0" algn="ctr">
              <a:buNone/>
              <a:defRPr sz="32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Tools</a:t>
            </a:r>
          </a:p>
        </p:txBody>
      </p:sp>
      <p:pic>
        <p:nvPicPr>
          <p:cNvPr id="28" name="Picture 27" descr="A white square with a black background&#10;&#10;Description automatically generated">
            <a:extLst>
              <a:ext uri="{FF2B5EF4-FFF2-40B4-BE49-F238E27FC236}">
                <a16:creationId xmlns:a16="http://schemas.microsoft.com/office/drawing/2014/main" id="{4E6B7325-CE43-E4D2-51ED-DE9489C0400A}"/>
              </a:ext>
            </a:extLst>
          </p:cNvPr>
          <p:cNvPicPr>
            <a:picLocks noChangeAspect="1"/>
          </p:cNvPicPr>
          <p:nvPr userDrawn="1"/>
        </p:nvPicPr>
        <p:blipFill>
          <a:blip r:embed="rId2"/>
          <a:stretch>
            <a:fillRect/>
          </a:stretch>
        </p:blipFill>
        <p:spPr>
          <a:xfrm>
            <a:off x="854679" y="2072029"/>
            <a:ext cx="1524000" cy="1524000"/>
          </a:xfrm>
          <a:prstGeom prst="rect">
            <a:avLst/>
          </a:prstGeom>
        </p:spPr>
      </p:pic>
      <p:pic>
        <p:nvPicPr>
          <p:cNvPr id="31" name="Picture 30" descr="A white symbol with a screwdriver and a wrench&#10;&#10;Description automatically generated">
            <a:extLst>
              <a:ext uri="{FF2B5EF4-FFF2-40B4-BE49-F238E27FC236}">
                <a16:creationId xmlns:a16="http://schemas.microsoft.com/office/drawing/2014/main" id="{CD0BC1F3-9E55-BA2E-C499-9B64B50C0383}"/>
              </a:ext>
            </a:extLst>
          </p:cNvPr>
          <p:cNvPicPr>
            <a:picLocks noChangeAspect="1"/>
          </p:cNvPicPr>
          <p:nvPr userDrawn="1"/>
        </p:nvPicPr>
        <p:blipFill>
          <a:blip r:embed="rId3"/>
          <a:stretch>
            <a:fillRect/>
          </a:stretch>
        </p:blipFill>
        <p:spPr>
          <a:xfrm>
            <a:off x="3839616" y="2072029"/>
            <a:ext cx="1524000" cy="1524000"/>
          </a:xfrm>
          <a:prstGeom prst="rect">
            <a:avLst/>
          </a:prstGeom>
        </p:spPr>
      </p:pic>
      <p:pic>
        <p:nvPicPr>
          <p:cNvPr id="33" name="Picture 32" descr="A white icon with black background&#10;&#10;Description automatically generated">
            <a:extLst>
              <a:ext uri="{FF2B5EF4-FFF2-40B4-BE49-F238E27FC236}">
                <a16:creationId xmlns:a16="http://schemas.microsoft.com/office/drawing/2014/main" id="{7C231199-E7EC-32AA-C39F-0ED878C1D2CF}"/>
              </a:ext>
            </a:extLst>
          </p:cNvPr>
          <p:cNvPicPr>
            <a:picLocks noChangeAspect="1"/>
          </p:cNvPicPr>
          <p:nvPr userDrawn="1"/>
        </p:nvPicPr>
        <p:blipFill>
          <a:blip r:embed="rId4"/>
          <a:stretch>
            <a:fillRect/>
          </a:stretch>
        </p:blipFill>
        <p:spPr>
          <a:xfrm>
            <a:off x="6824553" y="2072029"/>
            <a:ext cx="1524000" cy="1524000"/>
          </a:xfrm>
          <a:prstGeom prst="rect">
            <a:avLst/>
          </a:prstGeom>
        </p:spPr>
      </p:pic>
      <p:pic>
        <p:nvPicPr>
          <p:cNvPr id="35" name="Picture 34" descr="A white circle on a black background&#10;&#10;Description automatically generated">
            <a:extLst>
              <a:ext uri="{FF2B5EF4-FFF2-40B4-BE49-F238E27FC236}">
                <a16:creationId xmlns:a16="http://schemas.microsoft.com/office/drawing/2014/main" id="{4D0CA49E-24E8-A78E-7903-199C9FA91BF8}"/>
              </a:ext>
            </a:extLst>
          </p:cNvPr>
          <p:cNvPicPr>
            <a:picLocks noChangeAspect="1"/>
          </p:cNvPicPr>
          <p:nvPr userDrawn="1"/>
        </p:nvPicPr>
        <p:blipFill>
          <a:blip r:embed="rId5"/>
          <a:stretch>
            <a:fillRect/>
          </a:stretch>
        </p:blipFill>
        <p:spPr>
          <a:xfrm>
            <a:off x="9807279" y="2072029"/>
            <a:ext cx="1524000" cy="1524000"/>
          </a:xfrm>
          <a:prstGeom prst="rect">
            <a:avLst/>
          </a:prstGeom>
        </p:spPr>
      </p:pic>
    </p:spTree>
    <p:extLst>
      <p:ext uri="{BB962C8B-B14F-4D97-AF65-F5344CB8AC3E}">
        <p14:creationId xmlns:p14="http://schemas.microsoft.com/office/powerpoint/2010/main" val="1360984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Basic Slide (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58CD160-E7DB-4692-5587-91A5262D14F4}"/>
              </a:ext>
            </a:extLst>
          </p:cNvPr>
          <p:cNvSpPr>
            <a:spLocks noGrp="1" noRot="1" noMove="1" noResize="1" noEditPoints="1" noAdjustHandles="1" noChangeArrowheads="1" noChangeShapeType="1"/>
          </p:cNvSpPr>
          <p:nvPr userDrawn="1"/>
        </p:nvSpPr>
        <p:spPr>
          <a:xfrm>
            <a:off x="0" y="0"/>
            <a:ext cx="12192000" cy="6288155"/>
          </a:xfrm>
          <a:prstGeom prst="rect">
            <a:avLst/>
          </a:prstGeom>
          <a:solidFill>
            <a:srgbClr val="00785C"/>
          </a:solidFill>
          <a:ln>
            <a:solidFill>
              <a:srgbClr val="00785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sp>
        <p:nvSpPr>
          <p:cNvPr id="2" name="Title 1">
            <a:extLst>
              <a:ext uri="{FF2B5EF4-FFF2-40B4-BE49-F238E27FC236}">
                <a16:creationId xmlns:a16="http://schemas.microsoft.com/office/drawing/2014/main" id="{FBE85658-99EF-55A7-62FD-BF6B2FA15C32}"/>
              </a:ext>
            </a:extLst>
          </p:cNvPr>
          <p:cNvSpPr>
            <a:spLocks noGrp="1"/>
          </p:cNvSpPr>
          <p:nvPr>
            <p:ph type="title" hasCustomPrompt="1"/>
          </p:nvPr>
        </p:nvSpPr>
        <p:spPr>
          <a:xfrm>
            <a:off x="492368" y="672514"/>
            <a:ext cx="11207260" cy="569837"/>
          </a:xfrm>
        </p:spPr>
        <p:txBody>
          <a:bodyPr>
            <a:normAutofit/>
          </a:bodyPr>
          <a:lstStyle>
            <a:lvl1pPr>
              <a:defRPr sz="3600">
                <a:solidFill>
                  <a:schemeClr val="bg1"/>
                </a:solidFill>
              </a:defRPr>
            </a:lvl1pPr>
          </a:lstStyle>
          <a:p>
            <a:r>
              <a:rPr lang="en-US" dirty="0"/>
              <a:t>Basic Slide (G)</a:t>
            </a:r>
          </a:p>
        </p:txBody>
      </p:sp>
      <p:cxnSp>
        <p:nvCxnSpPr>
          <p:cNvPr id="10" name="Straight Connector 9">
            <a:extLst>
              <a:ext uri="{FF2B5EF4-FFF2-40B4-BE49-F238E27FC236}">
                <a16:creationId xmlns:a16="http://schemas.microsoft.com/office/drawing/2014/main" id="{FD801FB7-300B-8A6D-A7FE-9362E406BF07}"/>
              </a:ext>
            </a:extLst>
          </p:cNvPr>
          <p:cNvCxnSpPr>
            <a:cxnSpLocks/>
          </p:cNvCxnSpPr>
          <p:nvPr userDrawn="1"/>
        </p:nvCxnSpPr>
        <p:spPr>
          <a:xfrm flipV="1">
            <a:off x="11108638" y="6431308"/>
            <a:ext cx="0" cy="28566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3A015229-A87E-526D-6318-E15A95F46319}"/>
              </a:ext>
            </a:extLst>
          </p:cNvPr>
          <p:cNvCxnSpPr>
            <a:cxnSpLocks/>
          </p:cNvCxnSpPr>
          <p:nvPr userDrawn="1"/>
        </p:nvCxnSpPr>
        <p:spPr>
          <a:xfrm>
            <a:off x="492368" y="569844"/>
            <a:ext cx="1120726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B8FE63F5-4624-FCBF-E069-0EEE902AEB61}"/>
              </a:ext>
            </a:extLst>
          </p:cNvPr>
          <p:cNvSpPr/>
          <p:nvPr userDrawn="1"/>
        </p:nvSpPr>
        <p:spPr>
          <a:xfrm>
            <a:off x="0" y="6288163"/>
            <a:ext cx="12192000" cy="569837"/>
          </a:xfrm>
          <a:prstGeom prst="rect">
            <a:avLst/>
          </a:prstGeom>
          <a:solidFill>
            <a:srgbClr val="00363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dirty="0"/>
          </a:p>
        </p:txBody>
      </p:sp>
      <p:pic>
        <p:nvPicPr>
          <p:cNvPr id="17" name="Picture 16">
            <a:extLst>
              <a:ext uri="{FF2B5EF4-FFF2-40B4-BE49-F238E27FC236}">
                <a16:creationId xmlns:a16="http://schemas.microsoft.com/office/drawing/2014/main" id="{65F3A8A7-31D0-1D74-FD13-97BB74E0E2AC}"/>
              </a:ext>
            </a:extLst>
          </p:cNvPr>
          <p:cNvPicPr>
            <a:picLocks noChangeAspect="1"/>
          </p:cNvPicPr>
          <p:nvPr userDrawn="1"/>
        </p:nvPicPr>
        <p:blipFill>
          <a:blip r:embed="rId2"/>
          <a:stretch>
            <a:fillRect/>
          </a:stretch>
        </p:blipFill>
        <p:spPr>
          <a:xfrm>
            <a:off x="5283445" y="6431316"/>
            <a:ext cx="1306492" cy="285665"/>
          </a:xfrm>
          <a:prstGeom prst="rect">
            <a:avLst/>
          </a:prstGeom>
          <a:solidFill>
            <a:srgbClr val="003634"/>
          </a:solidFill>
        </p:spPr>
      </p:pic>
      <p:cxnSp>
        <p:nvCxnSpPr>
          <p:cNvPr id="18" name="Straight Connector 17">
            <a:extLst>
              <a:ext uri="{FF2B5EF4-FFF2-40B4-BE49-F238E27FC236}">
                <a16:creationId xmlns:a16="http://schemas.microsoft.com/office/drawing/2014/main" id="{A3A1BBD5-0AEB-DECA-3AF0-CABBA1093AF0}"/>
              </a:ext>
            </a:extLst>
          </p:cNvPr>
          <p:cNvCxnSpPr>
            <a:cxnSpLocks/>
          </p:cNvCxnSpPr>
          <p:nvPr userDrawn="1"/>
        </p:nvCxnSpPr>
        <p:spPr>
          <a:xfrm flipV="1">
            <a:off x="11108640" y="6431316"/>
            <a:ext cx="0" cy="285665"/>
          </a:xfrm>
          <a:prstGeom prst="line">
            <a:avLst/>
          </a:prstGeom>
          <a:solidFill>
            <a:srgbClr val="003634"/>
          </a:solidFill>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Slide Number Placeholder 24">
            <a:extLst>
              <a:ext uri="{FF2B5EF4-FFF2-40B4-BE49-F238E27FC236}">
                <a16:creationId xmlns:a16="http://schemas.microsoft.com/office/drawing/2014/main" id="{B50EEEBC-59D1-F91C-A11B-73353E562231}"/>
              </a:ext>
            </a:extLst>
          </p:cNvPr>
          <p:cNvSpPr>
            <a:spLocks noGrp="1"/>
          </p:cNvSpPr>
          <p:nvPr userDrawn="1">
            <p:ph type="sldNum" sz="quarter" idx="4"/>
          </p:nvPr>
        </p:nvSpPr>
        <p:spPr>
          <a:xfrm>
            <a:off x="11115358" y="6390517"/>
            <a:ext cx="897769" cy="365125"/>
          </a:xfrm>
          <a:prstGeom prst="rect">
            <a:avLst/>
          </a:prstGeom>
        </p:spPr>
        <p:txBody>
          <a:bodyPr vert="horz" lIns="91440" tIns="45720" rIns="91440" bIns="45720" rtlCol="0" anchor="ctr"/>
          <a:lstStyle>
            <a:lvl1pPr algn="l">
              <a:defRPr sz="1200" b="1">
                <a:solidFill>
                  <a:schemeClr val="bg1"/>
                </a:solidFill>
                <a:latin typeface="Sofia Pro" panose="020B0000000000000000" pitchFamily="34" charset="77"/>
              </a:defRPr>
            </a:lvl1pPr>
          </a:lstStyle>
          <a:p>
            <a:r>
              <a:rPr lang="en-US" dirty="0"/>
              <a:t>Slide: </a:t>
            </a:r>
            <a:fld id="{9C5CA0F8-7E42-9F47-AD4A-25978FBA3BA2}" type="slidenum">
              <a:rPr lang="en-US" smtClean="0"/>
              <a:pPr/>
              <a:t>‹#›</a:t>
            </a:fld>
            <a:endParaRPr lang="en-US" dirty="0"/>
          </a:p>
        </p:txBody>
      </p:sp>
      <p:sp>
        <p:nvSpPr>
          <p:cNvPr id="6" name="Text Placeholder 5">
            <a:extLst>
              <a:ext uri="{FF2B5EF4-FFF2-40B4-BE49-F238E27FC236}">
                <a16:creationId xmlns:a16="http://schemas.microsoft.com/office/drawing/2014/main" id="{C9497E76-75F2-C47A-0EF3-69707F4DC5F5}"/>
              </a:ext>
            </a:extLst>
          </p:cNvPr>
          <p:cNvSpPr>
            <a:spLocks noGrp="1"/>
          </p:cNvSpPr>
          <p:nvPr userDrawn="1">
            <p:ph type="body" sz="quarter" idx="10"/>
          </p:nvPr>
        </p:nvSpPr>
        <p:spPr>
          <a:xfrm>
            <a:off x="492367" y="1366838"/>
            <a:ext cx="11207507" cy="4791075"/>
          </a:xfrm>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9549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24" b="1" i="0">
                <a:solidFill>
                  <a:schemeClr val="bg1"/>
                </a:solidFill>
                <a:latin typeface="SofiaProBlack"/>
                <a:cs typeface="SofiaProBlack"/>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5/2/2025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grpSp>
        <p:nvGrpSpPr>
          <p:cNvPr id="7" name="object 2">
            <a:extLst>
              <a:ext uri="{FF2B5EF4-FFF2-40B4-BE49-F238E27FC236}">
                <a16:creationId xmlns:a16="http://schemas.microsoft.com/office/drawing/2014/main" id="{FA172F22-A36F-5A6A-750F-05A23EA4BC61}"/>
              </a:ext>
            </a:extLst>
          </p:cNvPr>
          <p:cNvGrpSpPr/>
          <p:nvPr userDrawn="1"/>
        </p:nvGrpSpPr>
        <p:grpSpPr>
          <a:xfrm>
            <a:off x="0" y="-113"/>
            <a:ext cx="12192000" cy="6858113"/>
            <a:chOff x="0" y="-1"/>
            <a:chExt cx="12801600" cy="7772528"/>
          </a:xfrm>
        </p:grpSpPr>
        <p:sp>
          <p:nvSpPr>
            <p:cNvPr id="8" name="object 3">
              <a:extLst>
                <a:ext uri="{FF2B5EF4-FFF2-40B4-BE49-F238E27FC236}">
                  <a16:creationId xmlns:a16="http://schemas.microsoft.com/office/drawing/2014/main" id="{F59DCFE8-999F-A6DA-FD94-38BFC4C5E266}"/>
                </a:ext>
              </a:extLst>
            </p:cNvPr>
            <p:cNvSpPr/>
            <p:nvPr/>
          </p:nvSpPr>
          <p:spPr>
            <a:xfrm>
              <a:off x="0" y="4294632"/>
              <a:ext cx="12801600" cy="3477895"/>
            </a:xfrm>
            <a:custGeom>
              <a:avLst/>
              <a:gdLst/>
              <a:ahLst/>
              <a:cxnLst/>
              <a:rect l="l" t="t" r="r" b="b"/>
              <a:pathLst>
                <a:path w="12801600" h="3477895">
                  <a:moveTo>
                    <a:pt x="12801600" y="0"/>
                  </a:moveTo>
                  <a:lnTo>
                    <a:pt x="0" y="0"/>
                  </a:lnTo>
                  <a:lnTo>
                    <a:pt x="0" y="3477767"/>
                  </a:lnTo>
                  <a:lnTo>
                    <a:pt x="12801600" y="3477767"/>
                  </a:lnTo>
                  <a:lnTo>
                    <a:pt x="12801600" y="0"/>
                  </a:lnTo>
                  <a:close/>
                </a:path>
              </a:pathLst>
            </a:custGeom>
            <a:solidFill>
              <a:srgbClr val="F4F4F7"/>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588" b="0" i="0" u="none" strike="noStrike" kern="1200" cap="none" spc="0" normalizeH="0" baseline="0" noProof="0">
                <a:ln>
                  <a:noFill/>
                </a:ln>
                <a:solidFill>
                  <a:srgbClr val="202224"/>
                </a:solidFill>
                <a:effectLst/>
                <a:uLnTx/>
                <a:uFillTx/>
                <a:latin typeface="Calibri" panose="020F0502020204030204"/>
                <a:ea typeface="+mn-ea"/>
                <a:cs typeface="+mn-cs"/>
              </a:endParaRPr>
            </a:p>
          </p:txBody>
        </p:sp>
        <p:sp>
          <p:nvSpPr>
            <p:cNvPr id="9" name="object 4">
              <a:extLst>
                <a:ext uri="{FF2B5EF4-FFF2-40B4-BE49-F238E27FC236}">
                  <a16:creationId xmlns:a16="http://schemas.microsoft.com/office/drawing/2014/main" id="{C5052B9A-7D9B-78CE-D42A-C2A7E83173C0}"/>
                </a:ext>
              </a:extLst>
            </p:cNvPr>
            <p:cNvSpPr/>
            <p:nvPr/>
          </p:nvSpPr>
          <p:spPr>
            <a:xfrm>
              <a:off x="0" y="-1"/>
              <a:ext cx="12801600" cy="7772401"/>
            </a:xfrm>
            <a:custGeom>
              <a:avLst/>
              <a:gdLst/>
              <a:ahLst/>
              <a:cxnLst/>
              <a:rect l="l" t="t" r="r" b="b"/>
              <a:pathLst>
                <a:path w="12801600" h="4295140">
                  <a:moveTo>
                    <a:pt x="12801600" y="0"/>
                  </a:moveTo>
                  <a:lnTo>
                    <a:pt x="0" y="0"/>
                  </a:lnTo>
                  <a:lnTo>
                    <a:pt x="0" y="4294632"/>
                  </a:lnTo>
                  <a:lnTo>
                    <a:pt x="12801600" y="4294632"/>
                  </a:lnTo>
                  <a:lnTo>
                    <a:pt x="12801600" y="0"/>
                  </a:lnTo>
                  <a:close/>
                </a:path>
              </a:pathLst>
            </a:custGeom>
            <a:solidFill>
              <a:srgbClr val="00785C"/>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588" b="0" i="0" u="none" strike="noStrike" kern="1200" cap="none" spc="0" normalizeH="0" baseline="0" noProof="0">
                <a:ln>
                  <a:noFill/>
                </a:ln>
                <a:solidFill>
                  <a:srgbClr val="202224"/>
                </a:solidFill>
                <a:effectLst/>
                <a:uLnTx/>
                <a:uFillTx/>
                <a:latin typeface="Calibri" panose="020F0502020204030204"/>
                <a:ea typeface="+mn-ea"/>
                <a:cs typeface="+mn-cs"/>
              </a:endParaRPr>
            </a:p>
          </p:txBody>
        </p:sp>
        <p:sp>
          <p:nvSpPr>
            <p:cNvPr id="10" name="object 5">
              <a:extLst>
                <a:ext uri="{FF2B5EF4-FFF2-40B4-BE49-F238E27FC236}">
                  <a16:creationId xmlns:a16="http://schemas.microsoft.com/office/drawing/2014/main" id="{2014A873-6575-F044-95DE-F25CB3881356}"/>
                </a:ext>
              </a:extLst>
            </p:cNvPr>
            <p:cNvSpPr/>
            <p:nvPr/>
          </p:nvSpPr>
          <p:spPr>
            <a:xfrm>
              <a:off x="457200" y="533400"/>
              <a:ext cx="11887200" cy="0"/>
            </a:xfrm>
            <a:custGeom>
              <a:avLst/>
              <a:gdLst/>
              <a:ahLst/>
              <a:cxnLst/>
              <a:rect l="l" t="t" r="r" b="b"/>
              <a:pathLst>
                <a:path w="11887200">
                  <a:moveTo>
                    <a:pt x="0" y="0"/>
                  </a:moveTo>
                  <a:lnTo>
                    <a:pt x="11887200" y="0"/>
                  </a:lnTo>
                </a:path>
              </a:pathLst>
            </a:custGeom>
            <a:ln w="6350">
              <a:solidFill>
                <a:srgbClr val="FFFFFF"/>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588" b="0" i="0" u="none" strike="noStrike" kern="1200" cap="none" spc="0" normalizeH="0" baseline="0" noProof="0">
                <a:ln>
                  <a:noFill/>
                </a:ln>
                <a:solidFill>
                  <a:srgbClr val="202224"/>
                </a:solidFill>
                <a:effectLst/>
                <a:uLnTx/>
                <a:uFillTx/>
                <a:latin typeface="Calibri" panose="020F0502020204030204"/>
                <a:ea typeface="+mn-ea"/>
                <a:cs typeface="+mn-cs"/>
              </a:endParaRPr>
            </a:p>
          </p:txBody>
        </p:sp>
      </p:grpSp>
      <p:sp>
        <p:nvSpPr>
          <p:cNvPr id="11" name="object 5">
            <a:extLst>
              <a:ext uri="{FF2B5EF4-FFF2-40B4-BE49-F238E27FC236}">
                <a16:creationId xmlns:a16="http://schemas.microsoft.com/office/drawing/2014/main" id="{60797D33-350A-DA08-886A-7DC5DDFE0190}"/>
              </a:ext>
            </a:extLst>
          </p:cNvPr>
          <p:cNvSpPr/>
          <p:nvPr userDrawn="1"/>
        </p:nvSpPr>
        <p:spPr>
          <a:xfrm>
            <a:off x="10399033" y="6357154"/>
            <a:ext cx="1524560" cy="333935"/>
          </a:xfrm>
          <a:custGeom>
            <a:avLst/>
            <a:gdLst/>
            <a:ahLst/>
            <a:cxnLst/>
            <a:rect l="l" t="t" r="r" b="b"/>
            <a:pathLst>
              <a:path w="1727834" h="378459">
                <a:moveTo>
                  <a:pt x="279882" y="105422"/>
                </a:moveTo>
                <a:lnTo>
                  <a:pt x="277571" y="103098"/>
                </a:lnTo>
                <a:lnTo>
                  <a:pt x="246176" y="103098"/>
                </a:lnTo>
                <a:lnTo>
                  <a:pt x="243852" y="105422"/>
                </a:lnTo>
                <a:lnTo>
                  <a:pt x="243852" y="147955"/>
                </a:lnTo>
                <a:lnTo>
                  <a:pt x="243852" y="238582"/>
                </a:lnTo>
                <a:lnTo>
                  <a:pt x="235419" y="281139"/>
                </a:lnTo>
                <a:lnTo>
                  <a:pt x="212648" y="314096"/>
                </a:lnTo>
                <a:lnTo>
                  <a:pt x="179400" y="335368"/>
                </a:lnTo>
                <a:lnTo>
                  <a:pt x="139509" y="342925"/>
                </a:lnTo>
                <a:lnTo>
                  <a:pt x="99644" y="334784"/>
                </a:lnTo>
                <a:lnTo>
                  <a:pt x="67017" y="312369"/>
                </a:lnTo>
                <a:lnTo>
                  <a:pt x="44983" y="278714"/>
                </a:lnTo>
                <a:lnTo>
                  <a:pt x="36893" y="236855"/>
                </a:lnTo>
                <a:lnTo>
                  <a:pt x="44983" y="195491"/>
                </a:lnTo>
                <a:lnTo>
                  <a:pt x="67017" y="162407"/>
                </a:lnTo>
                <a:lnTo>
                  <a:pt x="99644" y="140449"/>
                </a:lnTo>
                <a:lnTo>
                  <a:pt x="139509" y="132499"/>
                </a:lnTo>
                <a:lnTo>
                  <a:pt x="178435" y="139903"/>
                </a:lnTo>
                <a:lnTo>
                  <a:pt x="211785" y="161099"/>
                </a:lnTo>
                <a:lnTo>
                  <a:pt x="235089" y="194513"/>
                </a:lnTo>
                <a:lnTo>
                  <a:pt x="243852" y="238582"/>
                </a:lnTo>
                <a:lnTo>
                  <a:pt x="243852" y="147955"/>
                </a:lnTo>
                <a:lnTo>
                  <a:pt x="240372" y="149123"/>
                </a:lnTo>
                <a:lnTo>
                  <a:pt x="238861" y="146913"/>
                </a:lnTo>
                <a:lnTo>
                  <a:pt x="225704" y="132499"/>
                </a:lnTo>
                <a:lnTo>
                  <a:pt x="219710" y="125920"/>
                </a:lnTo>
                <a:lnTo>
                  <a:pt x="195427" y="110350"/>
                </a:lnTo>
                <a:lnTo>
                  <a:pt x="167309" y="100660"/>
                </a:lnTo>
                <a:lnTo>
                  <a:pt x="136626" y="97332"/>
                </a:lnTo>
                <a:lnTo>
                  <a:pt x="93421" y="104038"/>
                </a:lnTo>
                <a:lnTo>
                  <a:pt x="55918" y="123063"/>
                </a:lnTo>
                <a:lnTo>
                  <a:pt x="26352" y="152742"/>
                </a:lnTo>
                <a:lnTo>
                  <a:pt x="6959" y="191414"/>
                </a:lnTo>
                <a:lnTo>
                  <a:pt x="0" y="237426"/>
                </a:lnTo>
                <a:lnTo>
                  <a:pt x="7023" y="283489"/>
                </a:lnTo>
                <a:lnTo>
                  <a:pt x="26517" y="322300"/>
                </a:lnTo>
                <a:lnTo>
                  <a:pt x="56159" y="352145"/>
                </a:lnTo>
                <a:lnTo>
                  <a:pt x="93637" y="371322"/>
                </a:lnTo>
                <a:lnTo>
                  <a:pt x="136626" y="378091"/>
                </a:lnTo>
                <a:lnTo>
                  <a:pt x="167081" y="374751"/>
                </a:lnTo>
                <a:lnTo>
                  <a:pt x="219595" y="349300"/>
                </a:lnTo>
                <a:lnTo>
                  <a:pt x="240360" y="325831"/>
                </a:lnTo>
                <a:lnTo>
                  <a:pt x="243852" y="326999"/>
                </a:lnTo>
                <a:lnTo>
                  <a:pt x="243852" y="370001"/>
                </a:lnTo>
                <a:lnTo>
                  <a:pt x="246176" y="372325"/>
                </a:lnTo>
                <a:lnTo>
                  <a:pt x="277571" y="372325"/>
                </a:lnTo>
                <a:lnTo>
                  <a:pt x="279882" y="370001"/>
                </a:lnTo>
                <a:lnTo>
                  <a:pt x="279882" y="325831"/>
                </a:lnTo>
                <a:lnTo>
                  <a:pt x="279882" y="149123"/>
                </a:lnTo>
                <a:lnTo>
                  <a:pt x="279882" y="105422"/>
                </a:lnTo>
                <a:close/>
              </a:path>
              <a:path w="1727834" h="378459">
                <a:moveTo>
                  <a:pt x="567524" y="106781"/>
                </a:moveTo>
                <a:lnTo>
                  <a:pt x="565023" y="102997"/>
                </a:lnTo>
                <a:lnTo>
                  <a:pt x="561314" y="102997"/>
                </a:lnTo>
                <a:lnTo>
                  <a:pt x="531406" y="102997"/>
                </a:lnTo>
                <a:lnTo>
                  <a:pt x="529526" y="104254"/>
                </a:lnTo>
                <a:lnTo>
                  <a:pt x="440207" y="318719"/>
                </a:lnTo>
                <a:lnTo>
                  <a:pt x="436397" y="318719"/>
                </a:lnTo>
                <a:lnTo>
                  <a:pt x="348195" y="104267"/>
                </a:lnTo>
                <a:lnTo>
                  <a:pt x="346303" y="102997"/>
                </a:lnTo>
                <a:lnTo>
                  <a:pt x="313232" y="102997"/>
                </a:lnTo>
                <a:lnTo>
                  <a:pt x="310730" y="106756"/>
                </a:lnTo>
                <a:lnTo>
                  <a:pt x="419087" y="366242"/>
                </a:lnTo>
                <a:lnTo>
                  <a:pt x="420966" y="367487"/>
                </a:lnTo>
                <a:lnTo>
                  <a:pt x="455637" y="367487"/>
                </a:lnTo>
                <a:lnTo>
                  <a:pt x="457517" y="366255"/>
                </a:lnTo>
                <a:lnTo>
                  <a:pt x="567524" y="106781"/>
                </a:lnTo>
                <a:close/>
              </a:path>
              <a:path w="1727834" h="378459">
                <a:moveTo>
                  <a:pt x="841171" y="249732"/>
                </a:moveTo>
                <a:lnTo>
                  <a:pt x="838111" y="239509"/>
                </a:lnTo>
                <a:lnTo>
                  <a:pt x="838746" y="234391"/>
                </a:lnTo>
                <a:lnTo>
                  <a:pt x="836663" y="219100"/>
                </a:lnTo>
                <a:lnTo>
                  <a:pt x="832421" y="187960"/>
                </a:lnTo>
                <a:lnTo>
                  <a:pt x="814578" y="149936"/>
                </a:lnTo>
                <a:lnTo>
                  <a:pt x="802817" y="137845"/>
                </a:lnTo>
                <a:lnTo>
                  <a:pt x="802817" y="216319"/>
                </a:lnTo>
                <a:lnTo>
                  <a:pt x="800277" y="219100"/>
                </a:lnTo>
                <a:lnTo>
                  <a:pt x="613956" y="219100"/>
                </a:lnTo>
                <a:lnTo>
                  <a:pt x="611403" y="216217"/>
                </a:lnTo>
                <a:lnTo>
                  <a:pt x="623633" y="178104"/>
                </a:lnTo>
                <a:lnTo>
                  <a:pt x="673430" y="137147"/>
                </a:lnTo>
                <a:lnTo>
                  <a:pt x="708482" y="131876"/>
                </a:lnTo>
                <a:lnTo>
                  <a:pt x="743089" y="137363"/>
                </a:lnTo>
                <a:lnTo>
                  <a:pt x="771347" y="153289"/>
                </a:lnTo>
                <a:lnTo>
                  <a:pt x="791654" y="178828"/>
                </a:lnTo>
                <a:lnTo>
                  <a:pt x="802386" y="213182"/>
                </a:lnTo>
                <a:lnTo>
                  <a:pt x="802817" y="216319"/>
                </a:lnTo>
                <a:lnTo>
                  <a:pt x="802817" y="137845"/>
                </a:lnTo>
                <a:lnTo>
                  <a:pt x="797026" y="131876"/>
                </a:lnTo>
                <a:lnTo>
                  <a:pt x="786866" y="121437"/>
                </a:lnTo>
                <a:lnTo>
                  <a:pt x="750951" y="103543"/>
                </a:lnTo>
                <a:lnTo>
                  <a:pt x="708482" y="97332"/>
                </a:lnTo>
                <a:lnTo>
                  <a:pt x="667194" y="102844"/>
                </a:lnTo>
                <a:lnTo>
                  <a:pt x="607288" y="140474"/>
                </a:lnTo>
                <a:lnTo>
                  <a:pt x="577494" y="200939"/>
                </a:lnTo>
                <a:lnTo>
                  <a:pt x="573849" y="234988"/>
                </a:lnTo>
                <a:lnTo>
                  <a:pt x="577697" y="269062"/>
                </a:lnTo>
                <a:lnTo>
                  <a:pt x="607733" y="329641"/>
                </a:lnTo>
                <a:lnTo>
                  <a:pt x="667499" y="367499"/>
                </a:lnTo>
                <a:lnTo>
                  <a:pt x="708482" y="373151"/>
                </a:lnTo>
                <a:lnTo>
                  <a:pt x="742632" y="369265"/>
                </a:lnTo>
                <a:lnTo>
                  <a:pt x="773912" y="357886"/>
                </a:lnTo>
                <a:lnTo>
                  <a:pt x="800950" y="339394"/>
                </a:lnTo>
                <a:lnTo>
                  <a:pt x="802144" y="337997"/>
                </a:lnTo>
                <a:lnTo>
                  <a:pt x="822426" y="314159"/>
                </a:lnTo>
                <a:lnTo>
                  <a:pt x="822972" y="313232"/>
                </a:lnTo>
                <a:lnTo>
                  <a:pt x="823734" y="312470"/>
                </a:lnTo>
                <a:lnTo>
                  <a:pt x="824064" y="311543"/>
                </a:lnTo>
                <a:lnTo>
                  <a:pt x="825588" y="309041"/>
                </a:lnTo>
                <a:lnTo>
                  <a:pt x="827036" y="306476"/>
                </a:lnTo>
                <a:lnTo>
                  <a:pt x="830224" y="300342"/>
                </a:lnTo>
                <a:lnTo>
                  <a:pt x="827646" y="296125"/>
                </a:lnTo>
                <a:lnTo>
                  <a:pt x="796709" y="296125"/>
                </a:lnTo>
                <a:lnTo>
                  <a:pt x="796582" y="296100"/>
                </a:lnTo>
                <a:lnTo>
                  <a:pt x="794524" y="296176"/>
                </a:lnTo>
                <a:lnTo>
                  <a:pt x="792861" y="297345"/>
                </a:lnTo>
                <a:lnTo>
                  <a:pt x="791997" y="298996"/>
                </a:lnTo>
                <a:lnTo>
                  <a:pt x="791870" y="299072"/>
                </a:lnTo>
                <a:lnTo>
                  <a:pt x="761123" y="325869"/>
                </a:lnTo>
                <a:lnTo>
                  <a:pt x="723607" y="337997"/>
                </a:lnTo>
                <a:lnTo>
                  <a:pt x="684555" y="335991"/>
                </a:lnTo>
                <a:lnTo>
                  <a:pt x="649198" y="320357"/>
                </a:lnTo>
                <a:lnTo>
                  <a:pt x="622769" y="291604"/>
                </a:lnTo>
                <a:lnTo>
                  <a:pt x="610501" y="250253"/>
                </a:lnTo>
                <a:lnTo>
                  <a:pt x="833386" y="250253"/>
                </a:lnTo>
                <a:lnTo>
                  <a:pt x="841171" y="249732"/>
                </a:lnTo>
                <a:close/>
              </a:path>
              <a:path w="1727834" h="378459">
                <a:moveTo>
                  <a:pt x="1055116" y="296125"/>
                </a:moveTo>
                <a:lnTo>
                  <a:pt x="1040739" y="252234"/>
                </a:lnTo>
                <a:lnTo>
                  <a:pt x="987717" y="221932"/>
                </a:lnTo>
                <a:lnTo>
                  <a:pt x="948639" y="212305"/>
                </a:lnTo>
                <a:lnTo>
                  <a:pt x="934135" y="207619"/>
                </a:lnTo>
                <a:lnTo>
                  <a:pt x="921016" y="199847"/>
                </a:lnTo>
                <a:lnTo>
                  <a:pt x="911517" y="188252"/>
                </a:lnTo>
                <a:lnTo>
                  <a:pt x="907859" y="172085"/>
                </a:lnTo>
                <a:lnTo>
                  <a:pt x="911606" y="154940"/>
                </a:lnTo>
                <a:lnTo>
                  <a:pt x="922159" y="141516"/>
                </a:lnTo>
                <a:lnTo>
                  <a:pt x="938441" y="132753"/>
                </a:lnTo>
                <a:lnTo>
                  <a:pt x="959396" y="129616"/>
                </a:lnTo>
                <a:lnTo>
                  <a:pt x="977099" y="132156"/>
                </a:lnTo>
                <a:lnTo>
                  <a:pt x="992390" y="139357"/>
                </a:lnTo>
                <a:lnTo>
                  <a:pt x="1003795" y="150596"/>
                </a:lnTo>
                <a:lnTo>
                  <a:pt x="1009865" y="165239"/>
                </a:lnTo>
                <a:lnTo>
                  <a:pt x="1010297" y="167614"/>
                </a:lnTo>
                <a:lnTo>
                  <a:pt x="1012494" y="169252"/>
                </a:lnTo>
                <a:lnTo>
                  <a:pt x="1042936" y="169252"/>
                </a:lnTo>
                <a:lnTo>
                  <a:pt x="1045413" y="166700"/>
                </a:lnTo>
                <a:lnTo>
                  <a:pt x="1045095" y="163715"/>
                </a:lnTo>
                <a:lnTo>
                  <a:pt x="1035659" y="134823"/>
                </a:lnTo>
                <a:lnTo>
                  <a:pt x="1016165" y="114058"/>
                </a:lnTo>
                <a:lnTo>
                  <a:pt x="989571" y="101536"/>
                </a:lnTo>
                <a:lnTo>
                  <a:pt x="958837" y="97332"/>
                </a:lnTo>
                <a:lnTo>
                  <a:pt x="923937" y="102882"/>
                </a:lnTo>
                <a:lnTo>
                  <a:pt x="896315" y="118287"/>
                </a:lnTo>
                <a:lnTo>
                  <a:pt x="878154" y="141782"/>
                </a:lnTo>
                <a:lnTo>
                  <a:pt x="871613" y="171526"/>
                </a:lnTo>
                <a:lnTo>
                  <a:pt x="876884" y="200215"/>
                </a:lnTo>
                <a:lnTo>
                  <a:pt x="891286" y="220941"/>
                </a:lnTo>
                <a:lnTo>
                  <a:pt x="912698" y="235089"/>
                </a:lnTo>
                <a:lnTo>
                  <a:pt x="938999" y="244017"/>
                </a:lnTo>
                <a:lnTo>
                  <a:pt x="976960" y="253085"/>
                </a:lnTo>
                <a:lnTo>
                  <a:pt x="994968" y="259562"/>
                </a:lnTo>
                <a:lnTo>
                  <a:pt x="1008100" y="268808"/>
                </a:lnTo>
                <a:lnTo>
                  <a:pt x="1016127" y="280809"/>
                </a:lnTo>
                <a:lnTo>
                  <a:pt x="1018857" y="295567"/>
                </a:lnTo>
                <a:lnTo>
                  <a:pt x="1014628" y="313880"/>
                </a:lnTo>
                <a:lnTo>
                  <a:pt x="1002499" y="328206"/>
                </a:lnTo>
                <a:lnTo>
                  <a:pt x="983259" y="337540"/>
                </a:lnTo>
                <a:lnTo>
                  <a:pt x="957694" y="340868"/>
                </a:lnTo>
                <a:lnTo>
                  <a:pt x="944422" y="339902"/>
                </a:lnTo>
                <a:lnTo>
                  <a:pt x="907592" y="321386"/>
                </a:lnTo>
                <a:lnTo>
                  <a:pt x="895108" y="297827"/>
                </a:lnTo>
                <a:lnTo>
                  <a:pt x="893114" y="296125"/>
                </a:lnTo>
                <a:lnTo>
                  <a:pt x="864158" y="296125"/>
                </a:lnTo>
                <a:lnTo>
                  <a:pt x="861644" y="298881"/>
                </a:lnTo>
                <a:lnTo>
                  <a:pt x="878801" y="339153"/>
                </a:lnTo>
                <a:lnTo>
                  <a:pt x="920127" y="366941"/>
                </a:lnTo>
                <a:lnTo>
                  <a:pt x="957694" y="373151"/>
                </a:lnTo>
                <a:lnTo>
                  <a:pt x="996086" y="367728"/>
                </a:lnTo>
                <a:lnTo>
                  <a:pt x="1026998" y="352272"/>
                </a:lnTo>
                <a:lnTo>
                  <a:pt x="1047610" y="328002"/>
                </a:lnTo>
                <a:lnTo>
                  <a:pt x="1055116" y="296125"/>
                </a:lnTo>
                <a:close/>
              </a:path>
              <a:path w="1727834" h="378459">
                <a:moveTo>
                  <a:pt x="1216190" y="104978"/>
                </a:moveTo>
                <a:lnTo>
                  <a:pt x="1214196" y="102997"/>
                </a:lnTo>
                <a:lnTo>
                  <a:pt x="1210106" y="102997"/>
                </a:lnTo>
                <a:lnTo>
                  <a:pt x="1158875" y="102997"/>
                </a:lnTo>
                <a:lnTo>
                  <a:pt x="1158875" y="1752"/>
                </a:lnTo>
                <a:lnTo>
                  <a:pt x="1157287" y="0"/>
                </a:lnTo>
                <a:lnTo>
                  <a:pt x="1123505" y="0"/>
                </a:lnTo>
                <a:lnTo>
                  <a:pt x="1121918" y="1752"/>
                </a:lnTo>
                <a:lnTo>
                  <a:pt x="1121918" y="102997"/>
                </a:lnTo>
                <a:lnTo>
                  <a:pt x="1077823" y="102997"/>
                </a:lnTo>
                <a:lnTo>
                  <a:pt x="1075842" y="104978"/>
                </a:lnTo>
                <a:lnTo>
                  <a:pt x="1075842" y="137782"/>
                </a:lnTo>
                <a:lnTo>
                  <a:pt x="1077823" y="139763"/>
                </a:lnTo>
                <a:lnTo>
                  <a:pt x="1121918" y="139763"/>
                </a:lnTo>
                <a:lnTo>
                  <a:pt x="1121918" y="312356"/>
                </a:lnTo>
                <a:lnTo>
                  <a:pt x="1125715" y="338950"/>
                </a:lnTo>
                <a:lnTo>
                  <a:pt x="1137056" y="357822"/>
                </a:lnTo>
                <a:lnTo>
                  <a:pt x="1155852" y="369062"/>
                </a:lnTo>
                <a:lnTo>
                  <a:pt x="1182065" y="372783"/>
                </a:lnTo>
                <a:lnTo>
                  <a:pt x="1194562" y="372097"/>
                </a:lnTo>
                <a:lnTo>
                  <a:pt x="1205064" y="370039"/>
                </a:lnTo>
                <a:lnTo>
                  <a:pt x="1212316" y="366661"/>
                </a:lnTo>
                <a:lnTo>
                  <a:pt x="1215009" y="361988"/>
                </a:lnTo>
                <a:lnTo>
                  <a:pt x="1215009" y="340525"/>
                </a:lnTo>
                <a:lnTo>
                  <a:pt x="1212481" y="337959"/>
                </a:lnTo>
                <a:lnTo>
                  <a:pt x="1209992" y="337680"/>
                </a:lnTo>
                <a:lnTo>
                  <a:pt x="1200937" y="338759"/>
                </a:lnTo>
                <a:lnTo>
                  <a:pt x="1192542" y="339369"/>
                </a:lnTo>
                <a:lnTo>
                  <a:pt x="1187653" y="339369"/>
                </a:lnTo>
                <a:lnTo>
                  <a:pt x="1175016" y="337515"/>
                </a:lnTo>
                <a:lnTo>
                  <a:pt x="1166152" y="331774"/>
                </a:lnTo>
                <a:lnTo>
                  <a:pt x="1160868" y="321957"/>
                </a:lnTo>
                <a:lnTo>
                  <a:pt x="1158875" y="306451"/>
                </a:lnTo>
                <a:lnTo>
                  <a:pt x="1158875" y="139763"/>
                </a:lnTo>
                <a:lnTo>
                  <a:pt x="1214196" y="139763"/>
                </a:lnTo>
                <a:lnTo>
                  <a:pt x="1216190" y="137782"/>
                </a:lnTo>
                <a:lnTo>
                  <a:pt x="1216190" y="104978"/>
                </a:lnTo>
                <a:close/>
              </a:path>
              <a:path w="1727834" h="378459">
                <a:moveTo>
                  <a:pt x="1505648" y="234911"/>
                </a:moveTo>
                <a:lnTo>
                  <a:pt x="1498625" y="191490"/>
                </a:lnTo>
                <a:lnTo>
                  <a:pt x="1479067" y="153720"/>
                </a:lnTo>
                <a:lnTo>
                  <a:pt x="1449247" y="123926"/>
                </a:lnTo>
                <a:lnTo>
                  <a:pt x="1411465" y="104355"/>
                </a:lnTo>
                <a:lnTo>
                  <a:pt x="1368005" y="97332"/>
                </a:lnTo>
                <a:lnTo>
                  <a:pt x="1324546" y="104368"/>
                </a:lnTo>
                <a:lnTo>
                  <a:pt x="1286764" y="123926"/>
                </a:lnTo>
                <a:lnTo>
                  <a:pt x="1256944" y="153746"/>
                </a:lnTo>
                <a:lnTo>
                  <a:pt x="1237386" y="191528"/>
                </a:lnTo>
                <a:lnTo>
                  <a:pt x="1230350" y="235000"/>
                </a:lnTo>
                <a:lnTo>
                  <a:pt x="1237297" y="276872"/>
                </a:lnTo>
                <a:lnTo>
                  <a:pt x="1256969" y="315823"/>
                </a:lnTo>
                <a:lnTo>
                  <a:pt x="1288135" y="347472"/>
                </a:lnTo>
                <a:lnTo>
                  <a:pt x="1329563" y="367449"/>
                </a:lnTo>
                <a:lnTo>
                  <a:pt x="1379982" y="371360"/>
                </a:lnTo>
                <a:lnTo>
                  <a:pt x="1382610" y="371094"/>
                </a:lnTo>
                <a:lnTo>
                  <a:pt x="1384630" y="368808"/>
                </a:lnTo>
                <a:lnTo>
                  <a:pt x="1384630" y="250736"/>
                </a:lnTo>
                <a:lnTo>
                  <a:pt x="1385658" y="249758"/>
                </a:lnTo>
                <a:lnTo>
                  <a:pt x="1386928" y="249758"/>
                </a:lnTo>
                <a:lnTo>
                  <a:pt x="1399311" y="248170"/>
                </a:lnTo>
                <a:lnTo>
                  <a:pt x="1410677" y="243560"/>
                </a:lnTo>
                <a:lnTo>
                  <a:pt x="1420456" y="236181"/>
                </a:lnTo>
                <a:lnTo>
                  <a:pt x="1428089" y="226275"/>
                </a:lnTo>
                <a:lnTo>
                  <a:pt x="1443443" y="199694"/>
                </a:lnTo>
                <a:lnTo>
                  <a:pt x="1442529" y="198120"/>
                </a:lnTo>
                <a:lnTo>
                  <a:pt x="1411592" y="198120"/>
                </a:lnTo>
                <a:lnTo>
                  <a:pt x="1398943" y="199859"/>
                </a:lnTo>
                <a:lnTo>
                  <a:pt x="1387462" y="204965"/>
                </a:lnTo>
                <a:lnTo>
                  <a:pt x="1377645" y="212979"/>
                </a:lnTo>
                <a:lnTo>
                  <a:pt x="1370037" y="223443"/>
                </a:lnTo>
                <a:lnTo>
                  <a:pt x="1369136" y="225094"/>
                </a:lnTo>
                <a:lnTo>
                  <a:pt x="1366875" y="225094"/>
                </a:lnTo>
                <a:lnTo>
                  <a:pt x="1337068" y="199859"/>
                </a:lnTo>
                <a:lnTo>
                  <a:pt x="1324419" y="198120"/>
                </a:lnTo>
                <a:lnTo>
                  <a:pt x="1293431" y="198120"/>
                </a:lnTo>
                <a:lnTo>
                  <a:pt x="1292567" y="199707"/>
                </a:lnTo>
                <a:lnTo>
                  <a:pt x="1307909" y="226275"/>
                </a:lnTo>
                <a:lnTo>
                  <a:pt x="1315554" y="236181"/>
                </a:lnTo>
                <a:lnTo>
                  <a:pt x="1325333" y="243560"/>
                </a:lnTo>
                <a:lnTo>
                  <a:pt x="1336700" y="248170"/>
                </a:lnTo>
                <a:lnTo>
                  <a:pt x="1349070" y="249758"/>
                </a:lnTo>
                <a:lnTo>
                  <a:pt x="1350340" y="249758"/>
                </a:lnTo>
                <a:lnTo>
                  <a:pt x="1351368" y="250736"/>
                </a:lnTo>
                <a:lnTo>
                  <a:pt x="1351368" y="336651"/>
                </a:lnTo>
                <a:lnTo>
                  <a:pt x="1348397" y="339178"/>
                </a:lnTo>
                <a:lnTo>
                  <a:pt x="1345247" y="338493"/>
                </a:lnTo>
                <a:lnTo>
                  <a:pt x="1311833" y="324904"/>
                </a:lnTo>
                <a:lnTo>
                  <a:pt x="1285455" y="301561"/>
                </a:lnTo>
                <a:lnTo>
                  <a:pt x="1268158" y="270814"/>
                </a:lnTo>
                <a:lnTo>
                  <a:pt x="1261960" y="235000"/>
                </a:lnTo>
                <a:lnTo>
                  <a:pt x="1270787" y="193205"/>
                </a:lnTo>
                <a:lnTo>
                  <a:pt x="1290662" y="161861"/>
                </a:lnTo>
                <a:lnTo>
                  <a:pt x="1318437" y="140970"/>
                </a:lnTo>
                <a:lnTo>
                  <a:pt x="1350949" y="130505"/>
                </a:lnTo>
                <a:lnTo>
                  <a:pt x="1385049" y="130505"/>
                </a:lnTo>
                <a:lnTo>
                  <a:pt x="1417561" y="140944"/>
                </a:lnTo>
                <a:lnTo>
                  <a:pt x="1445336" y="161823"/>
                </a:lnTo>
                <a:lnTo>
                  <a:pt x="1465224" y="193154"/>
                </a:lnTo>
                <a:lnTo>
                  <a:pt x="1474050" y="234924"/>
                </a:lnTo>
                <a:lnTo>
                  <a:pt x="1470228" y="263232"/>
                </a:lnTo>
                <a:lnTo>
                  <a:pt x="1459395" y="288747"/>
                </a:lnTo>
                <a:lnTo>
                  <a:pt x="1442478" y="310388"/>
                </a:lnTo>
                <a:lnTo>
                  <a:pt x="1420444" y="327025"/>
                </a:lnTo>
                <a:lnTo>
                  <a:pt x="1418869" y="327914"/>
                </a:lnTo>
                <a:lnTo>
                  <a:pt x="1417878" y="329539"/>
                </a:lnTo>
                <a:lnTo>
                  <a:pt x="1417878" y="358952"/>
                </a:lnTo>
                <a:lnTo>
                  <a:pt x="1421599" y="361530"/>
                </a:lnTo>
                <a:lnTo>
                  <a:pt x="1424927" y="360095"/>
                </a:lnTo>
                <a:lnTo>
                  <a:pt x="1455242" y="342011"/>
                </a:lnTo>
                <a:lnTo>
                  <a:pt x="1480375" y="315315"/>
                </a:lnTo>
                <a:lnTo>
                  <a:pt x="1497965" y="279704"/>
                </a:lnTo>
                <a:lnTo>
                  <a:pt x="1505648" y="234911"/>
                </a:lnTo>
                <a:close/>
              </a:path>
              <a:path w="1727834" h="378459">
                <a:moveTo>
                  <a:pt x="1727784" y="129743"/>
                </a:moveTo>
                <a:lnTo>
                  <a:pt x="1692668" y="104838"/>
                </a:lnTo>
                <a:lnTo>
                  <a:pt x="1653794" y="97840"/>
                </a:lnTo>
                <a:lnTo>
                  <a:pt x="1648663" y="97840"/>
                </a:lnTo>
                <a:lnTo>
                  <a:pt x="1648663" y="98171"/>
                </a:lnTo>
                <a:lnTo>
                  <a:pt x="1646834" y="97866"/>
                </a:lnTo>
                <a:lnTo>
                  <a:pt x="1627314" y="100368"/>
                </a:lnTo>
                <a:lnTo>
                  <a:pt x="1609077" y="106095"/>
                </a:lnTo>
                <a:lnTo>
                  <a:pt x="1592402" y="114731"/>
                </a:lnTo>
                <a:lnTo>
                  <a:pt x="1577555" y="125971"/>
                </a:lnTo>
                <a:lnTo>
                  <a:pt x="1577555" y="105308"/>
                </a:lnTo>
                <a:lnTo>
                  <a:pt x="1575231" y="102997"/>
                </a:lnTo>
                <a:lnTo>
                  <a:pt x="1543812" y="102997"/>
                </a:lnTo>
                <a:lnTo>
                  <a:pt x="1541487" y="105308"/>
                </a:lnTo>
                <a:lnTo>
                  <a:pt x="1541487" y="365175"/>
                </a:lnTo>
                <a:lnTo>
                  <a:pt x="1543812" y="367499"/>
                </a:lnTo>
                <a:lnTo>
                  <a:pt x="1575231" y="367499"/>
                </a:lnTo>
                <a:lnTo>
                  <a:pt x="1577555" y="365175"/>
                </a:lnTo>
                <a:lnTo>
                  <a:pt x="1577619" y="207911"/>
                </a:lnTo>
                <a:lnTo>
                  <a:pt x="1583029" y="180111"/>
                </a:lnTo>
                <a:lnTo>
                  <a:pt x="1597875" y="157137"/>
                </a:lnTo>
                <a:lnTo>
                  <a:pt x="1620075" y="141160"/>
                </a:lnTo>
                <a:lnTo>
                  <a:pt x="1648663" y="134124"/>
                </a:lnTo>
                <a:lnTo>
                  <a:pt x="1648663" y="134366"/>
                </a:lnTo>
                <a:lnTo>
                  <a:pt x="1653794" y="134366"/>
                </a:lnTo>
                <a:lnTo>
                  <a:pt x="1699971" y="150660"/>
                </a:lnTo>
                <a:lnTo>
                  <a:pt x="1702117" y="152387"/>
                </a:lnTo>
                <a:lnTo>
                  <a:pt x="1705178" y="152349"/>
                </a:lnTo>
                <a:lnTo>
                  <a:pt x="1727784" y="129743"/>
                </a:lnTo>
                <a:close/>
              </a:path>
            </a:pathLst>
          </a:custGeom>
          <a:solidFill>
            <a:srgbClr val="FFFFF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588" b="0" i="0" u="none" strike="noStrike" kern="1200" cap="none" spc="0" normalizeH="0" baseline="0" noProof="0">
              <a:ln>
                <a:noFill/>
              </a:ln>
              <a:solidFill>
                <a:srgbClr val="202224"/>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6108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asic Slide (W)">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AE047A63-2252-DFC9-69DC-7989D9A3FC58}"/>
              </a:ext>
            </a:extLst>
          </p:cNvPr>
          <p:cNvGrpSpPr/>
          <p:nvPr userDrawn="1"/>
        </p:nvGrpSpPr>
        <p:grpSpPr>
          <a:xfrm>
            <a:off x="0" y="6288163"/>
            <a:ext cx="12192000" cy="569837"/>
            <a:chOff x="0" y="6288163"/>
            <a:chExt cx="12192000" cy="569837"/>
          </a:xfrm>
        </p:grpSpPr>
        <p:sp>
          <p:nvSpPr>
            <p:cNvPr id="15" name="Rectangle 14">
              <a:extLst>
                <a:ext uri="{FF2B5EF4-FFF2-40B4-BE49-F238E27FC236}">
                  <a16:creationId xmlns:a16="http://schemas.microsoft.com/office/drawing/2014/main" id="{15163D19-BF51-51BC-E3FA-5198D5068A60}"/>
                </a:ext>
              </a:extLst>
            </p:cNvPr>
            <p:cNvSpPr/>
            <p:nvPr userDrawn="1"/>
          </p:nvSpPr>
          <p:spPr>
            <a:xfrm>
              <a:off x="0" y="6288163"/>
              <a:ext cx="12192000" cy="569837"/>
            </a:xfrm>
            <a:prstGeom prst="rect">
              <a:avLst/>
            </a:prstGeom>
            <a:solidFill>
              <a:srgbClr val="00785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pic>
          <p:nvPicPr>
            <p:cNvPr id="16" name="Picture 15">
              <a:extLst>
                <a:ext uri="{FF2B5EF4-FFF2-40B4-BE49-F238E27FC236}">
                  <a16:creationId xmlns:a16="http://schemas.microsoft.com/office/drawing/2014/main" id="{FF4875C6-347C-CC89-4A47-E3C79D5D5EC7}"/>
                </a:ext>
              </a:extLst>
            </p:cNvPr>
            <p:cNvPicPr>
              <a:picLocks noChangeAspect="1"/>
            </p:cNvPicPr>
            <p:nvPr userDrawn="1"/>
          </p:nvPicPr>
          <p:blipFill>
            <a:blip r:embed="rId2"/>
            <a:stretch>
              <a:fillRect/>
            </a:stretch>
          </p:blipFill>
          <p:spPr>
            <a:xfrm>
              <a:off x="492370" y="6431316"/>
              <a:ext cx="1306492" cy="285665"/>
            </a:xfrm>
            <a:prstGeom prst="rect">
              <a:avLst/>
            </a:prstGeom>
          </p:spPr>
        </p:pic>
        <p:cxnSp>
          <p:nvCxnSpPr>
            <p:cNvPr id="17" name="Straight Connector 16">
              <a:extLst>
                <a:ext uri="{FF2B5EF4-FFF2-40B4-BE49-F238E27FC236}">
                  <a16:creationId xmlns:a16="http://schemas.microsoft.com/office/drawing/2014/main" id="{C9AE8391-E400-4578-83D5-271FE51C7B2F}"/>
                </a:ext>
              </a:extLst>
            </p:cNvPr>
            <p:cNvCxnSpPr>
              <a:cxnSpLocks/>
            </p:cNvCxnSpPr>
            <p:nvPr userDrawn="1"/>
          </p:nvCxnSpPr>
          <p:spPr>
            <a:xfrm flipV="1">
              <a:off x="11108640" y="6431316"/>
              <a:ext cx="0" cy="28566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FBE85658-99EF-55A7-62FD-BF6B2FA15C32}"/>
              </a:ext>
            </a:extLst>
          </p:cNvPr>
          <p:cNvSpPr>
            <a:spLocks noGrp="1"/>
          </p:cNvSpPr>
          <p:nvPr userDrawn="1">
            <p:ph type="title" hasCustomPrompt="1"/>
          </p:nvPr>
        </p:nvSpPr>
        <p:spPr>
          <a:xfrm>
            <a:off x="492368" y="695663"/>
            <a:ext cx="11207260" cy="569837"/>
          </a:xfrm>
        </p:spPr>
        <p:txBody>
          <a:bodyPr>
            <a:normAutofit/>
          </a:bodyPr>
          <a:lstStyle>
            <a:lvl1pPr>
              <a:defRPr sz="3600">
                <a:solidFill>
                  <a:srgbClr val="00785C"/>
                </a:solidFill>
              </a:defRPr>
            </a:lvl1pPr>
          </a:lstStyle>
          <a:p>
            <a:r>
              <a:rPr lang="en-US" dirty="0"/>
              <a:t>Basic Slide (W)</a:t>
            </a:r>
          </a:p>
        </p:txBody>
      </p:sp>
      <p:cxnSp>
        <p:nvCxnSpPr>
          <p:cNvPr id="10" name="Straight Connector 9">
            <a:extLst>
              <a:ext uri="{FF2B5EF4-FFF2-40B4-BE49-F238E27FC236}">
                <a16:creationId xmlns:a16="http://schemas.microsoft.com/office/drawing/2014/main" id="{FD801FB7-300B-8A6D-A7FE-9362E406BF07}"/>
              </a:ext>
            </a:extLst>
          </p:cNvPr>
          <p:cNvCxnSpPr>
            <a:cxnSpLocks/>
          </p:cNvCxnSpPr>
          <p:nvPr userDrawn="1"/>
        </p:nvCxnSpPr>
        <p:spPr>
          <a:xfrm flipV="1">
            <a:off x="11108638" y="6431308"/>
            <a:ext cx="0" cy="28566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Date Placeholder 23">
            <a:extLst>
              <a:ext uri="{FF2B5EF4-FFF2-40B4-BE49-F238E27FC236}">
                <a16:creationId xmlns:a16="http://schemas.microsoft.com/office/drawing/2014/main" id="{7C64882F-3FCB-7595-2BFE-B0F45371A5E0}"/>
              </a:ext>
            </a:extLst>
          </p:cNvPr>
          <p:cNvSpPr>
            <a:spLocks noGrp="1"/>
          </p:cNvSpPr>
          <p:nvPr userDrawn="1">
            <p:ph type="dt" sz="half" idx="2"/>
          </p:nvPr>
        </p:nvSpPr>
        <p:spPr>
          <a:xfrm>
            <a:off x="8358716" y="6390518"/>
            <a:ext cx="2743200" cy="365125"/>
          </a:xfrm>
          <a:prstGeom prst="rect">
            <a:avLst/>
          </a:prstGeom>
        </p:spPr>
        <p:txBody>
          <a:bodyPr vert="horz" lIns="91440" tIns="45720" rIns="91440" bIns="45720" rtlCol="0" anchor="ctr"/>
          <a:lstStyle>
            <a:lvl1pPr algn="r">
              <a:defRPr sz="1200" b="1">
                <a:solidFill>
                  <a:schemeClr val="bg1"/>
                </a:solidFill>
                <a:latin typeface="Sofia Pro" panose="020B0000000000000000" pitchFamily="34" charset="77"/>
              </a:defRPr>
            </a:lvl1pPr>
          </a:lstStyle>
          <a:p>
            <a:fld id="{0FAEFF36-1DF4-384A-9D61-A37851989F6E}" type="datetimeFigureOut">
              <a:rPr lang="en-US" smtClean="0"/>
              <a:pPr/>
              <a:t>5/2/2025</a:t>
            </a:fld>
            <a:endParaRPr lang="en-US" dirty="0"/>
          </a:p>
        </p:txBody>
      </p:sp>
      <p:sp>
        <p:nvSpPr>
          <p:cNvPr id="12" name="Slide Number Placeholder 24">
            <a:extLst>
              <a:ext uri="{FF2B5EF4-FFF2-40B4-BE49-F238E27FC236}">
                <a16:creationId xmlns:a16="http://schemas.microsoft.com/office/drawing/2014/main" id="{4A91CB5C-310D-0534-014A-8ED0BF11CFAB}"/>
              </a:ext>
            </a:extLst>
          </p:cNvPr>
          <p:cNvSpPr>
            <a:spLocks noGrp="1"/>
          </p:cNvSpPr>
          <p:nvPr userDrawn="1">
            <p:ph type="sldNum" sz="quarter" idx="4"/>
          </p:nvPr>
        </p:nvSpPr>
        <p:spPr>
          <a:xfrm>
            <a:off x="11115358" y="6390517"/>
            <a:ext cx="897769" cy="365125"/>
          </a:xfrm>
          <a:prstGeom prst="rect">
            <a:avLst/>
          </a:prstGeom>
        </p:spPr>
        <p:txBody>
          <a:bodyPr vert="horz" lIns="91440" tIns="45720" rIns="91440" bIns="45720" rtlCol="0" anchor="ctr"/>
          <a:lstStyle>
            <a:lvl1pPr algn="l">
              <a:defRPr sz="1200" b="1">
                <a:solidFill>
                  <a:schemeClr val="bg1"/>
                </a:solidFill>
                <a:latin typeface="Sofia Pro" panose="020B0000000000000000" pitchFamily="34" charset="77"/>
              </a:defRPr>
            </a:lvl1pPr>
          </a:lstStyle>
          <a:p>
            <a:r>
              <a:rPr lang="en-US" dirty="0"/>
              <a:t>Slide: </a:t>
            </a:r>
            <a:fld id="{9C5CA0F8-7E42-9F47-AD4A-25978FBA3BA2}" type="slidenum">
              <a:rPr lang="en-US" smtClean="0"/>
              <a:pPr/>
              <a:t>‹#›</a:t>
            </a:fld>
            <a:endParaRPr lang="en-US" dirty="0"/>
          </a:p>
        </p:txBody>
      </p:sp>
      <p:cxnSp>
        <p:nvCxnSpPr>
          <p:cNvPr id="13" name="Straight Connector 12">
            <a:extLst>
              <a:ext uri="{FF2B5EF4-FFF2-40B4-BE49-F238E27FC236}">
                <a16:creationId xmlns:a16="http://schemas.microsoft.com/office/drawing/2014/main" id="{DB919E08-C1B3-A57F-CC37-41310AE85662}"/>
              </a:ext>
            </a:extLst>
          </p:cNvPr>
          <p:cNvCxnSpPr>
            <a:cxnSpLocks/>
          </p:cNvCxnSpPr>
          <p:nvPr userDrawn="1"/>
        </p:nvCxnSpPr>
        <p:spPr>
          <a:xfrm>
            <a:off x="492368" y="569844"/>
            <a:ext cx="11207260" cy="0"/>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0" name="Text Placeholder 5">
            <a:extLst>
              <a:ext uri="{FF2B5EF4-FFF2-40B4-BE49-F238E27FC236}">
                <a16:creationId xmlns:a16="http://schemas.microsoft.com/office/drawing/2014/main" id="{92933AD8-18F0-38BB-6647-A8B639EE775C}"/>
              </a:ext>
            </a:extLst>
          </p:cNvPr>
          <p:cNvSpPr>
            <a:spLocks noGrp="1"/>
          </p:cNvSpPr>
          <p:nvPr>
            <p:ph type="body" sz="quarter" idx="10"/>
          </p:nvPr>
        </p:nvSpPr>
        <p:spPr>
          <a:xfrm>
            <a:off x="492367" y="1366838"/>
            <a:ext cx="11207507" cy="4791075"/>
          </a:xfrm>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906385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asic Section Title (W)">
    <p:spTree>
      <p:nvGrpSpPr>
        <p:cNvPr id="1" name=""/>
        <p:cNvGrpSpPr/>
        <p:nvPr/>
      </p:nvGrpSpPr>
      <p:grpSpPr>
        <a:xfrm>
          <a:off x="0" y="0"/>
          <a:ext cx="0" cy="0"/>
          <a:chOff x="0" y="0"/>
          <a:chExt cx="0" cy="0"/>
        </a:xfrm>
      </p:grpSpPr>
      <p:pic>
        <p:nvPicPr>
          <p:cNvPr id="22" name="Picture 21" descr="A green and white wavy background&#10;&#10;Description automatically generated">
            <a:extLst>
              <a:ext uri="{FF2B5EF4-FFF2-40B4-BE49-F238E27FC236}">
                <a16:creationId xmlns:a16="http://schemas.microsoft.com/office/drawing/2014/main" id="{1981430F-7C5B-111E-C588-8DBF215CDFB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itle 1">
            <a:extLst>
              <a:ext uri="{FF2B5EF4-FFF2-40B4-BE49-F238E27FC236}">
                <a16:creationId xmlns:a16="http://schemas.microsoft.com/office/drawing/2014/main" id="{2EFAF78C-EF3B-8423-4D7E-0EA3AF4DA947}"/>
              </a:ext>
            </a:extLst>
          </p:cNvPr>
          <p:cNvSpPr>
            <a:spLocks noGrp="1"/>
          </p:cNvSpPr>
          <p:nvPr>
            <p:ph type="title" hasCustomPrompt="1"/>
          </p:nvPr>
        </p:nvSpPr>
        <p:spPr>
          <a:xfrm>
            <a:off x="492368" y="831416"/>
            <a:ext cx="11207260" cy="3081321"/>
          </a:xfrm>
        </p:spPr>
        <p:txBody>
          <a:bodyPr anchor="b">
            <a:normAutofit/>
          </a:bodyPr>
          <a:lstStyle>
            <a:lvl1pPr fontAlgn="ctr">
              <a:lnSpc>
                <a:spcPct val="150000"/>
              </a:lnSpc>
              <a:spcBef>
                <a:spcPts val="1200"/>
              </a:spcBef>
              <a:defRPr sz="7198" b="1" baseline="0">
                <a:solidFill>
                  <a:srgbClr val="00785C"/>
                </a:solidFill>
              </a:defRPr>
            </a:lvl1pPr>
          </a:lstStyle>
          <a:p>
            <a:r>
              <a:rPr lang="en-US" dirty="0"/>
              <a:t>Section Title (W)</a:t>
            </a:r>
          </a:p>
        </p:txBody>
      </p:sp>
      <p:sp>
        <p:nvSpPr>
          <p:cNvPr id="3" name="Text Placeholder 2">
            <a:extLst>
              <a:ext uri="{FF2B5EF4-FFF2-40B4-BE49-F238E27FC236}">
                <a16:creationId xmlns:a16="http://schemas.microsoft.com/office/drawing/2014/main" id="{74102C13-1B2C-1C74-E256-284BFC9F425A}"/>
              </a:ext>
            </a:extLst>
          </p:cNvPr>
          <p:cNvSpPr>
            <a:spLocks noGrp="1"/>
          </p:cNvSpPr>
          <p:nvPr>
            <p:ph type="body" sz="quarter" idx="10" hasCustomPrompt="1"/>
          </p:nvPr>
        </p:nvSpPr>
        <p:spPr>
          <a:xfrm>
            <a:off x="492368" y="3912433"/>
            <a:ext cx="11207260" cy="1260475"/>
          </a:xfrm>
        </p:spPr>
        <p:txBody>
          <a:bodyPr/>
          <a:lstStyle>
            <a:lvl1pPr marL="0" indent="0">
              <a:buNone/>
              <a:defRPr b="0" i="1">
                <a:solidFill>
                  <a:schemeClr val="bg2">
                    <a:lumMod val="10000"/>
                  </a:schemeClr>
                </a:solidFill>
                <a:latin typeface="SOFIAPRO-MEDIUMITALIC" panose="020B0000000000000000" pitchFamily="34" charset="77"/>
              </a:defRPr>
            </a:lvl1pPr>
          </a:lstStyle>
          <a:p>
            <a:pPr lvl="0"/>
            <a:r>
              <a:rPr lang="en-US" dirty="0"/>
              <a:t>Subtitle</a:t>
            </a:r>
          </a:p>
        </p:txBody>
      </p:sp>
    </p:spTree>
    <p:extLst>
      <p:ext uri="{BB962C8B-B14F-4D97-AF65-F5344CB8AC3E}">
        <p14:creationId xmlns:p14="http://schemas.microsoft.com/office/powerpoint/2010/main" val="3728357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 Pointer A (W)">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C6F156E-577F-6F32-8477-0118A4392B7E}"/>
              </a:ext>
            </a:extLst>
          </p:cNvPr>
          <p:cNvSpPr>
            <a:spLocks noGrp="1"/>
          </p:cNvSpPr>
          <p:nvPr>
            <p:ph type="title" hasCustomPrompt="1"/>
          </p:nvPr>
        </p:nvSpPr>
        <p:spPr>
          <a:xfrm>
            <a:off x="3622002" y="962363"/>
            <a:ext cx="4948312" cy="524914"/>
          </a:xfrm>
        </p:spPr>
        <p:txBody>
          <a:bodyPr anchor="b">
            <a:normAutofit/>
          </a:bodyPr>
          <a:lstStyle>
            <a:lvl1pPr algn="ctr" fontAlgn="ctr">
              <a:lnSpc>
                <a:spcPct val="150000"/>
              </a:lnSpc>
              <a:spcBef>
                <a:spcPts val="1200"/>
              </a:spcBef>
              <a:defRPr sz="3600" b="1" baseline="0">
                <a:solidFill>
                  <a:srgbClr val="00785C"/>
                </a:solidFill>
              </a:defRPr>
            </a:lvl1pPr>
          </a:lstStyle>
          <a:p>
            <a:r>
              <a:rPr lang="en-US" dirty="0"/>
              <a:t>2 Pointer (W)</a:t>
            </a:r>
          </a:p>
        </p:txBody>
      </p:sp>
      <p:sp>
        <p:nvSpPr>
          <p:cNvPr id="27" name="Picture Placeholder 25">
            <a:extLst>
              <a:ext uri="{FF2B5EF4-FFF2-40B4-BE49-F238E27FC236}">
                <a16:creationId xmlns:a16="http://schemas.microsoft.com/office/drawing/2014/main" id="{94EE075B-FC08-02CA-5A8B-BFE9B30F7E9C}"/>
              </a:ext>
            </a:extLst>
          </p:cNvPr>
          <p:cNvSpPr>
            <a:spLocks noGrp="1"/>
          </p:cNvSpPr>
          <p:nvPr>
            <p:ph type="pic" sz="quarter" idx="20" hasCustomPrompt="1"/>
          </p:nvPr>
        </p:nvSpPr>
        <p:spPr>
          <a:xfrm>
            <a:off x="7951325" y="1950101"/>
            <a:ext cx="1244600" cy="1244600"/>
          </a:xfrm>
        </p:spPr>
        <p:txBody>
          <a:bodyPr>
            <a:normAutofit/>
          </a:bodyPr>
          <a:lstStyle>
            <a:lvl1pPr marL="0" indent="0" algn="ctr">
              <a:buNone/>
              <a:defRPr sz="1000"/>
            </a:lvl1pPr>
          </a:lstStyle>
          <a:p>
            <a:r>
              <a:rPr lang="en-US" dirty="0"/>
              <a:t>ICON / IMG</a:t>
            </a:r>
          </a:p>
        </p:txBody>
      </p:sp>
      <p:grpSp>
        <p:nvGrpSpPr>
          <p:cNvPr id="38" name="Group 37">
            <a:extLst>
              <a:ext uri="{FF2B5EF4-FFF2-40B4-BE49-F238E27FC236}">
                <a16:creationId xmlns:a16="http://schemas.microsoft.com/office/drawing/2014/main" id="{82E0510E-8555-31CC-858B-372197069749}"/>
              </a:ext>
            </a:extLst>
          </p:cNvPr>
          <p:cNvGrpSpPr/>
          <p:nvPr userDrawn="1"/>
        </p:nvGrpSpPr>
        <p:grpSpPr>
          <a:xfrm>
            <a:off x="0" y="6288163"/>
            <a:ext cx="12192000" cy="569837"/>
            <a:chOff x="0" y="6288163"/>
            <a:chExt cx="12192000" cy="569837"/>
          </a:xfrm>
        </p:grpSpPr>
        <p:sp>
          <p:nvSpPr>
            <p:cNvPr id="39" name="Rectangle 38">
              <a:extLst>
                <a:ext uri="{FF2B5EF4-FFF2-40B4-BE49-F238E27FC236}">
                  <a16:creationId xmlns:a16="http://schemas.microsoft.com/office/drawing/2014/main" id="{57B74973-C131-302B-008E-3FC3F51FDCFC}"/>
                </a:ext>
              </a:extLst>
            </p:cNvPr>
            <p:cNvSpPr/>
            <p:nvPr userDrawn="1"/>
          </p:nvSpPr>
          <p:spPr>
            <a:xfrm>
              <a:off x="0" y="6288163"/>
              <a:ext cx="12192000" cy="569837"/>
            </a:xfrm>
            <a:prstGeom prst="rect">
              <a:avLst/>
            </a:prstGeom>
            <a:solidFill>
              <a:srgbClr val="00785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pic>
          <p:nvPicPr>
            <p:cNvPr id="40" name="Picture 39">
              <a:extLst>
                <a:ext uri="{FF2B5EF4-FFF2-40B4-BE49-F238E27FC236}">
                  <a16:creationId xmlns:a16="http://schemas.microsoft.com/office/drawing/2014/main" id="{F597F27F-84C9-05CD-A382-D6B01F7918C3}"/>
                </a:ext>
              </a:extLst>
            </p:cNvPr>
            <p:cNvPicPr>
              <a:picLocks noChangeAspect="1"/>
            </p:cNvPicPr>
            <p:nvPr userDrawn="1"/>
          </p:nvPicPr>
          <p:blipFill>
            <a:blip r:embed="rId2"/>
            <a:stretch>
              <a:fillRect/>
            </a:stretch>
          </p:blipFill>
          <p:spPr>
            <a:xfrm>
              <a:off x="492370" y="6431316"/>
              <a:ext cx="1306492" cy="285665"/>
            </a:xfrm>
            <a:prstGeom prst="rect">
              <a:avLst/>
            </a:prstGeom>
          </p:spPr>
        </p:pic>
        <p:cxnSp>
          <p:nvCxnSpPr>
            <p:cNvPr id="41" name="Straight Connector 40">
              <a:extLst>
                <a:ext uri="{FF2B5EF4-FFF2-40B4-BE49-F238E27FC236}">
                  <a16:creationId xmlns:a16="http://schemas.microsoft.com/office/drawing/2014/main" id="{232E63B6-7997-8923-2E72-38215B35A9AE}"/>
                </a:ext>
              </a:extLst>
            </p:cNvPr>
            <p:cNvCxnSpPr>
              <a:cxnSpLocks/>
            </p:cNvCxnSpPr>
            <p:nvPr userDrawn="1"/>
          </p:nvCxnSpPr>
          <p:spPr>
            <a:xfrm flipV="1">
              <a:off x="11108640" y="6431316"/>
              <a:ext cx="0" cy="28566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2" name="Date Placeholder 23">
            <a:extLst>
              <a:ext uri="{FF2B5EF4-FFF2-40B4-BE49-F238E27FC236}">
                <a16:creationId xmlns:a16="http://schemas.microsoft.com/office/drawing/2014/main" id="{B2C9062F-3C15-1B15-E105-A72BE4B28C11}"/>
              </a:ext>
            </a:extLst>
          </p:cNvPr>
          <p:cNvSpPr>
            <a:spLocks noGrp="1"/>
          </p:cNvSpPr>
          <p:nvPr>
            <p:ph type="dt" sz="half" idx="2"/>
          </p:nvPr>
        </p:nvSpPr>
        <p:spPr>
          <a:xfrm>
            <a:off x="8358716" y="6390518"/>
            <a:ext cx="2743200" cy="365125"/>
          </a:xfrm>
          <a:prstGeom prst="rect">
            <a:avLst/>
          </a:prstGeom>
        </p:spPr>
        <p:txBody>
          <a:bodyPr vert="horz" lIns="91440" tIns="45720" rIns="91440" bIns="45720" rtlCol="0" anchor="ctr"/>
          <a:lstStyle>
            <a:lvl1pPr algn="r">
              <a:defRPr sz="1200" b="1">
                <a:solidFill>
                  <a:schemeClr val="bg1"/>
                </a:solidFill>
                <a:latin typeface="Sofia Pro" panose="020B0000000000000000" pitchFamily="34" charset="77"/>
              </a:defRPr>
            </a:lvl1pPr>
          </a:lstStyle>
          <a:p>
            <a:fld id="{0FAEFF36-1DF4-384A-9D61-A37851989F6E}" type="datetimeFigureOut">
              <a:rPr lang="en-US" smtClean="0"/>
              <a:pPr/>
              <a:t>5/2/2025</a:t>
            </a:fld>
            <a:endParaRPr lang="en-US" dirty="0"/>
          </a:p>
        </p:txBody>
      </p:sp>
      <p:sp>
        <p:nvSpPr>
          <p:cNvPr id="43" name="Slide Number Placeholder 24">
            <a:extLst>
              <a:ext uri="{FF2B5EF4-FFF2-40B4-BE49-F238E27FC236}">
                <a16:creationId xmlns:a16="http://schemas.microsoft.com/office/drawing/2014/main" id="{45B70723-7B7E-E8BE-D74C-8DC6260A09FA}"/>
              </a:ext>
            </a:extLst>
          </p:cNvPr>
          <p:cNvSpPr>
            <a:spLocks noGrp="1"/>
          </p:cNvSpPr>
          <p:nvPr>
            <p:ph type="sldNum" sz="quarter" idx="4"/>
          </p:nvPr>
        </p:nvSpPr>
        <p:spPr>
          <a:xfrm>
            <a:off x="11115358" y="6390517"/>
            <a:ext cx="897769" cy="365125"/>
          </a:xfrm>
          <a:prstGeom prst="rect">
            <a:avLst/>
          </a:prstGeom>
        </p:spPr>
        <p:txBody>
          <a:bodyPr vert="horz" lIns="91440" tIns="45720" rIns="91440" bIns="45720" rtlCol="0" anchor="ctr"/>
          <a:lstStyle>
            <a:lvl1pPr algn="l">
              <a:defRPr sz="1200" b="1">
                <a:solidFill>
                  <a:schemeClr val="bg1"/>
                </a:solidFill>
                <a:latin typeface="Sofia Pro" panose="020B0000000000000000" pitchFamily="34" charset="77"/>
              </a:defRPr>
            </a:lvl1pPr>
          </a:lstStyle>
          <a:p>
            <a:r>
              <a:rPr lang="en-US" dirty="0"/>
              <a:t>Slide: </a:t>
            </a:r>
            <a:fld id="{9C5CA0F8-7E42-9F47-AD4A-25978FBA3BA2}" type="slidenum">
              <a:rPr lang="en-US" smtClean="0"/>
              <a:pPr/>
              <a:t>‹#›</a:t>
            </a:fld>
            <a:endParaRPr lang="en-US" dirty="0"/>
          </a:p>
        </p:txBody>
      </p:sp>
      <p:cxnSp>
        <p:nvCxnSpPr>
          <p:cNvPr id="44" name="Straight Connector 43">
            <a:extLst>
              <a:ext uri="{FF2B5EF4-FFF2-40B4-BE49-F238E27FC236}">
                <a16:creationId xmlns:a16="http://schemas.microsoft.com/office/drawing/2014/main" id="{45876D46-131A-5621-C34C-499C8D1F9C0C}"/>
              </a:ext>
            </a:extLst>
          </p:cNvPr>
          <p:cNvCxnSpPr>
            <a:cxnSpLocks/>
          </p:cNvCxnSpPr>
          <p:nvPr userDrawn="1"/>
        </p:nvCxnSpPr>
        <p:spPr>
          <a:xfrm>
            <a:off x="492368" y="569844"/>
            <a:ext cx="11207260" cy="0"/>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46" name="Text Placeholder 5">
            <a:extLst>
              <a:ext uri="{FF2B5EF4-FFF2-40B4-BE49-F238E27FC236}">
                <a16:creationId xmlns:a16="http://schemas.microsoft.com/office/drawing/2014/main" id="{88C07EB6-69AF-3C73-001A-9798B219C117}"/>
              </a:ext>
            </a:extLst>
          </p:cNvPr>
          <p:cNvSpPr>
            <a:spLocks noGrp="1"/>
          </p:cNvSpPr>
          <p:nvPr>
            <p:ph type="body" sz="quarter" idx="23" hasCustomPrompt="1"/>
          </p:nvPr>
        </p:nvSpPr>
        <p:spPr>
          <a:xfrm>
            <a:off x="6550079" y="3883617"/>
            <a:ext cx="4054341" cy="2198169"/>
          </a:xfrm>
        </p:spPr>
        <p:txBody>
          <a:bodyPr>
            <a:normAutofit/>
          </a:bodyPr>
          <a:lstStyle>
            <a:lvl1pPr marL="0" indent="0" algn="ctr">
              <a:spcBef>
                <a:spcPts val="600"/>
              </a:spcBef>
              <a:buNone/>
              <a:defRPr sz="1800" b="0" i="0">
                <a:latin typeface="SOFIAPRO-LIGHT" panose="020B0000000000000000" pitchFamily="34" charset="77"/>
              </a:defRPr>
            </a:lvl1pPr>
            <a:lvl2pPr marL="457086" indent="0" algn="ctr">
              <a:buNone/>
              <a:defRPr sz="1400"/>
            </a:lvl2pPr>
            <a:lvl3pPr algn="ctr">
              <a:defRPr sz="1200"/>
            </a:lvl3pPr>
            <a:lvl4pPr algn="ctr">
              <a:defRPr/>
            </a:lvl4pPr>
            <a:lvl5pPr algn="ctr">
              <a:defRPr/>
            </a:lvl5pPr>
          </a:lstStyle>
          <a:p>
            <a:pPr lvl="0"/>
            <a:r>
              <a:rPr lang="en-US" dirty="0"/>
              <a:t>Click to Enter Text</a:t>
            </a:r>
          </a:p>
        </p:txBody>
      </p:sp>
      <p:sp>
        <p:nvSpPr>
          <p:cNvPr id="47" name="Text Placeholder 5">
            <a:extLst>
              <a:ext uri="{FF2B5EF4-FFF2-40B4-BE49-F238E27FC236}">
                <a16:creationId xmlns:a16="http://schemas.microsoft.com/office/drawing/2014/main" id="{F08BF0C4-5F0B-BF3B-4A1A-891A7EF9F7EE}"/>
              </a:ext>
            </a:extLst>
          </p:cNvPr>
          <p:cNvSpPr>
            <a:spLocks noGrp="1"/>
          </p:cNvSpPr>
          <p:nvPr>
            <p:ph type="body" sz="quarter" idx="24" hasCustomPrompt="1"/>
          </p:nvPr>
        </p:nvSpPr>
        <p:spPr>
          <a:xfrm>
            <a:off x="6550079" y="3363046"/>
            <a:ext cx="4054341" cy="440675"/>
          </a:xfrm>
        </p:spPr>
        <p:txBody>
          <a:bodyPr>
            <a:normAutofit/>
          </a:bodyPr>
          <a:lstStyle>
            <a:lvl1pPr marL="0" indent="0" algn="ctr">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2" name="Picture Placeholder 25">
            <a:extLst>
              <a:ext uri="{FF2B5EF4-FFF2-40B4-BE49-F238E27FC236}">
                <a16:creationId xmlns:a16="http://schemas.microsoft.com/office/drawing/2014/main" id="{3FFE32FC-C6E9-F8C2-E146-928AC0A9B557}"/>
              </a:ext>
            </a:extLst>
          </p:cNvPr>
          <p:cNvSpPr>
            <a:spLocks noGrp="1"/>
          </p:cNvSpPr>
          <p:nvPr>
            <p:ph type="pic" sz="quarter" idx="25" hasCustomPrompt="1"/>
          </p:nvPr>
        </p:nvSpPr>
        <p:spPr>
          <a:xfrm>
            <a:off x="2996077" y="1950101"/>
            <a:ext cx="1244600" cy="1244600"/>
          </a:xfrm>
        </p:spPr>
        <p:txBody>
          <a:bodyPr>
            <a:normAutofit/>
          </a:bodyPr>
          <a:lstStyle>
            <a:lvl1pPr marL="0" indent="0" algn="ctr">
              <a:buNone/>
              <a:defRPr sz="1000"/>
            </a:lvl1pPr>
          </a:lstStyle>
          <a:p>
            <a:r>
              <a:rPr lang="en-US" dirty="0"/>
              <a:t>ICON / IMG</a:t>
            </a:r>
          </a:p>
        </p:txBody>
      </p:sp>
      <p:sp>
        <p:nvSpPr>
          <p:cNvPr id="3" name="Text Placeholder 5">
            <a:extLst>
              <a:ext uri="{FF2B5EF4-FFF2-40B4-BE49-F238E27FC236}">
                <a16:creationId xmlns:a16="http://schemas.microsoft.com/office/drawing/2014/main" id="{2FE8F96F-E063-1F9B-73AC-22DEB54C593C}"/>
              </a:ext>
            </a:extLst>
          </p:cNvPr>
          <p:cNvSpPr>
            <a:spLocks noGrp="1"/>
          </p:cNvSpPr>
          <p:nvPr>
            <p:ph type="body" sz="quarter" idx="26" hasCustomPrompt="1"/>
          </p:nvPr>
        </p:nvSpPr>
        <p:spPr>
          <a:xfrm>
            <a:off x="1594831" y="3883617"/>
            <a:ext cx="4054341" cy="2198169"/>
          </a:xfrm>
        </p:spPr>
        <p:txBody>
          <a:bodyPr>
            <a:normAutofit/>
          </a:bodyPr>
          <a:lstStyle>
            <a:lvl1pPr marL="0" indent="0" algn="ctr">
              <a:spcBef>
                <a:spcPts val="600"/>
              </a:spcBef>
              <a:buNone/>
              <a:defRPr sz="1800" b="0" i="0">
                <a:latin typeface="SOFIAPRO-LIGHT" panose="020B0000000000000000" pitchFamily="34" charset="77"/>
              </a:defRPr>
            </a:lvl1pPr>
            <a:lvl2pPr marL="457086" indent="0" algn="ctr">
              <a:buNone/>
              <a:defRPr sz="1400"/>
            </a:lvl2pPr>
            <a:lvl3pPr algn="ctr">
              <a:defRPr sz="1200"/>
            </a:lvl3pPr>
            <a:lvl4pPr algn="ctr">
              <a:defRPr/>
            </a:lvl4pPr>
            <a:lvl5pPr algn="ctr">
              <a:defRPr/>
            </a:lvl5pPr>
          </a:lstStyle>
          <a:p>
            <a:pPr lvl="0"/>
            <a:r>
              <a:rPr lang="en-US" dirty="0"/>
              <a:t>Click to Enter Text</a:t>
            </a:r>
          </a:p>
        </p:txBody>
      </p:sp>
      <p:sp>
        <p:nvSpPr>
          <p:cNvPr id="4" name="Text Placeholder 5">
            <a:extLst>
              <a:ext uri="{FF2B5EF4-FFF2-40B4-BE49-F238E27FC236}">
                <a16:creationId xmlns:a16="http://schemas.microsoft.com/office/drawing/2014/main" id="{7CB34D0E-D1B5-7ACE-FABE-967AD08A513D}"/>
              </a:ext>
            </a:extLst>
          </p:cNvPr>
          <p:cNvSpPr>
            <a:spLocks noGrp="1"/>
          </p:cNvSpPr>
          <p:nvPr>
            <p:ph type="body" sz="quarter" idx="27" hasCustomPrompt="1"/>
          </p:nvPr>
        </p:nvSpPr>
        <p:spPr>
          <a:xfrm>
            <a:off x="1594831" y="3363046"/>
            <a:ext cx="4054341" cy="440675"/>
          </a:xfrm>
        </p:spPr>
        <p:txBody>
          <a:bodyPr>
            <a:normAutofit/>
          </a:bodyPr>
          <a:lstStyle>
            <a:lvl1pPr marL="0" indent="0" algn="ctr">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Tree>
    <p:extLst>
      <p:ext uri="{BB962C8B-B14F-4D97-AF65-F5344CB8AC3E}">
        <p14:creationId xmlns:p14="http://schemas.microsoft.com/office/powerpoint/2010/main" val="4057988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 Pointer A (W)">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C6F156E-577F-6F32-8477-0118A4392B7E}"/>
              </a:ext>
            </a:extLst>
          </p:cNvPr>
          <p:cNvSpPr>
            <a:spLocks noGrp="1"/>
          </p:cNvSpPr>
          <p:nvPr>
            <p:ph type="title" hasCustomPrompt="1"/>
          </p:nvPr>
        </p:nvSpPr>
        <p:spPr>
          <a:xfrm>
            <a:off x="3622002" y="962363"/>
            <a:ext cx="4948312" cy="524914"/>
          </a:xfrm>
        </p:spPr>
        <p:txBody>
          <a:bodyPr anchor="b">
            <a:normAutofit/>
          </a:bodyPr>
          <a:lstStyle>
            <a:lvl1pPr algn="ctr" fontAlgn="ctr">
              <a:lnSpc>
                <a:spcPct val="150000"/>
              </a:lnSpc>
              <a:spcBef>
                <a:spcPts val="1200"/>
              </a:spcBef>
              <a:defRPr sz="3600" b="1" baseline="0">
                <a:solidFill>
                  <a:srgbClr val="00785C"/>
                </a:solidFill>
              </a:defRPr>
            </a:lvl1pPr>
          </a:lstStyle>
          <a:p>
            <a:r>
              <a:rPr lang="en-US" dirty="0"/>
              <a:t>3 Pointer (W)</a:t>
            </a:r>
          </a:p>
        </p:txBody>
      </p:sp>
      <p:sp>
        <p:nvSpPr>
          <p:cNvPr id="21" name="Text Placeholder 5">
            <a:extLst>
              <a:ext uri="{FF2B5EF4-FFF2-40B4-BE49-F238E27FC236}">
                <a16:creationId xmlns:a16="http://schemas.microsoft.com/office/drawing/2014/main" id="{EB6DDF76-8B00-62DE-F465-767377C3F940}"/>
              </a:ext>
            </a:extLst>
          </p:cNvPr>
          <p:cNvSpPr>
            <a:spLocks noGrp="1"/>
          </p:cNvSpPr>
          <p:nvPr>
            <p:ph type="body" sz="quarter" idx="15" hasCustomPrompt="1"/>
          </p:nvPr>
        </p:nvSpPr>
        <p:spPr>
          <a:xfrm>
            <a:off x="865691" y="3883617"/>
            <a:ext cx="2970624" cy="2198169"/>
          </a:xfrm>
        </p:spPr>
        <p:txBody>
          <a:bodyPr>
            <a:normAutofit/>
          </a:bodyPr>
          <a:lstStyle>
            <a:lvl1pPr marL="0" indent="0" algn="ctr">
              <a:spcBef>
                <a:spcPts val="600"/>
              </a:spcBef>
              <a:buNone/>
              <a:defRPr sz="1500" b="0" i="0">
                <a:latin typeface="SOFIAPRO-LIGHT" panose="020B0000000000000000" pitchFamily="34" charset="77"/>
              </a:defRPr>
            </a:lvl1pPr>
            <a:lvl2pPr marL="457086" indent="0" algn="ctr">
              <a:buNone/>
              <a:defRPr sz="1400"/>
            </a:lvl2pPr>
            <a:lvl3pPr algn="ctr">
              <a:defRPr sz="1200"/>
            </a:lvl3pPr>
            <a:lvl4pPr algn="ctr">
              <a:defRPr/>
            </a:lvl4pPr>
            <a:lvl5pPr algn="ctr">
              <a:defRPr/>
            </a:lvl5pPr>
          </a:lstStyle>
          <a:p>
            <a:pPr lvl="0"/>
            <a:r>
              <a:rPr lang="en-US" dirty="0"/>
              <a:t>Click to Enter Text</a:t>
            </a:r>
          </a:p>
        </p:txBody>
      </p:sp>
      <p:sp>
        <p:nvSpPr>
          <p:cNvPr id="22" name="Text Placeholder 5">
            <a:extLst>
              <a:ext uri="{FF2B5EF4-FFF2-40B4-BE49-F238E27FC236}">
                <a16:creationId xmlns:a16="http://schemas.microsoft.com/office/drawing/2014/main" id="{BEAAC4CA-5548-C760-8044-79E80EF7D5F8}"/>
              </a:ext>
            </a:extLst>
          </p:cNvPr>
          <p:cNvSpPr>
            <a:spLocks noGrp="1"/>
          </p:cNvSpPr>
          <p:nvPr>
            <p:ph type="body" sz="quarter" idx="16" hasCustomPrompt="1"/>
          </p:nvPr>
        </p:nvSpPr>
        <p:spPr>
          <a:xfrm>
            <a:off x="865691" y="3363046"/>
            <a:ext cx="2970624" cy="440675"/>
          </a:xfrm>
        </p:spPr>
        <p:txBody>
          <a:bodyPr>
            <a:normAutofit/>
          </a:bodyPr>
          <a:lstStyle>
            <a:lvl1pPr marL="0" indent="0" algn="ctr">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27" name="Picture Placeholder 25">
            <a:extLst>
              <a:ext uri="{FF2B5EF4-FFF2-40B4-BE49-F238E27FC236}">
                <a16:creationId xmlns:a16="http://schemas.microsoft.com/office/drawing/2014/main" id="{94EE075B-FC08-02CA-5A8B-BFE9B30F7E9C}"/>
              </a:ext>
            </a:extLst>
          </p:cNvPr>
          <p:cNvSpPr>
            <a:spLocks noGrp="1"/>
          </p:cNvSpPr>
          <p:nvPr>
            <p:ph type="pic" sz="quarter" idx="20" hasCustomPrompt="1"/>
          </p:nvPr>
        </p:nvSpPr>
        <p:spPr>
          <a:xfrm>
            <a:off x="5474906" y="1950101"/>
            <a:ext cx="1244600" cy="1244600"/>
          </a:xfrm>
        </p:spPr>
        <p:txBody>
          <a:bodyPr>
            <a:normAutofit/>
          </a:bodyPr>
          <a:lstStyle>
            <a:lvl1pPr marL="0" indent="0" algn="ctr">
              <a:buNone/>
              <a:defRPr sz="1000"/>
            </a:lvl1pPr>
          </a:lstStyle>
          <a:p>
            <a:r>
              <a:rPr lang="en-US" dirty="0"/>
              <a:t>ICON / IMG</a:t>
            </a:r>
          </a:p>
        </p:txBody>
      </p:sp>
      <p:sp>
        <p:nvSpPr>
          <p:cNvPr id="28" name="Picture Placeholder 25">
            <a:extLst>
              <a:ext uri="{FF2B5EF4-FFF2-40B4-BE49-F238E27FC236}">
                <a16:creationId xmlns:a16="http://schemas.microsoft.com/office/drawing/2014/main" id="{BBF370BD-EE38-BD80-40E7-3E155FC9811C}"/>
              </a:ext>
            </a:extLst>
          </p:cNvPr>
          <p:cNvSpPr>
            <a:spLocks noGrp="1"/>
          </p:cNvSpPr>
          <p:nvPr>
            <p:ph type="pic" sz="quarter" idx="21" hasCustomPrompt="1"/>
          </p:nvPr>
        </p:nvSpPr>
        <p:spPr>
          <a:xfrm>
            <a:off x="9231658" y="1950101"/>
            <a:ext cx="1244600" cy="1244600"/>
          </a:xfrm>
        </p:spPr>
        <p:txBody>
          <a:bodyPr>
            <a:normAutofit/>
          </a:bodyPr>
          <a:lstStyle>
            <a:lvl1pPr marL="0" indent="0" algn="ctr">
              <a:buNone/>
              <a:defRPr sz="1000"/>
            </a:lvl1pPr>
          </a:lstStyle>
          <a:p>
            <a:r>
              <a:rPr lang="en-US" dirty="0"/>
              <a:t>ICON / IMG</a:t>
            </a:r>
          </a:p>
        </p:txBody>
      </p:sp>
      <p:grpSp>
        <p:nvGrpSpPr>
          <p:cNvPr id="38" name="Group 37">
            <a:extLst>
              <a:ext uri="{FF2B5EF4-FFF2-40B4-BE49-F238E27FC236}">
                <a16:creationId xmlns:a16="http://schemas.microsoft.com/office/drawing/2014/main" id="{82E0510E-8555-31CC-858B-372197069749}"/>
              </a:ext>
            </a:extLst>
          </p:cNvPr>
          <p:cNvGrpSpPr/>
          <p:nvPr userDrawn="1"/>
        </p:nvGrpSpPr>
        <p:grpSpPr>
          <a:xfrm>
            <a:off x="0" y="6288163"/>
            <a:ext cx="12192000" cy="569837"/>
            <a:chOff x="0" y="6288163"/>
            <a:chExt cx="12192000" cy="569837"/>
          </a:xfrm>
        </p:grpSpPr>
        <p:sp>
          <p:nvSpPr>
            <p:cNvPr id="39" name="Rectangle 38">
              <a:extLst>
                <a:ext uri="{FF2B5EF4-FFF2-40B4-BE49-F238E27FC236}">
                  <a16:creationId xmlns:a16="http://schemas.microsoft.com/office/drawing/2014/main" id="{57B74973-C131-302B-008E-3FC3F51FDCFC}"/>
                </a:ext>
              </a:extLst>
            </p:cNvPr>
            <p:cNvSpPr/>
            <p:nvPr userDrawn="1"/>
          </p:nvSpPr>
          <p:spPr>
            <a:xfrm>
              <a:off x="0" y="6288163"/>
              <a:ext cx="12192000" cy="569837"/>
            </a:xfrm>
            <a:prstGeom prst="rect">
              <a:avLst/>
            </a:prstGeom>
            <a:solidFill>
              <a:srgbClr val="00785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pic>
          <p:nvPicPr>
            <p:cNvPr id="40" name="Picture 39">
              <a:extLst>
                <a:ext uri="{FF2B5EF4-FFF2-40B4-BE49-F238E27FC236}">
                  <a16:creationId xmlns:a16="http://schemas.microsoft.com/office/drawing/2014/main" id="{F597F27F-84C9-05CD-A382-D6B01F7918C3}"/>
                </a:ext>
              </a:extLst>
            </p:cNvPr>
            <p:cNvPicPr>
              <a:picLocks noChangeAspect="1"/>
            </p:cNvPicPr>
            <p:nvPr userDrawn="1"/>
          </p:nvPicPr>
          <p:blipFill>
            <a:blip r:embed="rId2"/>
            <a:stretch>
              <a:fillRect/>
            </a:stretch>
          </p:blipFill>
          <p:spPr>
            <a:xfrm>
              <a:off x="492370" y="6431316"/>
              <a:ext cx="1306492" cy="285665"/>
            </a:xfrm>
            <a:prstGeom prst="rect">
              <a:avLst/>
            </a:prstGeom>
          </p:spPr>
        </p:pic>
        <p:cxnSp>
          <p:nvCxnSpPr>
            <p:cNvPr id="41" name="Straight Connector 40">
              <a:extLst>
                <a:ext uri="{FF2B5EF4-FFF2-40B4-BE49-F238E27FC236}">
                  <a16:creationId xmlns:a16="http://schemas.microsoft.com/office/drawing/2014/main" id="{232E63B6-7997-8923-2E72-38215B35A9AE}"/>
                </a:ext>
              </a:extLst>
            </p:cNvPr>
            <p:cNvCxnSpPr>
              <a:cxnSpLocks/>
            </p:cNvCxnSpPr>
            <p:nvPr userDrawn="1"/>
          </p:nvCxnSpPr>
          <p:spPr>
            <a:xfrm flipV="1">
              <a:off x="11108640" y="6431316"/>
              <a:ext cx="0" cy="28566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2" name="Date Placeholder 23">
            <a:extLst>
              <a:ext uri="{FF2B5EF4-FFF2-40B4-BE49-F238E27FC236}">
                <a16:creationId xmlns:a16="http://schemas.microsoft.com/office/drawing/2014/main" id="{B2C9062F-3C15-1B15-E105-A72BE4B28C11}"/>
              </a:ext>
            </a:extLst>
          </p:cNvPr>
          <p:cNvSpPr>
            <a:spLocks noGrp="1"/>
          </p:cNvSpPr>
          <p:nvPr>
            <p:ph type="dt" sz="half" idx="2"/>
          </p:nvPr>
        </p:nvSpPr>
        <p:spPr>
          <a:xfrm>
            <a:off x="8358716" y="6390518"/>
            <a:ext cx="2743200" cy="365125"/>
          </a:xfrm>
          <a:prstGeom prst="rect">
            <a:avLst/>
          </a:prstGeom>
        </p:spPr>
        <p:txBody>
          <a:bodyPr vert="horz" lIns="91440" tIns="45720" rIns="91440" bIns="45720" rtlCol="0" anchor="ctr"/>
          <a:lstStyle>
            <a:lvl1pPr algn="r">
              <a:defRPr sz="1200" b="1">
                <a:solidFill>
                  <a:schemeClr val="bg1"/>
                </a:solidFill>
                <a:latin typeface="Sofia Pro" panose="020B0000000000000000" pitchFamily="34" charset="77"/>
              </a:defRPr>
            </a:lvl1pPr>
          </a:lstStyle>
          <a:p>
            <a:fld id="{0FAEFF36-1DF4-384A-9D61-A37851989F6E}" type="datetimeFigureOut">
              <a:rPr lang="en-US" smtClean="0"/>
              <a:pPr/>
              <a:t>5/2/2025</a:t>
            </a:fld>
            <a:endParaRPr lang="en-US" dirty="0"/>
          </a:p>
        </p:txBody>
      </p:sp>
      <p:sp>
        <p:nvSpPr>
          <p:cNvPr id="43" name="Slide Number Placeholder 24">
            <a:extLst>
              <a:ext uri="{FF2B5EF4-FFF2-40B4-BE49-F238E27FC236}">
                <a16:creationId xmlns:a16="http://schemas.microsoft.com/office/drawing/2014/main" id="{45B70723-7B7E-E8BE-D74C-8DC6260A09FA}"/>
              </a:ext>
            </a:extLst>
          </p:cNvPr>
          <p:cNvSpPr>
            <a:spLocks noGrp="1"/>
          </p:cNvSpPr>
          <p:nvPr>
            <p:ph type="sldNum" sz="quarter" idx="4"/>
          </p:nvPr>
        </p:nvSpPr>
        <p:spPr>
          <a:xfrm>
            <a:off x="11115358" y="6390517"/>
            <a:ext cx="897769" cy="365125"/>
          </a:xfrm>
          <a:prstGeom prst="rect">
            <a:avLst/>
          </a:prstGeom>
        </p:spPr>
        <p:txBody>
          <a:bodyPr vert="horz" lIns="91440" tIns="45720" rIns="91440" bIns="45720" rtlCol="0" anchor="ctr"/>
          <a:lstStyle>
            <a:lvl1pPr algn="l">
              <a:defRPr sz="1200" b="1">
                <a:solidFill>
                  <a:schemeClr val="bg1"/>
                </a:solidFill>
                <a:latin typeface="Sofia Pro" panose="020B0000000000000000" pitchFamily="34" charset="77"/>
              </a:defRPr>
            </a:lvl1pPr>
          </a:lstStyle>
          <a:p>
            <a:r>
              <a:rPr lang="en-US" dirty="0"/>
              <a:t>Slide: </a:t>
            </a:r>
            <a:fld id="{9C5CA0F8-7E42-9F47-AD4A-25978FBA3BA2}" type="slidenum">
              <a:rPr lang="en-US" smtClean="0"/>
              <a:pPr/>
              <a:t>‹#›</a:t>
            </a:fld>
            <a:endParaRPr lang="en-US" dirty="0"/>
          </a:p>
        </p:txBody>
      </p:sp>
      <p:cxnSp>
        <p:nvCxnSpPr>
          <p:cNvPr id="44" name="Straight Connector 43">
            <a:extLst>
              <a:ext uri="{FF2B5EF4-FFF2-40B4-BE49-F238E27FC236}">
                <a16:creationId xmlns:a16="http://schemas.microsoft.com/office/drawing/2014/main" id="{45876D46-131A-5621-C34C-499C8D1F9C0C}"/>
              </a:ext>
            </a:extLst>
          </p:cNvPr>
          <p:cNvCxnSpPr>
            <a:cxnSpLocks/>
          </p:cNvCxnSpPr>
          <p:nvPr userDrawn="1"/>
        </p:nvCxnSpPr>
        <p:spPr>
          <a:xfrm>
            <a:off x="492368" y="569844"/>
            <a:ext cx="11207260" cy="0"/>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45" name="Picture Placeholder 25">
            <a:extLst>
              <a:ext uri="{FF2B5EF4-FFF2-40B4-BE49-F238E27FC236}">
                <a16:creationId xmlns:a16="http://schemas.microsoft.com/office/drawing/2014/main" id="{36E37C80-91BA-5241-3C98-03A3E9993115}"/>
              </a:ext>
            </a:extLst>
          </p:cNvPr>
          <p:cNvSpPr>
            <a:spLocks noGrp="1"/>
          </p:cNvSpPr>
          <p:nvPr>
            <p:ph type="pic" sz="quarter" idx="22" hasCustomPrompt="1"/>
          </p:nvPr>
        </p:nvSpPr>
        <p:spPr>
          <a:xfrm>
            <a:off x="1731581" y="1950101"/>
            <a:ext cx="1244600" cy="1244600"/>
          </a:xfrm>
        </p:spPr>
        <p:txBody>
          <a:bodyPr>
            <a:normAutofit/>
          </a:bodyPr>
          <a:lstStyle>
            <a:lvl1pPr marL="0" indent="0" algn="ctr">
              <a:buNone/>
              <a:defRPr sz="1000"/>
            </a:lvl1pPr>
          </a:lstStyle>
          <a:p>
            <a:r>
              <a:rPr lang="en-US" dirty="0"/>
              <a:t>ICON / IMG</a:t>
            </a:r>
          </a:p>
        </p:txBody>
      </p:sp>
      <p:sp>
        <p:nvSpPr>
          <p:cNvPr id="46" name="Text Placeholder 5">
            <a:extLst>
              <a:ext uri="{FF2B5EF4-FFF2-40B4-BE49-F238E27FC236}">
                <a16:creationId xmlns:a16="http://schemas.microsoft.com/office/drawing/2014/main" id="{88C07EB6-69AF-3C73-001A-9798B219C117}"/>
              </a:ext>
            </a:extLst>
          </p:cNvPr>
          <p:cNvSpPr>
            <a:spLocks noGrp="1"/>
          </p:cNvSpPr>
          <p:nvPr>
            <p:ph type="body" sz="quarter" idx="23" hasCustomPrompt="1"/>
          </p:nvPr>
        </p:nvSpPr>
        <p:spPr>
          <a:xfrm>
            <a:off x="4610688" y="3883617"/>
            <a:ext cx="2970624" cy="2198169"/>
          </a:xfrm>
        </p:spPr>
        <p:txBody>
          <a:bodyPr>
            <a:normAutofit/>
          </a:bodyPr>
          <a:lstStyle>
            <a:lvl1pPr marL="0" indent="0" algn="ctr">
              <a:spcBef>
                <a:spcPts val="600"/>
              </a:spcBef>
              <a:buNone/>
              <a:defRPr sz="1500" b="0" i="0">
                <a:latin typeface="SOFIAPRO-LIGHT" panose="020B0000000000000000" pitchFamily="34" charset="77"/>
              </a:defRPr>
            </a:lvl1pPr>
            <a:lvl2pPr marL="457086" indent="0" algn="ctr">
              <a:buNone/>
              <a:defRPr sz="1400"/>
            </a:lvl2pPr>
            <a:lvl3pPr algn="ctr">
              <a:defRPr sz="1200"/>
            </a:lvl3pPr>
            <a:lvl4pPr algn="ctr">
              <a:defRPr/>
            </a:lvl4pPr>
            <a:lvl5pPr algn="ctr">
              <a:defRPr/>
            </a:lvl5pPr>
          </a:lstStyle>
          <a:p>
            <a:pPr lvl="0"/>
            <a:r>
              <a:rPr lang="en-US" dirty="0"/>
              <a:t>Click to Enter Text</a:t>
            </a:r>
          </a:p>
        </p:txBody>
      </p:sp>
      <p:sp>
        <p:nvSpPr>
          <p:cNvPr id="47" name="Text Placeholder 5">
            <a:extLst>
              <a:ext uri="{FF2B5EF4-FFF2-40B4-BE49-F238E27FC236}">
                <a16:creationId xmlns:a16="http://schemas.microsoft.com/office/drawing/2014/main" id="{F08BF0C4-5F0B-BF3B-4A1A-891A7EF9F7EE}"/>
              </a:ext>
            </a:extLst>
          </p:cNvPr>
          <p:cNvSpPr>
            <a:spLocks noGrp="1"/>
          </p:cNvSpPr>
          <p:nvPr>
            <p:ph type="body" sz="quarter" idx="24" hasCustomPrompt="1"/>
          </p:nvPr>
        </p:nvSpPr>
        <p:spPr>
          <a:xfrm>
            <a:off x="4610688" y="3363046"/>
            <a:ext cx="2970624" cy="440675"/>
          </a:xfrm>
        </p:spPr>
        <p:txBody>
          <a:bodyPr>
            <a:normAutofit/>
          </a:bodyPr>
          <a:lstStyle>
            <a:lvl1pPr marL="0" indent="0" algn="ctr">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48" name="Text Placeholder 5">
            <a:extLst>
              <a:ext uri="{FF2B5EF4-FFF2-40B4-BE49-F238E27FC236}">
                <a16:creationId xmlns:a16="http://schemas.microsoft.com/office/drawing/2014/main" id="{D24981AA-02BA-A7D9-05F6-215C54B41839}"/>
              </a:ext>
            </a:extLst>
          </p:cNvPr>
          <p:cNvSpPr>
            <a:spLocks noGrp="1"/>
          </p:cNvSpPr>
          <p:nvPr>
            <p:ph type="body" sz="quarter" idx="25" hasCustomPrompt="1"/>
          </p:nvPr>
        </p:nvSpPr>
        <p:spPr>
          <a:xfrm>
            <a:off x="8355685" y="3883617"/>
            <a:ext cx="2970624" cy="2198169"/>
          </a:xfrm>
        </p:spPr>
        <p:txBody>
          <a:bodyPr>
            <a:normAutofit/>
          </a:bodyPr>
          <a:lstStyle>
            <a:lvl1pPr marL="0" indent="0" algn="ctr">
              <a:spcBef>
                <a:spcPts val="600"/>
              </a:spcBef>
              <a:buNone/>
              <a:defRPr sz="1500" b="0" i="0">
                <a:latin typeface="SOFIAPRO-LIGHT" panose="020B0000000000000000" pitchFamily="34" charset="77"/>
              </a:defRPr>
            </a:lvl1pPr>
            <a:lvl2pPr marL="457086" indent="0" algn="ctr">
              <a:buNone/>
              <a:defRPr sz="1400"/>
            </a:lvl2pPr>
            <a:lvl3pPr algn="ctr">
              <a:defRPr sz="1200"/>
            </a:lvl3pPr>
            <a:lvl4pPr algn="ctr">
              <a:defRPr/>
            </a:lvl4pPr>
            <a:lvl5pPr algn="ctr">
              <a:defRPr/>
            </a:lvl5pPr>
          </a:lstStyle>
          <a:p>
            <a:pPr lvl="0"/>
            <a:r>
              <a:rPr lang="en-US" dirty="0"/>
              <a:t>Click to Enter Text</a:t>
            </a:r>
          </a:p>
        </p:txBody>
      </p:sp>
      <p:sp>
        <p:nvSpPr>
          <p:cNvPr id="49" name="Text Placeholder 5">
            <a:extLst>
              <a:ext uri="{FF2B5EF4-FFF2-40B4-BE49-F238E27FC236}">
                <a16:creationId xmlns:a16="http://schemas.microsoft.com/office/drawing/2014/main" id="{4A92CA36-057F-C0D4-538B-34E69A84748F}"/>
              </a:ext>
            </a:extLst>
          </p:cNvPr>
          <p:cNvSpPr>
            <a:spLocks noGrp="1"/>
          </p:cNvSpPr>
          <p:nvPr>
            <p:ph type="body" sz="quarter" idx="26" hasCustomPrompt="1"/>
          </p:nvPr>
        </p:nvSpPr>
        <p:spPr>
          <a:xfrm>
            <a:off x="8355685" y="3363046"/>
            <a:ext cx="2970624" cy="440675"/>
          </a:xfrm>
        </p:spPr>
        <p:txBody>
          <a:bodyPr>
            <a:normAutofit/>
          </a:bodyPr>
          <a:lstStyle>
            <a:lvl1pPr marL="0" indent="0" algn="ctr">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Tree>
    <p:extLst>
      <p:ext uri="{BB962C8B-B14F-4D97-AF65-F5344CB8AC3E}">
        <p14:creationId xmlns:p14="http://schemas.microsoft.com/office/powerpoint/2010/main" val="27466657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 Pointer A (W)">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C6F156E-577F-6F32-8477-0118A4392B7E}"/>
              </a:ext>
            </a:extLst>
          </p:cNvPr>
          <p:cNvSpPr>
            <a:spLocks noGrp="1"/>
          </p:cNvSpPr>
          <p:nvPr>
            <p:ph type="title" hasCustomPrompt="1"/>
          </p:nvPr>
        </p:nvSpPr>
        <p:spPr>
          <a:xfrm>
            <a:off x="194310" y="2848658"/>
            <a:ext cx="3687492" cy="524914"/>
          </a:xfrm>
        </p:spPr>
        <p:txBody>
          <a:bodyPr anchor="b">
            <a:normAutofit/>
          </a:bodyPr>
          <a:lstStyle>
            <a:lvl1pPr algn="ctr" fontAlgn="ctr">
              <a:lnSpc>
                <a:spcPct val="150000"/>
              </a:lnSpc>
              <a:spcBef>
                <a:spcPts val="1200"/>
              </a:spcBef>
              <a:defRPr sz="3600" b="1" baseline="0">
                <a:solidFill>
                  <a:srgbClr val="00785C"/>
                </a:solidFill>
              </a:defRPr>
            </a:lvl1pPr>
          </a:lstStyle>
          <a:p>
            <a:r>
              <a:rPr lang="en-US" dirty="0"/>
              <a:t>4 Pointer (W)</a:t>
            </a:r>
          </a:p>
        </p:txBody>
      </p:sp>
      <p:cxnSp>
        <p:nvCxnSpPr>
          <p:cNvPr id="44" name="Straight Connector 43">
            <a:extLst>
              <a:ext uri="{FF2B5EF4-FFF2-40B4-BE49-F238E27FC236}">
                <a16:creationId xmlns:a16="http://schemas.microsoft.com/office/drawing/2014/main" id="{45876D46-131A-5621-C34C-499C8D1F9C0C}"/>
              </a:ext>
            </a:extLst>
          </p:cNvPr>
          <p:cNvCxnSpPr>
            <a:cxnSpLocks/>
          </p:cNvCxnSpPr>
          <p:nvPr userDrawn="1"/>
        </p:nvCxnSpPr>
        <p:spPr>
          <a:xfrm>
            <a:off x="194310" y="2734358"/>
            <a:ext cx="3691890" cy="0"/>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48" name="Text Placeholder 5">
            <a:extLst>
              <a:ext uri="{FF2B5EF4-FFF2-40B4-BE49-F238E27FC236}">
                <a16:creationId xmlns:a16="http://schemas.microsoft.com/office/drawing/2014/main" id="{D24981AA-02BA-A7D9-05F6-215C54B41839}"/>
              </a:ext>
            </a:extLst>
          </p:cNvPr>
          <p:cNvSpPr>
            <a:spLocks noGrp="1"/>
          </p:cNvSpPr>
          <p:nvPr>
            <p:ph type="body" sz="quarter" idx="25" hasCustomPrompt="1"/>
          </p:nvPr>
        </p:nvSpPr>
        <p:spPr>
          <a:xfrm>
            <a:off x="8593975" y="2017532"/>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49" name="Text Placeholder 5">
            <a:extLst>
              <a:ext uri="{FF2B5EF4-FFF2-40B4-BE49-F238E27FC236}">
                <a16:creationId xmlns:a16="http://schemas.microsoft.com/office/drawing/2014/main" id="{4A92CA36-057F-C0D4-538B-34E69A84748F}"/>
              </a:ext>
            </a:extLst>
          </p:cNvPr>
          <p:cNvSpPr>
            <a:spLocks noGrp="1"/>
          </p:cNvSpPr>
          <p:nvPr>
            <p:ph type="body" sz="quarter" idx="26" hasCustomPrompt="1"/>
          </p:nvPr>
        </p:nvSpPr>
        <p:spPr>
          <a:xfrm>
            <a:off x="8593975" y="1499692"/>
            <a:ext cx="2970624"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15" name="Text Placeholder 5">
            <a:extLst>
              <a:ext uri="{FF2B5EF4-FFF2-40B4-BE49-F238E27FC236}">
                <a16:creationId xmlns:a16="http://schemas.microsoft.com/office/drawing/2014/main" id="{1F4916F5-D518-7FEC-B801-571E37F28D82}"/>
              </a:ext>
            </a:extLst>
          </p:cNvPr>
          <p:cNvSpPr>
            <a:spLocks noGrp="1"/>
          </p:cNvSpPr>
          <p:nvPr>
            <p:ph type="body" sz="quarter" idx="31" hasCustomPrompt="1"/>
          </p:nvPr>
        </p:nvSpPr>
        <p:spPr>
          <a:xfrm>
            <a:off x="4610688" y="2017532"/>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16" name="Text Placeholder 5">
            <a:extLst>
              <a:ext uri="{FF2B5EF4-FFF2-40B4-BE49-F238E27FC236}">
                <a16:creationId xmlns:a16="http://schemas.microsoft.com/office/drawing/2014/main" id="{83AA64D7-2D1B-3DBA-7428-144959CEC2B6}"/>
              </a:ext>
            </a:extLst>
          </p:cNvPr>
          <p:cNvSpPr>
            <a:spLocks noGrp="1"/>
          </p:cNvSpPr>
          <p:nvPr>
            <p:ph type="body" sz="quarter" idx="32" hasCustomPrompt="1"/>
          </p:nvPr>
        </p:nvSpPr>
        <p:spPr>
          <a:xfrm>
            <a:off x="4610688" y="1499692"/>
            <a:ext cx="2970624"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24" name="Picture Placeholder 25">
            <a:extLst>
              <a:ext uri="{FF2B5EF4-FFF2-40B4-BE49-F238E27FC236}">
                <a16:creationId xmlns:a16="http://schemas.microsoft.com/office/drawing/2014/main" id="{56E43D22-1995-01AE-0CC4-46807E939134}"/>
              </a:ext>
            </a:extLst>
          </p:cNvPr>
          <p:cNvSpPr>
            <a:spLocks noGrp="1"/>
          </p:cNvSpPr>
          <p:nvPr>
            <p:ph type="pic" sz="quarter" idx="20" hasCustomPrompt="1"/>
          </p:nvPr>
        </p:nvSpPr>
        <p:spPr>
          <a:xfrm>
            <a:off x="4610689" y="666032"/>
            <a:ext cx="761412" cy="761412"/>
          </a:xfrm>
        </p:spPr>
        <p:txBody>
          <a:bodyPr>
            <a:normAutofit/>
          </a:bodyPr>
          <a:lstStyle>
            <a:lvl1pPr marL="0" indent="0" algn="ctr">
              <a:buNone/>
              <a:defRPr sz="1000"/>
            </a:lvl1pPr>
          </a:lstStyle>
          <a:p>
            <a:r>
              <a:rPr lang="en-US" dirty="0"/>
              <a:t>ICON / IMG</a:t>
            </a:r>
          </a:p>
        </p:txBody>
      </p:sp>
      <p:sp>
        <p:nvSpPr>
          <p:cNvPr id="33" name="Picture Placeholder 25">
            <a:extLst>
              <a:ext uri="{FF2B5EF4-FFF2-40B4-BE49-F238E27FC236}">
                <a16:creationId xmlns:a16="http://schemas.microsoft.com/office/drawing/2014/main" id="{EE87E7E2-6376-5607-9562-0C3CAD619DCC}"/>
              </a:ext>
            </a:extLst>
          </p:cNvPr>
          <p:cNvSpPr>
            <a:spLocks noGrp="1"/>
          </p:cNvSpPr>
          <p:nvPr>
            <p:ph type="pic" sz="quarter" idx="33" hasCustomPrompt="1"/>
          </p:nvPr>
        </p:nvSpPr>
        <p:spPr>
          <a:xfrm>
            <a:off x="8599759" y="666032"/>
            <a:ext cx="761412" cy="761412"/>
          </a:xfrm>
        </p:spPr>
        <p:txBody>
          <a:bodyPr>
            <a:normAutofit/>
          </a:bodyPr>
          <a:lstStyle>
            <a:lvl1pPr marL="0" indent="0" algn="ctr">
              <a:buNone/>
              <a:defRPr sz="1000"/>
            </a:lvl1pPr>
          </a:lstStyle>
          <a:p>
            <a:r>
              <a:rPr lang="en-US" dirty="0"/>
              <a:t>ICON / IMG</a:t>
            </a:r>
          </a:p>
        </p:txBody>
      </p:sp>
      <p:sp>
        <p:nvSpPr>
          <p:cNvPr id="34" name="Text Placeholder 5">
            <a:extLst>
              <a:ext uri="{FF2B5EF4-FFF2-40B4-BE49-F238E27FC236}">
                <a16:creationId xmlns:a16="http://schemas.microsoft.com/office/drawing/2014/main" id="{65693CF9-52E2-A9F4-0DAF-8F4DF2BF5CD0}"/>
              </a:ext>
            </a:extLst>
          </p:cNvPr>
          <p:cNvSpPr>
            <a:spLocks noGrp="1"/>
          </p:cNvSpPr>
          <p:nvPr>
            <p:ph type="body" sz="quarter" idx="34" hasCustomPrompt="1"/>
          </p:nvPr>
        </p:nvSpPr>
        <p:spPr>
          <a:xfrm>
            <a:off x="8593975" y="4817882"/>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35" name="Text Placeholder 5">
            <a:extLst>
              <a:ext uri="{FF2B5EF4-FFF2-40B4-BE49-F238E27FC236}">
                <a16:creationId xmlns:a16="http://schemas.microsoft.com/office/drawing/2014/main" id="{105A75C4-FB71-ECA0-AC10-5431419E813F}"/>
              </a:ext>
            </a:extLst>
          </p:cNvPr>
          <p:cNvSpPr>
            <a:spLocks noGrp="1"/>
          </p:cNvSpPr>
          <p:nvPr>
            <p:ph type="body" sz="quarter" idx="35" hasCustomPrompt="1"/>
          </p:nvPr>
        </p:nvSpPr>
        <p:spPr>
          <a:xfrm>
            <a:off x="8593975" y="4300042"/>
            <a:ext cx="2970624"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36" name="Text Placeholder 5">
            <a:extLst>
              <a:ext uri="{FF2B5EF4-FFF2-40B4-BE49-F238E27FC236}">
                <a16:creationId xmlns:a16="http://schemas.microsoft.com/office/drawing/2014/main" id="{3264BF5C-D79D-9C5C-0BE5-CAD61421C9B9}"/>
              </a:ext>
            </a:extLst>
          </p:cNvPr>
          <p:cNvSpPr>
            <a:spLocks noGrp="1"/>
          </p:cNvSpPr>
          <p:nvPr>
            <p:ph type="body" sz="quarter" idx="36" hasCustomPrompt="1"/>
          </p:nvPr>
        </p:nvSpPr>
        <p:spPr>
          <a:xfrm>
            <a:off x="4610688" y="4817882"/>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37" name="Text Placeholder 5">
            <a:extLst>
              <a:ext uri="{FF2B5EF4-FFF2-40B4-BE49-F238E27FC236}">
                <a16:creationId xmlns:a16="http://schemas.microsoft.com/office/drawing/2014/main" id="{378EE352-41D1-745C-5EDA-B51985F3DCA0}"/>
              </a:ext>
            </a:extLst>
          </p:cNvPr>
          <p:cNvSpPr>
            <a:spLocks noGrp="1"/>
          </p:cNvSpPr>
          <p:nvPr>
            <p:ph type="body" sz="quarter" idx="37" hasCustomPrompt="1"/>
          </p:nvPr>
        </p:nvSpPr>
        <p:spPr>
          <a:xfrm>
            <a:off x="4610688" y="4300042"/>
            <a:ext cx="2970624"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45" name="Picture Placeholder 25">
            <a:extLst>
              <a:ext uri="{FF2B5EF4-FFF2-40B4-BE49-F238E27FC236}">
                <a16:creationId xmlns:a16="http://schemas.microsoft.com/office/drawing/2014/main" id="{5178C0BB-0A06-3263-FA12-83E79FF96C0B}"/>
              </a:ext>
            </a:extLst>
          </p:cNvPr>
          <p:cNvSpPr>
            <a:spLocks noGrp="1"/>
          </p:cNvSpPr>
          <p:nvPr>
            <p:ph type="pic" sz="quarter" idx="38" hasCustomPrompt="1"/>
          </p:nvPr>
        </p:nvSpPr>
        <p:spPr>
          <a:xfrm>
            <a:off x="4610689" y="3466382"/>
            <a:ext cx="761412" cy="761412"/>
          </a:xfrm>
        </p:spPr>
        <p:txBody>
          <a:bodyPr>
            <a:normAutofit/>
          </a:bodyPr>
          <a:lstStyle>
            <a:lvl1pPr marL="0" indent="0" algn="ctr">
              <a:buNone/>
              <a:defRPr sz="1000"/>
            </a:lvl1pPr>
          </a:lstStyle>
          <a:p>
            <a:r>
              <a:rPr lang="en-US" dirty="0"/>
              <a:t>ICON / IMG</a:t>
            </a:r>
          </a:p>
        </p:txBody>
      </p:sp>
      <p:sp>
        <p:nvSpPr>
          <p:cNvPr id="50" name="Picture Placeholder 25">
            <a:extLst>
              <a:ext uri="{FF2B5EF4-FFF2-40B4-BE49-F238E27FC236}">
                <a16:creationId xmlns:a16="http://schemas.microsoft.com/office/drawing/2014/main" id="{6FD1AA82-77F3-815A-E437-EFC871493197}"/>
              </a:ext>
            </a:extLst>
          </p:cNvPr>
          <p:cNvSpPr>
            <a:spLocks noGrp="1"/>
          </p:cNvSpPr>
          <p:nvPr>
            <p:ph type="pic" sz="quarter" idx="39" hasCustomPrompt="1"/>
          </p:nvPr>
        </p:nvSpPr>
        <p:spPr>
          <a:xfrm>
            <a:off x="8599759" y="3466382"/>
            <a:ext cx="761412" cy="761412"/>
          </a:xfrm>
        </p:spPr>
        <p:txBody>
          <a:bodyPr>
            <a:normAutofit/>
          </a:bodyPr>
          <a:lstStyle>
            <a:lvl1pPr marL="0" indent="0" algn="ctr">
              <a:buNone/>
              <a:defRPr sz="1000"/>
            </a:lvl1pPr>
          </a:lstStyle>
          <a:p>
            <a:r>
              <a:rPr lang="en-US" dirty="0"/>
              <a:t>ICON / IMG</a:t>
            </a:r>
          </a:p>
        </p:txBody>
      </p:sp>
      <p:sp>
        <p:nvSpPr>
          <p:cNvPr id="52" name="Text Placeholder 5">
            <a:extLst>
              <a:ext uri="{FF2B5EF4-FFF2-40B4-BE49-F238E27FC236}">
                <a16:creationId xmlns:a16="http://schemas.microsoft.com/office/drawing/2014/main" id="{7ED95080-EECB-6B12-186F-5511DEEEF4DD}"/>
              </a:ext>
            </a:extLst>
          </p:cNvPr>
          <p:cNvSpPr>
            <a:spLocks noGrp="1"/>
          </p:cNvSpPr>
          <p:nvPr>
            <p:ph type="body" sz="quarter" idx="40" hasCustomPrompt="1"/>
          </p:nvPr>
        </p:nvSpPr>
        <p:spPr>
          <a:xfrm>
            <a:off x="198708" y="3937771"/>
            <a:ext cx="3687492" cy="2051544"/>
          </a:xfrm>
        </p:spPr>
        <p:txBody>
          <a:bodyPr>
            <a:normAutofit/>
          </a:bodyPr>
          <a:lstStyle>
            <a:lvl1pPr marL="0" indent="0" algn="l">
              <a:spcBef>
                <a:spcPts val="600"/>
              </a:spcBef>
              <a:buNone/>
              <a:defRPr sz="18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Optional Description</a:t>
            </a:r>
          </a:p>
        </p:txBody>
      </p:sp>
    </p:spTree>
    <p:extLst>
      <p:ext uri="{BB962C8B-B14F-4D97-AF65-F5344CB8AC3E}">
        <p14:creationId xmlns:p14="http://schemas.microsoft.com/office/powerpoint/2010/main" val="30954535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 Pointer A2 (W)">
    <p:spTree>
      <p:nvGrpSpPr>
        <p:cNvPr id="1" name=""/>
        <p:cNvGrpSpPr/>
        <p:nvPr/>
      </p:nvGrpSpPr>
      <p:grpSpPr>
        <a:xfrm>
          <a:off x="0" y="0"/>
          <a:ext cx="0" cy="0"/>
          <a:chOff x="0" y="0"/>
          <a:chExt cx="0" cy="0"/>
        </a:xfrm>
      </p:grpSpPr>
      <p:sp>
        <p:nvSpPr>
          <p:cNvPr id="48" name="Text Placeholder 5">
            <a:extLst>
              <a:ext uri="{FF2B5EF4-FFF2-40B4-BE49-F238E27FC236}">
                <a16:creationId xmlns:a16="http://schemas.microsoft.com/office/drawing/2014/main" id="{D24981AA-02BA-A7D9-05F6-215C54B41839}"/>
              </a:ext>
            </a:extLst>
          </p:cNvPr>
          <p:cNvSpPr>
            <a:spLocks noGrp="1"/>
          </p:cNvSpPr>
          <p:nvPr>
            <p:ph type="body" sz="quarter" idx="25" hasCustomPrompt="1"/>
          </p:nvPr>
        </p:nvSpPr>
        <p:spPr>
          <a:xfrm>
            <a:off x="8593975" y="2737152"/>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49" name="Text Placeholder 5">
            <a:extLst>
              <a:ext uri="{FF2B5EF4-FFF2-40B4-BE49-F238E27FC236}">
                <a16:creationId xmlns:a16="http://schemas.microsoft.com/office/drawing/2014/main" id="{4A92CA36-057F-C0D4-538B-34E69A84748F}"/>
              </a:ext>
            </a:extLst>
          </p:cNvPr>
          <p:cNvSpPr>
            <a:spLocks noGrp="1"/>
          </p:cNvSpPr>
          <p:nvPr>
            <p:ph type="body" sz="quarter" idx="26" hasCustomPrompt="1"/>
          </p:nvPr>
        </p:nvSpPr>
        <p:spPr>
          <a:xfrm>
            <a:off x="8593975" y="2219312"/>
            <a:ext cx="2970624"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15" name="Text Placeholder 5">
            <a:extLst>
              <a:ext uri="{FF2B5EF4-FFF2-40B4-BE49-F238E27FC236}">
                <a16:creationId xmlns:a16="http://schemas.microsoft.com/office/drawing/2014/main" id="{1F4916F5-D518-7FEC-B801-571E37F28D82}"/>
              </a:ext>
            </a:extLst>
          </p:cNvPr>
          <p:cNvSpPr>
            <a:spLocks noGrp="1"/>
          </p:cNvSpPr>
          <p:nvPr>
            <p:ph type="body" sz="quarter" idx="31" hasCustomPrompt="1"/>
          </p:nvPr>
        </p:nvSpPr>
        <p:spPr>
          <a:xfrm>
            <a:off x="4610688" y="2737152"/>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16" name="Text Placeholder 5">
            <a:extLst>
              <a:ext uri="{FF2B5EF4-FFF2-40B4-BE49-F238E27FC236}">
                <a16:creationId xmlns:a16="http://schemas.microsoft.com/office/drawing/2014/main" id="{83AA64D7-2D1B-3DBA-7428-144959CEC2B6}"/>
              </a:ext>
            </a:extLst>
          </p:cNvPr>
          <p:cNvSpPr>
            <a:spLocks noGrp="1"/>
          </p:cNvSpPr>
          <p:nvPr>
            <p:ph type="body" sz="quarter" idx="32" hasCustomPrompt="1"/>
          </p:nvPr>
        </p:nvSpPr>
        <p:spPr>
          <a:xfrm>
            <a:off x="4610688" y="2219312"/>
            <a:ext cx="2970624"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24" name="Picture Placeholder 25">
            <a:extLst>
              <a:ext uri="{FF2B5EF4-FFF2-40B4-BE49-F238E27FC236}">
                <a16:creationId xmlns:a16="http://schemas.microsoft.com/office/drawing/2014/main" id="{56E43D22-1995-01AE-0CC4-46807E939134}"/>
              </a:ext>
            </a:extLst>
          </p:cNvPr>
          <p:cNvSpPr>
            <a:spLocks noGrp="1"/>
          </p:cNvSpPr>
          <p:nvPr>
            <p:ph type="pic" sz="quarter" idx="20" hasCustomPrompt="1"/>
          </p:nvPr>
        </p:nvSpPr>
        <p:spPr>
          <a:xfrm>
            <a:off x="4610689" y="1385652"/>
            <a:ext cx="761412" cy="761412"/>
          </a:xfrm>
        </p:spPr>
        <p:txBody>
          <a:bodyPr>
            <a:normAutofit/>
          </a:bodyPr>
          <a:lstStyle>
            <a:lvl1pPr marL="0" indent="0" algn="ctr">
              <a:buNone/>
              <a:defRPr sz="1000"/>
            </a:lvl1pPr>
          </a:lstStyle>
          <a:p>
            <a:r>
              <a:rPr lang="en-US" dirty="0"/>
              <a:t>ICON / IMG</a:t>
            </a:r>
          </a:p>
        </p:txBody>
      </p:sp>
      <p:sp>
        <p:nvSpPr>
          <p:cNvPr id="33" name="Picture Placeholder 25">
            <a:extLst>
              <a:ext uri="{FF2B5EF4-FFF2-40B4-BE49-F238E27FC236}">
                <a16:creationId xmlns:a16="http://schemas.microsoft.com/office/drawing/2014/main" id="{EE87E7E2-6376-5607-9562-0C3CAD619DCC}"/>
              </a:ext>
            </a:extLst>
          </p:cNvPr>
          <p:cNvSpPr>
            <a:spLocks noGrp="1"/>
          </p:cNvSpPr>
          <p:nvPr>
            <p:ph type="pic" sz="quarter" idx="33" hasCustomPrompt="1"/>
          </p:nvPr>
        </p:nvSpPr>
        <p:spPr>
          <a:xfrm>
            <a:off x="8599759" y="1385652"/>
            <a:ext cx="761412" cy="761412"/>
          </a:xfrm>
        </p:spPr>
        <p:txBody>
          <a:bodyPr>
            <a:normAutofit/>
          </a:bodyPr>
          <a:lstStyle>
            <a:lvl1pPr marL="0" indent="0" algn="ctr">
              <a:buNone/>
              <a:defRPr sz="1000"/>
            </a:lvl1pPr>
          </a:lstStyle>
          <a:p>
            <a:r>
              <a:rPr lang="en-US" dirty="0"/>
              <a:t>ICON / IMG</a:t>
            </a:r>
          </a:p>
        </p:txBody>
      </p:sp>
      <p:sp>
        <p:nvSpPr>
          <p:cNvPr id="34" name="Text Placeholder 5">
            <a:extLst>
              <a:ext uri="{FF2B5EF4-FFF2-40B4-BE49-F238E27FC236}">
                <a16:creationId xmlns:a16="http://schemas.microsoft.com/office/drawing/2014/main" id="{65693CF9-52E2-A9F4-0DAF-8F4DF2BF5CD0}"/>
              </a:ext>
            </a:extLst>
          </p:cNvPr>
          <p:cNvSpPr>
            <a:spLocks noGrp="1"/>
          </p:cNvSpPr>
          <p:nvPr>
            <p:ph type="body" sz="quarter" idx="34" hasCustomPrompt="1"/>
          </p:nvPr>
        </p:nvSpPr>
        <p:spPr>
          <a:xfrm>
            <a:off x="8593975" y="5420048"/>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35" name="Text Placeholder 5">
            <a:extLst>
              <a:ext uri="{FF2B5EF4-FFF2-40B4-BE49-F238E27FC236}">
                <a16:creationId xmlns:a16="http://schemas.microsoft.com/office/drawing/2014/main" id="{105A75C4-FB71-ECA0-AC10-5431419E813F}"/>
              </a:ext>
            </a:extLst>
          </p:cNvPr>
          <p:cNvSpPr>
            <a:spLocks noGrp="1"/>
          </p:cNvSpPr>
          <p:nvPr>
            <p:ph type="body" sz="quarter" idx="35" hasCustomPrompt="1"/>
          </p:nvPr>
        </p:nvSpPr>
        <p:spPr>
          <a:xfrm>
            <a:off x="8593975" y="4902208"/>
            <a:ext cx="2970624"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36" name="Text Placeholder 5">
            <a:extLst>
              <a:ext uri="{FF2B5EF4-FFF2-40B4-BE49-F238E27FC236}">
                <a16:creationId xmlns:a16="http://schemas.microsoft.com/office/drawing/2014/main" id="{3264BF5C-D79D-9C5C-0BE5-CAD61421C9B9}"/>
              </a:ext>
            </a:extLst>
          </p:cNvPr>
          <p:cNvSpPr>
            <a:spLocks noGrp="1"/>
          </p:cNvSpPr>
          <p:nvPr>
            <p:ph type="body" sz="quarter" idx="36" hasCustomPrompt="1"/>
          </p:nvPr>
        </p:nvSpPr>
        <p:spPr>
          <a:xfrm>
            <a:off x="4610688" y="5420048"/>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37" name="Text Placeholder 5">
            <a:extLst>
              <a:ext uri="{FF2B5EF4-FFF2-40B4-BE49-F238E27FC236}">
                <a16:creationId xmlns:a16="http://schemas.microsoft.com/office/drawing/2014/main" id="{378EE352-41D1-745C-5EDA-B51985F3DCA0}"/>
              </a:ext>
            </a:extLst>
          </p:cNvPr>
          <p:cNvSpPr>
            <a:spLocks noGrp="1"/>
          </p:cNvSpPr>
          <p:nvPr>
            <p:ph type="body" sz="quarter" idx="37" hasCustomPrompt="1"/>
          </p:nvPr>
        </p:nvSpPr>
        <p:spPr>
          <a:xfrm>
            <a:off x="4610688" y="4902208"/>
            <a:ext cx="2970624"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45" name="Picture Placeholder 25">
            <a:extLst>
              <a:ext uri="{FF2B5EF4-FFF2-40B4-BE49-F238E27FC236}">
                <a16:creationId xmlns:a16="http://schemas.microsoft.com/office/drawing/2014/main" id="{5178C0BB-0A06-3263-FA12-83E79FF96C0B}"/>
              </a:ext>
            </a:extLst>
          </p:cNvPr>
          <p:cNvSpPr>
            <a:spLocks noGrp="1"/>
          </p:cNvSpPr>
          <p:nvPr>
            <p:ph type="pic" sz="quarter" idx="38" hasCustomPrompt="1"/>
          </p:nvPr>
        </p:nvSpPr>
        <p:spPr>
          <a:xfrm>
            <a:off x="4610689" y="4068548"/>
            <a:ext cx="761412" cy="761412"/>
          </a:xfrm>
        </p:spPr>
        <p:txBody>
          <a:bodyPr>
            <a:normAutofit/>
          </a:bodyPr>
          <a:lstStyle>
            <a:lvl1pPr marL="0" indent="0" algn="ctr">
              <a:buNone/>
              <a:defRPr sz="1000"/>
            </a:lvl1pPr>
          </a:lstStyle>
          <a:p>
            <a:r>
              <a:rPr lang="en-US" dirty="0"/>
              <a:t>ICON / IMG</a:t>
            </a:r>
          </a:p>
        </p:txBody>
      </p:sp>
      <p:sp>
        <p:nvSpPr>
          <p:cNvPr id="50" name="Picture Placeholder 25">
            <a:extLst>
              <a:ext uri="{FF2B5EF4-FFF2-40B4-BE49-F238E27FC236}">
                <a16:creationId xmlns:a16="http://schemas.microsoft.com/office/drawing/2014/main" id="{6FD1AA82-77F3-815A-E437-EFC871493197}"/>
              </a:ext>
            </a:extLst>
          </p:cNvPr>
          <p:cNvSpPr>
            <a:spLocks noGrp="1"/>
          </p:cNvSpPr>
          <p:nvPr>
            <p:ph type="pic" sz="quarter" idx="39" hasCustomPrompt="1"/>
          </p:nvPr>
        </p:nvSpPr>
        <p:spPr>
          <a:xfrm>
            <a:off x="8599759" y="4068548"/>
            <a:ext cx="761412" cy="761412"/>
          </a:xfrm>
        </p:spPr>
        <p:txBody>
          <a:bodyPr>
            <a:normAutofit/>
          </a:bodyPr>
          <a:lstStyle>
            <a:lvl1pPr marL="0" indent="0" algn="ctr">
              <a:buNone/>
              <a:defRPr sz="1000"/>
            </a:lvl1pPr>
          </a:lstStyle>
          <a:p>
            <a:r>
              <a:rPr lang="en-US" dirty="0"/>
              <a:t>ICON / IMG</a:t>
            </a:r>
          </a:p>
        </p:txBody>
      </p:sp>
      <p:sp>
        <p:nvSpPr>
          <p:cNvPr id="2" name="Text Placeholder 5">
            <a:extLst>
              <a:ext uri="{FF2B5EF4-FFF2-40B4-BE49-F238E27FC236}">
                <a16:creationId xmlns:a16="http://schemas.microsoft.com/office/drawing/2014/main" id="{9FF23616-9FB3-5FC2-545A-685CC6B83A7E}"/>
              </a:ext>
            </a:extLst>
          </p:cNvPr>
          <p:cNvSpPr>
            <a:spLocks noGrp="1"/>
          </p:cNvSpPr>
          <p:nvPr>
            <p:ph type="body" sz="quarter" idx="40" hasCustomPrompt="1"/>
          </p:nvPr>
        </p:nvSpPr>
        <p:spPr>
          <a:xfrm>
            <a:off x="630623" y="2737152"/>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3" name="Text Placeholder 5">
            <a:extLst>
              <a:ext uri="{FF2B5EF4-FFF2-40B4-BE49-F238E27FC236}">
                <a16:creationId xmlns:a16="http://schemas.microsoft.com/office/drawing/2014/main" id="{81B9DD31-F34F-537E-FB09-0AD047D038E2}"/>
              </a:ext>
            </a:extLst>
          </p:cNvPr>
          <p:cNvSpPr>
            <a:spLocks noGrp="1"/>
          </p:cNvSpPr>
          <p:nvPr>
            <p:ph type="body" sz="quarter" idx="41" hasCustomPrompt="1"/>
          </p:nvPr>
        </p:nvSpPr>
        <p:spPr>
          <a:xfrm>
            <a:off x="630623" y="2219312"/>
            <a:ext cx="2970624"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4" name="Picture Placeholder 25">
            <a:extLst>
              <a:ext uri="{FF2B5EF4-FFF2-40B4-BE49-F238E27FC236}">
                <a16:creationId xmlns:a16="http://schemas.microsoft.com/office/drawing/2014/main" id="{85A829E0-2C32-183A-4A04-ED04B534457F}"/>
              </a:ext>
            </a:extLst>
          </p:cNvPr>
          <p:cNvSpPr>
            <a:spLocks noGrp="1"/>
          </p:cNvSpPr>
          <p:nvPr>
            <p:ph type="pic" sz="quarter" idx="42" hasCustomPrompt="1"/>
          </p:nvPr>
        </p:nvSpPr>
        <p:spPr>
          <a:xfrm>
            <a:off x="630624" y="1385652"/>
            <a:ext cx="761412" cy="761412"/>
          </a:xfrm>
        </p:spPr>
        <p:txBody>
          <a:bodyPr>
            <a:normAutofit/>
          </a:bodyPr>
          <a:lstStyle>
            <a:lvl1pPr marL="0" indent="0" algn="ctr">
              <a:buNone/>
              <a:defRPr sz="1000"/>
            </a:lvl1pPr>
          </a:lstStyle>
          <a:p>
            <a:r>
              <a:rPr lang="en-US" dirty="0"/>
              <a:t>ICON / IMG</a:t>
            </a:r>
          </a:p>
        </p:txBody>
      </p:sp>
      <p:sp>
        <p:nvSpPr>
          <p:cNvPr id="6" name="Text Placeholder 5">
            <a:extLst>
              <a:ext uri="{FF2B5EF4-FFF2-40B4-BE49-F238E27FC236}">
                <a16:creationId xmlns:a16="http://schemas.microsoft.com/office/drawing/2014/main" id="{DAD625D9-2BEC-0607-E369-2D7051CABBE6}"/>
              </a:ext>
            </a:extLst>
          </p:cNvPr>
          <p:cNvSpPr>
            <a:spLocks noGrp="1"/>
          </p:cNvSpPr>
          <p:nvPr>
            <p:ph type="body" sz="quarter" idx="43" hasCustomPrompt="1"/>
          </p:nvPr>
        </p:nvSpPr>
        <p:spPr>
          <a:xfrm>
            <a:off x="630623" y="5420048"/>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7" name="Text Placeholder 5">
            <a:extLst>
              <a:ext uri="{FF2B5EF4-FFF2-40B4-BE49-F238E27FC236}">
                <a16:creationId xmlns:a16="http://schemas.microsoft.com/office/drawing/2014/main" id="{0BE9FD09-0FAF-CB75-7B58-8568BD7D6FC2}"/>
              </a:ext>
            </a:extLst>
          </p:cNvPr>
          <p:cNvSpPr>
            <a:spLocks noGrp="1"/>
          </p:cNvSpPr>
          <p:nvPr>
            <p:ph type="body" sz="quarter" idx="44" hasCustomPrompt="1"/>
          </p:nvPr>
        </p:nvSpPr>
        <p:spPr>
          <a:xfrm>
            <a:off x="630623" y="4902208"/>
            <a:ext cx="2970624"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8" name="Picture Placeholder 25">
            <a:extLst>
              <a:ext uri="{FF2B5EF4-FFF2-40B4-BE49-F238E27FC236}">
                <a16:creationId xmlns:a16="http://schemas.microsoft.com/office/drawing/2014/main" id="{75C5F29B-F097-A371-3EFF-E77060A35CC4}"/>
              </a:ext>
            </a:extLst>
          </p:cNvPr>
          <p:cNvSpPr>
            <a:spLocks noGrp="1"/>
          </p:cNvSpPr>
          <p:nvPr>
            <p:ph type="pic" sz="quarter" idx="45" hasCustomPrompt="1"/>
          </p:nvPr>
        </p:nvSpPr>
        <p:spPr>
          <a:xfrm>
            <a:off x="630624" y="4068548"/>
            <a:ext cx="761412" cy="761412"/>
          </a:xfrm>
        </p:spPr>
        <p:txBody>
          <a:bodyPr>
            <a:normAutofit/>
          </a:bodyPr>
          <a:lstStyle>
            <a:lvl1pPr marL="0" indent="0" algn="ctr">
              <a:buNone/>
              <a:defRPr sz="1000"/>
            </a:lvl1pPr>
          </a:lstStyle>
          <a:p>
            <a:r>
              <a:rPr lang="en-US" dirty="0"/>
              <a:t>ICON / IMG</a:t>
            </a:r>
          </a:p>
        </p:txBody>
      </p:sp>
      <p:sp>
        <p:nvSpPr>
          <p:cNvPr id="9" name="Title 1">
            <a:extLst>
              <a:ext uri="{FF2B5EF4-FFF2-40B4-BE49-F238E27FC236}">
                <a16:creationId xmlns:a16="http://schemas.microsoft.com/office/drawing/2014/main" id="{C78BC652-A4BA-9228-6E0D-005A7B3DC81E}"/>
              </a:ext>
            </a:extLst>
          </p:cNvPr>
          <p:cNvSpPr>
            <a:spLocks noGrp="1"/>
          </p:cNvSpPr>
          <p:nvPr>
            <p:ph type="title" hasCustomPrompt="1"/>
          </p:nvPr>
        </p:nvSpPr>
        <p:spPr>
          <a:xfrm>
            <a:off x="492368" y="695663"/>
            <a:ext cx="11207260" cy="569837"/>
          </a:xfrm>
        </p:spPr>
        <p:txBody>
          <a:bodyPr>
            <a:normAutofit/>
          </a:bodyPr>
          <a:lstStyle>
            <a:lvl1pPr>
              <a:defRPr sz="3600">
                <a:solidFill>
                  <a:srgbClr val="00785C"/>
                </a:solidFill>
              </a:defRPr>
            </a:lvl1pPr>
          </a:lstStyle>
          <a:p>
            <a:r>
              <a:rPr lang="en-US" dirty="0"/>
              <a:t>Basic Slide (W)</a:t>
            </a:r>
          </a:p>
        </p:txBody>
      </p:sp>
      <p:cxnSp>
        <p:nvCxnSpPr>
          <p:cNvPr id="10" name="Straight Connector 9">
            <a:extLst>
              <a:ext uri="{FF2B5EF4-FFF2-40B4-BE49-F238E27FC236}">
                <a16:creationId xmlns:a16="http://schemas.microsoft.com/office/drawing/2014/main" id="{9C4CD46C-B630-35BD-B27C-546A0DC1A602}"/>
              </a:ext>
            </a:extLst>
          </p:cNvPr>
          <p:cNvCxnSpPr>
            <a:cxnSpLocks/>
          </p:cNvCxnSpPr>
          <p:nvPr userDrawn="1"/>
        </p:nvCxnSpPr>
        <p:spPr>
          <a:xfrm>
            <a:off x="492368" y="569844"/>
            <a:ext cx="11207260" cy="0"/>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572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0 Point List (W)">
    <p:spTree>
      <p:nvGrpSpPr>
        <p:cNvPr id="1" name=""/>
        <p:cNvGrpSpPr/>
        <p:nvPr/>
      </p:nvGrpSpPr>
      <p:grpSpPr>
        <a:xfrm>
          <a:off x="0" y="0"/>
          <a:ext cx="0" cy="0"/>
          <a:chOff x="0" y="0"/>
          <a:chExt cx="0" cy="0"/>
        </a:xfrm>
      </p:grpSpPr>
      <p:sp>
        <p:nvSpPr>
          <p:cNvPr id="37" name="Text Placeholder 5">
            <a:extLst>
              <a:ext uri="{FF2B5EF4-FFF2-40B4-BE49-F238E27FC236}">
                <a16:creationId xmlns:a16="http://schemas.microsoft.com/office/drawing/2014/main" id="{378EE352-41D1-745C-5EDA-B51985F3DCA0}"/>
              </a:ext>
            </a:extLst>
          </p:cNvPr>
          <p:cNvSpPr>
            <a:spLocks noGrp="1"/>
          </p:cNvSpPr>
          <p:nvPr>
            <p:ph type="body" sz="quarter" idx="37" hasCustomPrompt="1"/>
          </p:nvPr>
        </p:nvSpPr>
        <p:spPr>
          <a:xfrm>
            <a:off x="5100202" y="3162618"/>
            <a:ext cx="1991592" cy="440675"/>
          </a:xfrm>
        </p:spPr>
        <p:txBody>
          <a:bodyPr>
            <a:normAutofit/>
          </a:bodyPr>
          <a:lstStyle>
            <a:lvl1pPr marL="0" indent="0" algn="ctr">
              <a:buNone/>
              <a:defRPr sz="18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45" name="Picture Placeholder 25">
            <a:extLst>
              <a:ext uri="{FF2B5EF4-FFF2-40B4-BE49-F238E27FC236}">
                <a16:creationId xmlns:a16="http://schemas.microsoft.com/office/drawing/2014/main" id="{5178C0BB-0A06-3263-FA12-83E79FF96C0B}"/>
              </a:ext>
            </a:extLst>
          </p:cNvPr>
          <p:cNvSpPr>
            <a:spLocks noGrp="1"/>
          </p:cNvSpPr>
          <p:nvPr>
            <p:ph type="pic" sz="quarter" idx="38" hasCustomPrompt="1"/>
          </p:nvPr>
        </p:nvSpPr>
        <p:spPr>
          <a:xfrm>
            <a:off x="5407748" y="1713870"/>
            <a:ext cx="1376500" cy="1376500"/>
          </a:xfrm>
        </p:spPr>
        <p:txBody>
          <a:bodyPr>
            <a:normAutofit/>
          </a:bodyPr>
          <a:lstStyle>
            <a:lvl1pPr marL="0" indent="0" algn="ctr">
              <a:buNone/>
              <a:defRPr sz="1000"/>
            </a:lvl1pPr>
          </a:lstStyle>
          <a:p>
            <a:r>
              <a:rPr lang="en-US" dirty="0"/>
              <a:t>ICON / IMG</a:t>
            </a:r>
          </a:p>
        </p:txBody>
      </p:sp>
      <p:sp>
        <p:nvSpPr>
          <p:cNvPr id="9" name="Title 1">
            <a:extLst>
              <a:ext uri="{FF2B5EF4-FFF2-40B4-BE49-F238E27FC236}">
                <a16:creationId xmlns:a16="http://schemas.microsoft.com/office/drawing/2014/main" id="{C78BC652-A4BA-9228-6E0D-005A7B3DC81E}"/>
              </a:ext>
            </a:extLst>
          </p:cNvPr>
          <p:cNvSpPr>
            <a:spLocks noGrp="1"/>
          </p:cNvSpPr>
          <p:nvPr>
            <p:ph type="title" hasCustomPrompt="1"/>
          </p:nvPr>
        </p:nvSpPr>
        <p:spPr>
          <a:xfrm>
            <a:off x="492368" y="695663"/>
            <a:ext cx="11207260" cy="569837"/>
          </a:xfrm>
        </p:spPr>
        <p:txBody>
          <a:bodyPr>
            <a:normAutofit/>
          </a:bodyPr>
          <a:lstStyle>
            <a:lvl1pPr>
              <a:defRPr sz="3600">
                <a:solidFill>
                  <a:srgbClr val="00785C"/>
                </a:solidFill>
              </a:defRPr>
            </a:lvl1pPr>
          </a:lstStyle>
          <a:p>
            <a:r>
              <a:rPr lang="en-US" dirty="0"/>
              <a:t>10 PT List (W)</a:t>
            </a:r>
          </a:p>
        </p:txBody>
      </p:sp>
      <p:cxnSp>
        <p:nvCxnSpPr>
          <p:cNvPr id="10" name="Straight Connector 9">
            <a:extLst>
              <a:ext uri="{FF2B5EF4-FFF2-40B4-BE49-F238E27FC236}">
                <a16:creationId xmlns:a16="http://schemas.microsoft.com/office/drawing/2014/main" id="{9C4CD46C-B630-35BD-B27C-546A0DC1A602}"/>
              </a:ext>
            </a:extLst>
          </p:cNvPr>
          <p:cNvCxnSpPr>
            <a:cxnSpLocks/>
          </p:cNvCxnSpPr>
          <p:nvPr userDrawn="1"/>
        </p:nvCxnSpPr>
        <p:spPr>
          <a:xfrm>
            <a:off x="492368" y="569844"/>
            <a:ext cx="11207260" cy="0"/>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14" name="Text Placeholder 5">
            <a:extLst>
              <a:ext uri="{FF2B5EF4-FFF2-40B4-BE49-F238E27FC236}">
                <a16:creationId xmlns:a16="http://schemas.microsoft.com/office/drawing/2014/main" id="{8F254521-C66A-1F8B-C94F-AA22EA64D528}"/>
              </a:ext>
            </a:extLst>
          </p:cNvPr>
          <p:cNvSpPr>
            <a:spLocks noGrp="1"/>
          </p:cNvSpPr>
          <p:nvPr>
            <p:ph type="body" sz="quarter" idx="39" hasCustomPrompt="1"/>
          </p:nvPr>
        </p:nvSpPr>
        <p:spPr>
          <a:xfrm>
            <a:off x="5100202" y="5560130"/>
            <a:ext cx="1991592" cy="440675"/>
          </a:xfrm>
        </p:spPr>
        <p:txBody>
          <a:bodyPr>
            <a:normAutofit/>
          </a:bodyPr>
          <a:lstStyle>
            <a:lvl1pPr marL="0" indent="0" algn="ctr">
              <a:buNone/>
              <a:defRPr sz="18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17" name="Picture Placeholder 25">
            <a:extLst>
              <a:ext uri="{FF2B5EF4-FFF2-40B4-BE49-F238E27FC236}">
                <a16:creationId xmlns:a16="http://schemas.microsoft.com/office/drawing/2014/main" id="{7B9365E7-CA4B-E975-D29E-8503113A8F0E}"/>
              </a:ext>
            </a:extLst>
          </p:cNvPr>
          <p:cNvSpPr>
            <a:spLocks noGrp="1"/>
          </p:cNvSpPr>
          <p:nvPr>
            <p:ph type="pic" sz="quarter" idx="40" hasCustomPrompt="1"/>
          </p:nvPr>
        </p:nvSpPr>
        <p:spPr>
          <a:xfrm>
            <a:off x="5407748" y="4111382"/>
            <a:ext cx="1376500" cy="1376500"/>
          </a:xfrm>
        </p:spPr>
        <p:txBody>
          <a:bodyPr>
            <a:normAutofit/>
          </a:bodyPr>
          <a:lstStyle>
            <a:lvl1pPr marL="0" indent="0" algn="ctr">
              <a:buNone/>
              <a:defRPr sz="1000"/>
            </a:lvl1pPr>
          </a:lstStyle>
          <a:p>
            <a:r>
              <a:rPr lang="en-US" dirty="0"/>
              <a:t>ICON / IMG</a:t>
            </a:r>
          </a:p>
        </p:txBody>
      </p:sp>
      <p:sp>
        <p:nvSpPr>
          <p:cNvPr id="18" name="Text Placeholder 5">
            <a:extLst>
              <a:ext uri="{FF2B5EF4-FFF2-40B4-BE49-F238E27FC236}">
                <a16:creationId xmlns:a16="http://schemas.microsoft.com/office/drawing/2014/main" id="{8824203E-AD93-BECC-28C7-B465961196E1}"/>
              </a:ext>
            </a:extLst>
          </p:cNvPr>
          <p:cNvSpPr>
            <a:spLocks noGrp="1"/>
          </p:cNvSpPr>
          <p:nvPr>
            <p:ph type="body" sz="quarter" idx="41" hasCustomPrompt="1"/>
          </p:nvPr>
        </p:nvSpPr>
        <p:spPr>
          <a:xfrm>
            <a:off x="7207780" y="3162618"/>
            <a:ext cx="1991592" cy="440675"/>
          </a:xfrm>
        </p:spPr>
        <p:txBody>
          <a:bodyPr>
            <a:normAutofit/>
          </a:bodyPr>
          <a:lstStyle>
            <a:lvl1pPr marL="0" indent="0" algn="ctr">
              <a:buNone/>
              <a:defRPr sz="18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19" name="Picture Placeholder 25">
            <a:extLst>
              <a:ext uri="{FF2B5EF4-FFF2-40B4-BE49-F238E27FC236}">
                <a16:creationId xmlns:a16="http://schemas.microsoft.com/office/drawing/2014/main" id="{DA654B34-BE33-E08F-5E34-BD2A977CA688}"/>
              </a:ext>
            </a:extLst>
          </p:cNvPr>
          <p:cNvSpPr>
            <a:spLocks noGrp="1"/>
          </p:cNvSpPr>
          <p:nvPr>
            <p:ph type="pic" sz="quarter" idx="42" hasCustomPrompt="1"/>
          </p:nvPr>
        </p:nvSpPr>
        <p:spPr>
          <a:xfrm>
            <a:off x="7515326" y="1713870"/>
            <a:ext cx="1376500" cy="1376500"/>
          </a:xfrm>
        </p:spPr>
        <p:txBody>
          <a:bodyPr>
            <a:normAutofit/>
          </a:bodyPr>
          <a:lstStyle>
            <a:lvl1pPr marL="0" indent="0" algn="ctr">
              <a:buNone/>
              <a:defRPr sz="1000"/>
            </a:lvl1pPr>
          </a:lstStyle>
          <a:p>
            <a:r>
              <a:rPr lang="en-US" dirty="0"/>
              <a:t>ICON / IMG</a:t>
            </a:r>
          </a:p>
        </p:txBody>
      </p:sp>
      <p:sp>
        <p:nvSpPr>
          <p:cNvPr id="20" name="Text Placeholder 5">
            <a:extLst>
              <a:ext uri="{FF2B5EF4-FFF2-40B4-BE49-F238E27FC236}">
                <a16:creationId xmlns:a16="http://schemas.microsoft.com/office/drawing/2014/main" id="{8EC2B297-AAB7-57C6-8218-BABE080D190A}"/>
              </a:ext>
            </a:extLst>
          </p:cNvPr>
          <p:cNvSpPr>
            <a:spLocks noGrp="1"/>
          </p:cNvSpPr>
          <p:nvPr>
            <p:ph type="body" sz="quarter" idx="43" hasCustomPrompt="1"/>
          </p:nvPr>
        </p:nvSpPr>
        <p:spPr>
          <a:xfrm>
            <a:off x="7207780" y="5560130"/>
            <a:ext cx="1991592" cy="440675"/>
          </a:xfrm>
        </p:spPr>
        <p:txBody>
          <a:bodyPr>
            <a:normAutofit/>
          </a:bodyPr>
          <a:lstStyle>
            <a:lvl1pPr marL="0" indent="0" algn="ctr">
              <a:buNone/>
              <a:defRPr sz="18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21" name="Picture Placeholder 25">
            <a:extLst>
              <a:ext uri="{FF2B5EF4-FFF2-40B4-BE49-F238E27FC236}">
                <a16:creationId xmlns:a16="http://schemas.microsoft.com/office/drawing/2014/main" id="{678ADAFD-0486-D519-4C53-B9CFF9EE2570}"/>
              </a:ext>
            </a:extLst>
          </p:cNvPr>
          <p:cNvSpPr>
            <a:spLocks noGrp="1"/>
          </p:cNvSpPr>
          <p:nvPr>
            <p:ph type="pic" sz="quarter" idx="44" hasCustomPrompt="1"/>
          </p:nvPr>
        </p:nvSpPr>
        <p:spPr>
          <a:xfrm>
            <a:off x="7515326" y="4111382"/>
            <a:ext cx="1376500" cy="1376500"/>
          </a:xfrm>
        </p:spPr>
        <p:txBody>
          <a:bodyPr>
            <a:normAutofit/>
          </a:bodyPr>
          <a:lstStyle>
            <a:lvl1pPr marL="0" indent="0" algn="ctr">
              <a:buNone/>
              <a:defRPr sz="1000"/>
            </a:lvl1pPr>
          </a:lstStyle>
          <a:p>
            <a:r>
              <a:rPr lang="en-US" dirty="0"/>
              <a:t>ICON / IMG</a:t>
            </a:r>
          </a:p>
        </p:txBody>
      </p:sp>
      <p:sp>
        <p:nvSpPr>
          <p:cNvPr id="22" name="Text Placeholder 5">
            <a:extLst>
              <a:ext uri="{FF2B5EF4-FFF2-40B4-BE49-F238E27FC236}">
                <a16:creationId xmlns:a16="http://schemas.microsoft.com/office/drawing/2014/main" id="{52292634-0951-AA85-AD21-C8B92C58F42F}"/>
              </a:ext>
            </a:extLst>
          </p:cNvPr>
          <p:cNvSpPr>
            <a:spLocks noGrp="1"/>
          </p:cNvSpPr>
          <p:nvPr>
            <p:ph type="body" sz="quarter" idx="45" hasCustomPrompt="1"/>
          </p:nvPr>
        </p:nvSpPr>
        <p:spPr>
          <a:xfrm>
            <a:off x="9326509" y="3162618"/>
            <a:ext cx="1991592" cy="440675"/>
          </a:xfrm>
        </p:spPr>
        <p:txBody>
          <a:bodyPr>
            <a:normAutofit/>
          </a:bodyPr>
          <a:lstStyle>
            <a:lvl1pPr marL="0" indent="0" algn="ctr">
              <a:buNone/>
              <a:defRPr sz="18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23" name="Picture Placeholder 25">
            <a:extLst>
              <a:ext uri="{FF2B5EF4-FFF2-40B4-BE49-F238E27FC236}">
                <a16:creationId xmlns:a16="http://schemas.microsoft.com/office/drawing/2014/main" id="{8362EEC2-576F-D6C0-6233-B1763D008ED8}"/>
              </a:ext>
            </a:extLst>
          </p:cNvPr>
          <p:cNvSpPr>
            <a:spLocks noGrp="1"/>
          </p:cNvSpPr>
          <p:nvPr>
            <p:ph type="pic" sz="quarter" idx="46" hasCustomPrompt="1"/>
          </p:nvPr>
        </p:nvSpPr>
        <p:spPr>
          <a:xfrm>
            <a:off x="9634055" y="1713870"/>
            <a:ext cx="1376500" cy="1376500"/>
          </a:xfrm>
        </p:spPr>
        <p:txBody>
          <a:bodyPr>
            <a:normAutofit/>
          </a:bodyPr>
          <a:lstStyle>
            <a:lvl1pPr marL="0" indent="0" algn="ctr">
              <a:buNone/>
              <a:defRPr sz="1000"/>
            </a:lvl1pPr>
          </a:lstStyle>
          <a:p>
            <a:r>
              <a:rPr lang="en-US" dirty="0"/>
              <a:t>ICON / IMG</a:t>
            </a:r>
          </a:p>
        </p:txBody>
      </p:sp>
      <p:sp>
        <p:nvSpPr>
          <p:cNvPr id="25" name="Text Placeholder 5">
            <a:extLst>
              <a:ext uri="{FF2B5EF4-FFF2-40B4-BE49-F238E27FC236}">
                <a16:creationId xmlns:a16="http://schemas.microsoft.com/office/drawing/2014/main" id="{CC3B741A-E49D-C915-8441-E088A9476249}"/>
              </a:ext>
            </a:extLst>
          </p:cNvPr>
          <p:cNvSpPr>
            <a:spLocks noGrp="1"/>
          </p:cNvSpPr>
          <p:nvPr>
            <p:ph type="body" sz="quarter" idx="47" hasCustomPrompt="1"/>
          </p:nvPr>
        </p:nvSpPr>
        <p:spPr>
          <a:xfrm>
            <a:off x="9326509" y="5560130"/>
            <a:ext cx="1991592" cy="440675"/>
          </a:xfrm>
        </p:spPr>
        <p:txBody>
          <a:bodyPr>
            <a:normAutofit/>
          </a:bodyPr>
          <a:lstStyle>
            <a:lvl1pPr marL="0" indent="0" algn="ctr">
              <a:buNone/>
              <a:defRPr sz="18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26" name="Picture Placeholder 25">
            <a:extLst>
              <a:ext uri="{FF2B5EF4-FFF2-40B4-BE49-F238E27FC236}">
                <a16:creationId xmlns:a16="http://schemas.microsoft.com/office/drawing/2014/main" id="{783CACB0-C9BD-18C3-8E31-BDE30489BEEE}"/>
              </a:ext>
            </a:extLst>
          </p:cNvPr>
          <p:cNvSpPr>
            <a:spLocks noGrp="1"/>
          </p:cNvSpPr>
          <p:nvPr>
            <p:ph type="pic" sz="quarter" idx="48" hasCustomPrompt="1"/>
          </p:nvPr>
        </p:nvSpPr>
        <p:spPr>
          <a:xfrm>
            <a:off x="9634055" y="4111382"/>
            <a:ext cx="1376500" cy="1376500"/>
          </a:xfrm>
        </p:spPr>
        <p:txBody>
          <a:bodyPr>
            <a:normAutofit/>
          </a:bodyPr>
          <a:lstStyle>
            <a:lvl1pPr marL="0" indent="0" algn="ctr">
              <a:buNone/>
              <a:defRPr sz="1000"/>
            </a:lvl1pPr>
          </a:lstStyle>
          <a:p>
            <a:r>
              <a:rPr lang="en-US" dirty="0"/>
              <a:t>ICON / IMG</a:t>
            </a:r>
          </a:p>
        </p:txBody>
      </p:sp>
      <p:sp>
        <p:nvSpPr>
          <p:cNvPr id="27" name="Text Placeholder 5">
            <a:extLst>
              <a:ext uri="{FF2B5EF4-FFF2-40B4-BE49-F238E27FC236}">
                <a16:creationId xmlns:a16="http://schemas.microsoft.com/office/drawing/2014/main" id="{C926394B-C39B-922B-A526-4C95DB2AD70C}"/>
              </a:ext>
            </a:extLst>
          </p:cNvPr>
          <p:cNvSpPr>
            <a:spLocks noGrp="1"/>
          </p:cNvSpPr>
          <p:nvPr>
            <p:ph type="body" sz="quarter" idx="49" hasCustomPrompt="1"/>
          </p:nvPr>
        </p:nvSpPr>
        <p:spPr>
          <a:xfrm>
            <a:off x="2981473" y="3162618"/>
            <a:ext cx="1991592" cy="440675"/>
          </a:xfrm>
        </p:spPr>
        <p:txBody>
          <a:bodyPr>
            <a:normAutofit/>
          </a:bodyPr>
          <a:lstStyle>
            <a:lvl1pPr marL="0" indent="0" algn="ctr">
              <a:buNone/>
              <a:defRPr sz="18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28" name="Picture Placeholder 25">
            <a:extLst>
              <a:ext uri="{FF2B5EF4-FFF2-40B4-BE49-F238E27FC236}">
                <a16:creationId xmlns:a16="http://schemas.microsoft.com/office/drawing/2014/main" id="{DDF08A11-3DAD-5657-EE4E-7D024CCD7F48}"/>
              </a:ext>
            </a:extLst>
          </p:cNvPr>
          <p:cNvSpPr>
            <a:spLocks noGrp="1"/>
          </p:cNvSpPr>
          <p:nvPr>
            <p:ph type="pic" sz="quarter" idx="50" hasCustomPrompt="1"/>
          </p:nvPr>
        </p:nvSpPr>
        <p:spPr>
          <a:xfrm>
            <a:off x="3289019" y="1713870"/>
            <a:ext cx="1376500" cy="1376500"/>
          </a:xfrm>
        </p:spPr>
        <p:txBody>
          <a:bodyPr>
            <a:normAutofit/>
          </a:bodyPr>
          <a:lstStyle>
            <a:lvl1pPr marL="0" indent="0" algn="ctr">
              <a:buNone/>
              <a:defRPr sz="1000"/>
            </a:lvl1pPr>
          </a:lstStyle>
          <a:p>
            <a:r>
              <a:rPr lang="en-US" dirty="0"/>
              <a:t>ICON / IMG</a:t>
            </a:r>
          </a:p>
        </p:txBody>
      </p:sp>
      <p:sp>
        <p:nvSpPr>
          <p:cNvPr id="29" name="Text Placeholder 5">
            <a:extLst>
              <a:ext uri="{FF2B5EF4-FFF2-40B4-BE49-F238E27FC236}">
                <a16:creationId xmlns:a16="http://schemas.microsoft.com/office/drawing/2014/main" id="{85EEA6EC-99F2-3168-B4D6-AD035C5E7176}"/>
              </a:ext>
            </a:extLst>
          </p:cNvPr>
          <p:cNvSpPr>
            <a:spLocks noGrp="1"/>
          </p:cNvSpPr>
          <p:nvPr>
            <p:ph type="body" sz="quarter" idx="51" hasCustomPrompt="1"/>
          </p:nvPr>
        </p:nvSpPr>
        <p:spPr>
          <a:xfrm>
            <a:off x="2981473" y="5560130"/>
            <a:ext cx="1991592" cy="440675"/>
          </a:xfrm>
        </p:spPr>
        <p:txBody>
          <a:bodyPr>
            <a:normAutofit/>
          </a:bodyPr>
          <a:lstStyle>
            <a:lvl1pPr marL="0" indent="0" algn="ctr">
              <a:buNone/>
              <a:defRPr sz="18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30" name="Picture Placeholder 25">
            <a:extLst>
              <a:ext uri="{FF2B5EF4-FFF2-40B4-BE49-F238E27FC236}">
                <a16:creationId xmlns:a16="http://schemas.microsoft.com/office/drawing/2014/main" id="{C963E70D-BE80-7624-668A-2913ECD5DCC5}"/>
              </a:ext>
            </a:extLst>
          </p:cNvPr>
          <p:cNvSpPr>
            <a:spLocks noGrp="1"/>
          </p:cNvSpPr>
          <p:nvPr>
            <p:ph type="pic" sz="quarter" idx="52" hasCustomPrompt="1"/>
          </p:nvPr>
        </p:nvSpPr>
        <p:spPr>
          <a:xfrm>
            <a:off x="3289019" y="4111382"/>
            <a:ext cx="1376500" cy="1376500"/>
          </a:xfrm>
        </p:spPr>
        <p:txBody>
          <a:bodyPr>
            <a:normAutofit/>
          </a:bodyPr>
          <a:lstStyle>
            <a:lvl1pPr marL="0" indent="0" algn="ctr">
              <a:buNone/>
              <a:defRPr sz="1000"/>
            </a:lvl1pPr>
          </a:lstStyle>
          <a:p>
            <a:r>
              <a:rPr lang="en-US" dirty="0"/>
              <a:t>ICON / IMG</a:t>
            </a:r>
          </a:p>
        </p:txBody>
      </p:sp>
      <p:sp>
        <p:nvSpPr>
          <p:cNvPr id="31" name="Text Placeholder 5">
            <a:extLst>
              <a:ext uri="{FF2B5EF4-FFF2-40B4-BE49-F238E27FC236}">
                <a16:creationId xmlns:a16="http://schemas.microsoft.com/office/drawing/2014/main" id="{97CCE125-9E52-F9EF-408A-224562C6B22D}"/>
              </a:ext>
            </a:extLst>
          </p:cNvPr>
          <p:cNvSpPr>
            <a:spLocks noGrp="1"/>
          </p:cNvSpPr>
          <p:nvPr>
            <p:ph type="body" sz="quarter" idx="53" hasCustomPrompt="1"/>
          </p:nvPr>
        </p:nvSpPr>
        <p:spPr>
          <a:xfrm>
            <a:off x="862744" y="3162618"/>
            <a:ext cx="1991592" cy="440675"/>
          </a:xfrm>
        </p:spPr>
        <p:txBody>
          <a:bodyPr>
            <a:normAutofit/>
          </a:bodyPr>
          <a:lstStyle>
            <a:lvl1pPr marL="0" indent="0" algn="ctr">
              <a:buNone/>
              <a:defRPr sz="18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32" name="Picture Placeholder 25">
            <a:extLst>
              <a:ext uri="{FF2B5EF4-FFF2-40B4-BE49-F238E27FC236}">
                <a16:creationId xmlns:a16="http://schemas.microsoft.com/office/drawing/2014/main" id="{C07C42C3-B9F1-DB2F-0EB3-C921C6507D1E}"/>
              </a:ext>
            </a:extLst>
          </p:cNvPr>
          <p:cNvSpPr>
            <a:spLocks noGrp="1"/>
          </p:cNvSpPr>
          <p:nvPr>
            <p:ph type="pic" sz="quarter" idx="54" hasCustomPrompt="1"/>
          </p:nvPr>
        </p:nvSpPr>
        <p:spPr>
          <a:xfrm>
            <a:off x="1170290" y="1713870"/>
            <a:ext cx="1376500" cy="1376500"/>
          </a:xfrm>
        </p:spPr>
        <p:txBody>
          <a:bodyPr>
            <a:normAutofit/>
          </a:bodyPr>
          <a:lstStyle>
            <a:lvl1pPr marL="0" indent="0" algn="ctr">
              <a:buNone/>
              <a:defRPr sz="1000"/>
            </a:lvl1pPr>
          </a:lstStyle>
          <a:p>
            <a:r>
              <a:rPr lang="en-US" dirty="0"/>
              <a:t>ICON / IMG</a:t>
            </a:r>
          </a:p>
        </p:txBody>
      </p:sp>
      <p:sp>
        <p:nvSpPr>
          <p:cNvPr id="38" name="Text Placeholder 5">
            <a:extLst>
              <a:ext uri="{FF2B5EF4-FFF2-40B4-BE49-F238E27FC236}">
                <a16:creationId xmlns:a16="http://schemas.microsoft.com/office/drawing/2014/main" id="{0D5D2AA6-854D-6615-7B31-69CCF85C155C}"/>
              </a:ext>
            </a:extLst>
          </p:cNvPr>
          <p:cNvSpPr>
            <a:spLocks noGrp="1"/>
          </p:cNvSpPr>
          <p:nvPr>
            <p:ph type="body" sz="quarter" idx="55" hasCustomPrompt="1"/>
          </p:nvPr>
        </p:nvSpPr>
        <p:spPr>
          <a:xfrm>
            <a:off x="862744" y="5560130"/>
            <a:ext cx="1991592" cy="440675"/>
          </a:xfrm>
        </p:spPr>
        <p:txBody>
          <a:bodyPr>
            <a:normAutofit/>
          </a:bodyPr>
          <a:lstStyle>
            <a:lvl1pPr marL="0" indent="0" algn="ctr">
              <a:buNone/>
              <a:defRPr sz="18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39" name="Picture Placeholder 25">
            <a:extLst>
              <a:ext uri="{FF2B5EF4-FFF2-40B4-BE49-F238E27FC236}">
                <a16:creationId xmlns:a16="http://schemas.microsoft.com/office/drawing/2014/main" id="{09C6B6B3-4CE7-659D-7968-34B9F9D045DF}"/>
              </a:ext>
            </a:extLst>
          </p:cNvPr>
          <p:cNvSpPr>
            <a:spLocks noGrp="1"/>
          </p:cNvSpPr>
          <p:nvPr>
            <p:ph type="pic" sz="quarter" idx="56" hasCustomPrompt="1"/>
          </p:nvPr>
        </p:nvSpPr>
        <p:spPr>
          <a:xfrm>
            <a:off x="1170290" y="4111382"/>
            <a:ext cx="1376500" cy="1376500"/>
          </a:xfrm>
        </p:spPr>
        <p:txBody>
          <a:bodyPr>
            <a:normAutofit/>
          </a:bodyPr>
          <a:lstStyle>
            <a:lvl1pPr marL="0" indent="0" algn="ctr">
              <a:buNone/>
              <a:defRPr sz="1000"/>
            </a:lvl1pPr>
          </a:lstStyle>
          <a:p>
            <a:r>
              <a:rPr lang="en-US" dirty="0"/>
              <a:t>ICON / IMG</a:t>
            </a:r>
          </a:p>
        </p:txBody>
      </p:sp>
    </p:spTree>
    <p:extLst>
      <p:ext uri="{BB962C8B-B14F-4D97-AF65-F5344CB8AC3E}">
        <p14:creationId xmlns:p14="http://schemas.microsoft.com/office/powerpoint/2010/main" val="24682728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 Pointer B (W)">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C6F156E-577F-6F32-8477-0118A4392B7E}"/>
              </a:ext>
            </a:extLst>
          </p:cNvPr>
          <p:cNvSpPr>
            <a:spLocks noGrp="1"/>
          </p:cNvSpPr>
          <p:nvPr>
            <p:ph type="title" hasCustomPrompt="1"/>
          </p:nvPr>
        </p:nvSpPr>
        <p:spPr>
          <a:xfrm>
            <a:off x="3622002" y="962363"/>
            <a:ext cx="4948312" cy="524914"/>
          </a:xfrm>
        </p:spPr>
        <p:txBody>
          <a:bodyPr anchor="b">
            <a:normAutofit/>
          </a:bodyPr>
          <a:lstStyle>
            <a:lvl1pPr algn="ctr" fontAlgn="ctr">
              <a:lnSpc>
                <a:spcPct val="150000"/>
              </a:lnSpc>
              <a:spcBef>
                <a:spcPts val="1200"/>
              </a:spcBef>
              <a:defRPr sz="3600" b="1" baseline="0">
                <a:solidFill>
                  <a:srgbClr val="00785C"/>
                </a:solidFill>
              </a:defRPr>
            </a:lvl1pPr>
          </a:lstStyle>
          <a:p>
            <a:r>
              <a:rPr lang="en-US" dirty="0"/>
              <a:t>2 Pointer (W)</a:t>
            </a:r>
          </a:p>
        </p:txBody>
      </p:sp>
      <p:grpSp>
        <p:nvGrpSpPr>
          <p:cNvPr id="38" name="Group 37">
            <a:extLst>
              <a:ext uri="{FF2B5EF4-FFF2-40B4-BE49-F238E27FC236}">
                <a16:creationId xmlns:a16="http://schemas.microsoft.com/office/drawing/2014/main" id="{82E0510E-8555-31CC-858B-372197069749}"/>
              </a:ext>
            </a:extLst>
          </p:cNvPr>
          <p:cNvGrpSpPr/>
          <p:nvPr userDrawn="1"/>
        </p:nvGrpSpPr>
        <p:grpSpPr>
          <a:xfrm>
            <a:off x="0" y="6288163"/>
            <a:ext cx="12192000" cy="569837"/>
            <a:chOff x="0" y="6288163"/>
            <a:chExt cx="12192000" cy="569837"/>
          </a:xfrm>
        </p:grpSpPr>
        <p:sp>
          <p:nvSpPr>
            <p:cNvPr id="39" name="Rectangle 38">
              <a:extLst>
                <a:ext uri="{FF2B5EF4-FFF2-40B4-BE49-F238E27FC236}">
                  <a16:creationId xmlns:a16="http://schemas.microsoft.com/office/drawing/2014/main" id="{57B74973-C131-302B-008E-3FC3F51FDCFC}"/>
                </a:ext>
              </a:extLst>
            </p:cNvPr>
            <p:cNvSpPr/>
            <p:nvPr userDrawn="1"/>
          </p:nvSpPr>
          <p:spPr>
            <a:xfrm>
              <a:off x="0" y="6288163"/>
              <a:ext cx="12192000" cy="569837"/>
            </a:xfrm>
            <a:prstGeom prst="rect">
              <a:avLst/>
            </a:prstGeom>
            <a:solidFill>
              <a:srgbClr val="00785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pic>
          <p:nvPicPr>
            <p:cNvPr id="40" name="Picture 39">
              <a:extLst>
                <a:ext uri="{FF2B5EF4-FFF2-40B4-BE49-F238E27FC236}">
                  <a16:creationId xmlns:a16="http://schemas.microsoft.com/office/drawing/2014/main" id="{F597F27F-84C9-05CD-A382-D6B01F7918C3}"/>
                </a:ext>
              </a:extLst>
            </p:cNvPr>
            <p:cNvPicPr>
              <a:picLocks noChangeAspect="1"/>
            </p:cNvPicPr>
            <p:nvPr userDrawn="1"/>
          </p:nvPicPr>
          <p:blipFill>
            <a:blip r:embed="rId2"/>
            <a:stretch>
              <a:fillRect/>
            </a:stretch>
          </p:blipFill>
          <p:spPr>
            <a:xfrm>
              <a:off x="492370" y="6431316"/>
              <a:ext cx="1306492" cy="285665"/>
            </a:xfrm>
            <a:prstGeom prst="rect">
              <a:avLst/>
            </a:prstGeom>
          </p:spPr>
        </p:pic>
        <p:cxnSp>
          <p:nvCxnSpPr>
            <p:cNvPr id="41" name="Straight Connector 40">
              <a:extLst>
                <a:ext uri="{FF2B5EF4-FFF2-40B4-BE49-F238E27FC236}">
                  <a16:creationId xmlns:a16="http://schemas.microsoft.com/office/drawing/2014/main" id="{232E63B6-7997-8923-2E72-38215B35A9AE}"/>
                </a:ext>
              </a:extLst>
            </p:cNvPr>
            <p:cNvCxnSpPr>
              <a:cxnSpLocks/>
            </p:cNvCxnSpPr>
            <p:nvPr userDrawn="1"/>
          </p:nvCxnSpPr>
          <p:spPr>
            <a:xfrm flipV="1">
              <a:off x="11108640" y="6431316"/>
              <a:ext cx="0" cy="28566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2" name="Date Placeholder 23">
            <a:extLst>
              <a:ext uri="{FF2B5EF4-FFF2-40B4-BE49-F238E27FC236}">
                <a16:creationId xmlns:a16="http://schemas.microsoft.com/office/drawing/2014/main" id="{B2C9062F-3C15-1B15-E105-A72BE4B28C11}"/>
              </a:ext>
            </a:extLst>
          </p:cNvPr>
          <p:cNvSpPr>
            <a:spLocks noGrp="1"/>
          </p:cNvSpPr>
          <p:nvPr>
            <p:ph type="dt" sz="half" idx="2"/>
          </p:nvPr>
        </p:nvSpPr>
        <p:spPr>
          <a:xfrm>
            <a:off x="8358716" y="6390518"/>
            <a:ext cx="2743200" cy="365125"/>
          </a:xfrm>
          <a:prstGeom prst="rect">
            <a:avLst/>
          </a:prstGeom>
        </p:spPr>
        <p:txBody>
          <a:bodyPr vert="horz" lIns="91440" tIns="45720" rIns="91440" bIns="45720" rtlCol="0" anchor="ctr"/>
          <a:lstStyle>
            <a:lvl1pPr algn="r">
              <a:defRPr sz="1200" b="1">
                <a:solidFill>
                  <a:schemeClr val="bg1"/>
                </a:solidFill>
                <a:latin typeface="Sofia Pro" panose="020B0000000000000000" pitchFamily="34" charset="77"/>
              </a:defRPr>
            </a:lvl1pPr>
          </a:lstStyle>
          <a:p>
            <a:fld id="{0FAEFF36-1DF4-384A-9D61-A37851989F6E}" type="datetimeFigureOut">
              <a:rPr lang="en-US" smtClean="0"/>
              <a:pPr/>
              <a:t>5/2/2025</a:t>
            </a:fld>
            <a:endParaRPr lang="en-US" dirty="0"/>
          </a:p>
        </p:txBody>
      </p:sp>
      <p:sp>
        <p:nvSpPr>
          <p:cNvPr id="43" name="Slide Number Placeholder 24">
            <a:extLst>
              <a:ext uri="{FF2B5EF4-FFF2-40B4-BE49-F238E27FC236}">
                <a16:creationId xmlns:a16="http://schemas.microsoft.com/office/drawing/2014/main" id="{45B70723-7B7E-E8BE-D74C-8DC6260A09FA}"/>
              </a:ext>
            </a:extLst>
          </p:cNvPr>
          <p:cNvSpPr>
            <a:spLocks noGrp="1"/>
          </p:cNvSpPr>
          <p:nvPr>
            <p:ph type="sldNum" sz="quarter" idx="4"/>
          </p:nvPr>
        </p:nvSpPr>
        <p:spPr>
          <a:xfrm>
            <a:off x="11115358" y="6390517"/>
            <a:ext cx="897769" cy="365125"/>
          </a:xfrm>
          <a:prstGeom prst="rect">
            <a:avLst/>
          </a:prstGeom>
        </p:spPr>
        <p:txBody>
          <a:bodyPr vert="horz" lIns="91440" tIns="45720" rIns="91440" bIns="45720" rtlCol="0" anchor="ctr"/>
          <a:lstStyle>
            <a:lvl1pPr algn="l">
              <a:defRPr sz="1200" b="1">
                <a:solidFill>
                  <a:schemeClr val="bg1"/>
                </a:solidFill>
                <a:latin typeface="Sofia Pro" panose="020B0000000000000000" pitchFamily="34" charset="77"/>
              </a:defRPr>
            </a:lvl1pPr>
          </a:lstStyle>
          <a:p>
            <a:r>
              <a:rPr lang="en-US" dirty="0"/>
              <a:t>Slide: </a:t>
            </a:r>
            <a:fld id="{9C5CA0F8-7E42-9F47-AD4A-25978FBA3BA2}" type="slidenum">
              <a:rPr lang="en-US" smtClean="0"/>
              <a:pPr/>
              <a:t>‹#›</a:t>
            </a:fld>
            <a:endParaRPr lang="en-US" dirty="0"/>
          </a:p>
        </p:txBody>
      </p:sp>
      <p:cxnSp>
        <p:nvCxnSpPr>
          <p:cNvPr id="44" name="Straight Connector 43">
            <a:extLst>
              <a:ext uri="{FF2B5EF4-FFF2-40B4-BE49-F238E27FC236}">
                <a16:creationId xmlns:a16="http://schemas.microsoft.com/office/drawing/2014/main" id="{45876D46-131A-5621-C34C-499C8D1F9C0C}"/>
              </a:ext>
            </a:extLst>
          </p:cNvPr>
          <p:cNvCxnSpPr>
            <a:cxnSpLocks/>
          </p:cNvCxnSpPr>
          <p:nvPr userDrawn="1"/>
        </p:nvCxnSpPr>
        <p:spPr>
          <a:xfrm>
            <a:off x="492368" y="569844"/>
            <a:ext cx="11207260" cy="0"/>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46" name="Text Placeholder 5">
            <a:extLst>
              <a:ext uri="{FF2B5EF4-FFF2-40B4-BE49-F238E27FC236}">
                <a16:creationId xmlns:a16="http://schemas.microsoft.com/office/drawing/2014/main" id="{88C07EB6-69AF-3C73-001A-9798B219C117}"/>
              </a:ext>
            </a:extLst>
          </p:cNvPr>
          <p:cNvSpPr>
            <a:spLocks noGrp="1"/>
          </p:cNvSpPr>
          <p:nvPr>
            <p:ph type="body" sz="quarter" idx="23" hasCustomPrompt="1"/>
          </p:nvPr>
        </p:nvSpPr>
        <p:spPr>
          <a:xfrm>
            <a:off x="6550079" y="2470672"/>
            <a:ext cx="4054341" cy="3611114"/>
          </a:xfrm>
        </p:spPr>
        <p:txBody>
          <a:bodyPr>
            <a:normAutofit/>
          </a:bodyPr>
          <a:lstStyle>
            <a:lvl1pPr marL="0" indent="0" algn="ctr">
              <a:spcBef>
                <a:spcPts val="600"/>
              </a:spcBef>
              <a:buNone/>
              <a:defRPr sz="1800" b="0" i="0">
                <a:latin typeface="SOFIAPRO-LIGHT" panose="020B0000000000000000" pitchFamily="34" charset="77"/>
              </a:defRPr>
            </a:lvl1pPr>
            <a:lvl2pPr marL="457086" indent="0" algn="ctr">
              <a:buNone/>
              <a:defRPr sz="1400"/>
            </a:lvl2pPr>
            <a:lvl3pPr algn="ctr">
              <a:defRPr sz="1200"/>
            </a:lvl3pPr>
            <a:lvl4pPr algn="ctr">
              <a:defRPr/>
            </a:lvl4pPr>
            <a:lvl5pPr algn="ctr">
              <a:defRPr/>
            </a:lvl5pPr>
          </a:lstStyle>
          <a:p>
            <a:pPr lvl="0"/>
            <a:r>
              <a:rPr lang="en-US" dirty="0"/>
              <a:t>Click to Enter Text</a:t>
            </a:r>
          </a:p>
        </p:txBody>
      </p:sp>
      <p:sp>
        <p:nvSpPr>
          <p:cNvPr id="47" name="Text Placeholder 5">
            <a:extLst>
              <a:ext uri="{FF2B5EF4-FFF2-40B4-BE49-F238E27FC236}">
                <a16:creationId xmlns:a16="http://schemas.microsoft.com/office/drawing/2014/main" id="{F08BF0C4-5F0B-BF3B-4A1A-891A7EF9F7EE}"/>
              </a:ext>
            </a:extLst>
          </p:cNvPr>
          <p:cNvSpPr>
            <a:spLocks noGrp="1"/>
          </p:cNvSpPr>
          <p:nvPr>
            <p:ph type="body" sz="quarter" idx="24" hasCustomPrompt="1"/>
          </p:nvPr>
        </p:nvSpPr>
        <p:spPr>
          <a:xfrm>
            <a:off x="6550079" y="1950101"/>
            <a:ext cx="4054341" cy="440675"/>
          </a:xfrm>
        </p:spPr>
        <p:txBody>
          <a:bodyPr>
            <a:normAutofit/>
          </a:bodyPr>
          <a:lstStyle>
            <a:lvl1pPr marL="0" indent="0" algn="ctr">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3" name="Text Placeholder 5">
            <a:extLst>
              <a:ext uri="{FF2B5EF4-FFF2-40B4-BE49-F238E27FC236}">
                <a16:creationId xmlns:a16="http://schemas.microsoft.com/office/drawing/2014/main" id="{2FE8F96F-E063-1F9B-73AC-22DEB54C593C}"/>
              </a:ext>
            </a:extLst>
          </p:cNvPr>
          <p:cNvSpPr>
            <a:spLocks noGrp="1"/>
          </p:cNvSpPr>
          <p:nvPr>
            <p:ph type="body" sz="quarter" idx="26" hasCustomPrompt="1"/>
          </p:nvPr>
        </p:nvSpPr>
        <p:spPr>
          <a:xfrm>
            <a:off x="1594831" y="2470672"/>
            <a:ext cx="4054341" cy="3611114"/>
          </a:xfrm>
        </p:spPr>
        <p:txBody>
          <a:bodyPr>
            <a:normAutofit/>
          </a:bodyPr>
          <a:lstStyle>
            <a:lvl1pPr marL="0" indent="0" algn="ctr">
              <a:spcBef>
                <a:spcPts val="600"/>
              </a:spcBef>
              <a:buNone/>
              <a:defRPr sz="1800" b="0" i="0">
                <a:latin typeface="SOFIAPRO-LIGHT" panose="020B0000000000000000" pitchFamily="34" charset="77"/>
              </a:defRPr>
            </a:lvl1pPr>
            <a:lvl2pPr marL="457086" indent="0" algn="ctr">
              <a:buNone/>
              <a:defRPr sz="1400"/>
            </a:lvl2pPr>
            <a:lvl3pPr algn="ctr">
              <a:defRPr sz="1200"/>
            </a:lvl3pPr>
            <a:lvl4pPr algn="ctr">
              <a:defRPr/>
            </a:lvl4pPr>
            <a:lvl5pPr algn="ctr">
              <a:defRPr/>
            </a:lvl5pPr>
          </a:lstStyle>
          <a:p>
            <a:pPr lvl="0"/>
            <a:r>
              <a:rPr lang="en-US" dirty="0"/>
              <a:t>Click to Enter Text</a:t>
            </a:r>
          </a:p>
        </p:txBody>
      </p:sp>
      <p:sp>
        <p:nvSpPr>
          <p:cNvPr id="4" name="Text Placeholder 5">
            <a:extLst>
              <a:ext uri="{FF2B5EF4-FFF2-40B4-BE49-F238E27FC236}">
                <a16:creationId xmlns:a16="http://schemas.microsoft.com/office/drawing/2014/main" id="{7CB34D0E-D1B5-7ACE-FABE-967AD08A513D}"/>
              </a:ext>
            </a:extLst>
          </p:cNvPr>
          <p:cNvSpPr>
            <a:spLocks noGrp="1"/>
          </p:cNvSpPr>
          <p:nvPr>
            <p:ph type="body" sz="quarter" idx="27" hasCustomPrompt="1"/>
          </p:nvPr>
        </p:nvSpPr>
        <p:spPr>
          <a:xfrm>
            <a:off x="1594831" y="1950101"/>
            <a:ext cx="4054341" cy="440675"/>
          </a:xfrm>
        </p:spPr>
        <p:txBody>
          <a:bodyPr>
            <a:normAutofit/>
          </a:bodyPr>
          <a:lstStyle>
            <a:lvl1pPr marL="0" indent="0" algn="ctr">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Tree>
    <p:extLst>
      <p:ext uri="{BB962C8B-B14F-4D97-AF65-F5344CB8AC3E}">
        <p14:creationId xmlns:p14="http://schemas.microsoft.com/office/powerpoint/2010/main" val="16273480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 Pointer B (W)">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C6F156E-577F-6F32-8477-0118A4392B7E}"/>
              </a:ext>
            </a:extLst>
          </p:cNvPr>
          <p:cNvSpPr>
            <a:spLocks noGrp="1"/>
          </p:cNvSpPr>
          <p:nvPr>
            <p:ph type="title" hasCustomPrompt="1"/>
          </p:nvPr>
        </p:nvSpPr>
        <p:spPr>
          <a:xfrm>
            <a:off x="3622002" y="962363"/>
            <a:ext cx="4948312" cy="524914"/>
          </a:xfrm>
        </p:spPr>
        <p:txBody>
          <a:bodyPr anchor="b">
            <a:normAutofit/>
          </a:bodyPr>
          <a:lstStyle>
            <a:lvl1pPr algn="ctr" fontAlgn="ctr">
              <a:lnSpc>
                <a:spcPct val="150000"/>
              </a:lnSpc>
              <a:spcBef>
                <a:spcPts val="1200"/>
              </a:spcBef>
              <a:defRPr sz="3600" b="1" baseline="0">
                <a:solidFill>
                  <a:srgbClr val="00785C"/>
                </a:solidFill>
              </a:defRPr>
            </a:lvl1pPr>
          </a:lstStyle>
          <a:p>
            <a:r>
              <a:rPr lang="en-US" dirty="0"/>
              <a:t>3 Pointer (W)</a:t>
            </a:r>
          </a:p>
        </p:txBody>
      </p:sp>
      <p:sp>
        <p:nvSpPr>
          <p:cNvPr id="21" name="Text Placeholder 5">
            <a:extLst>
              <a:ext uri="{FF2B5EF4-FFF2-40B4-BE49-F238E27FC236}">
                <a16:creationId xmlns:a16="http://schemas.microsoft.com/office/drawing/2014/main" id="{EB6DDF76-8B00-62DE-F465-767377C3F940}"/>
              </a:ext>
            </a:extLst>
          </p:cNvPr>
          <p:cNvSpPr>
            <a:spLocks noGrp="1"/>
          </p:cNvSpPr>
          <p:nvPr>
            <p:ph type="body" sz="quarter" idx="15" hasCustomPrompt="1"/>
          </p:nvPr>
        </p:nvSpPr>
        <p:spPr>
          <a:xfrm>
            <a:off x="865691" y="2470672"/>
            <a:ext cx="2970624" cy="3611114"/>
          </a:xfrm>
        </p:spPr>
        <p:txBody>
          <a:bodyPr>
            <a:normAutofit/>
          </a:bodyPr>
          <a:lstStyle>
            <a:lvl1pPr marL="0" indent="0" algn="ctr">
              <a:spcBef>
                <a:spcPts val="600"/>
              </a:spcBef>
              <a:buNone/>
              <a:defRPr sz="1500" b="0" i="0">
                <a:latin typeface="SOFIAPRO-LIGHT" panose="020B0000000000000000" pitchFamily="34" charset="77"/>
              </a:defRPr>
            </a:lvl1pPr>
            <a:lvl2pPr marL="457086" indent="0" algn="ctr">
              <a:buNone/>
              <a:defRPr sz="1400"/>
            </a:lvl2pPr>
            <a:lvl3pPr algn="ctr">
              <a:defRPr sz="1200"/>
            </a:lvl3pPr>
            <a:lvl4pPr algn="ctr">
              <a:defRPr/>
            </a:lvl4pPr>
            <a:lvl5pPr algn="ctr">
              <a:defRPr/>
            </a:lvl5pPr>
          </a:lstStyle>
          <a:p>
            <a:pPr lvl="0"/>
            <a:r>
              <a:rPr lang="en-US" dirty="0"/>
              <a:t>Click to Enter Text</a:t>
            </a:r>
          </a:p>
        </p:txBody>
      </p:sp>
      <p:sp>
        <p:nvSpPr>
          <p:cNvPr id="22" name="Text Placeholder 5">
            <a:extLst>
              <a:ext uri="{FF2B5EF4-FFF2-40B4-BE49-F238E27FC236}">
                <a16:creationId xmlns:a16="http://schemas.microsoft.com/office/drawing/2014/main" id="{BEAAC4CA-5548-C760-8044-79E80EF7D5F8}"/>
              </a:ext>
            </a:extLst>
          </p:cNvPr>
          <p:cNvSpPr>
            <a:spLocks noGrp="1"/>
          </p:cNvSpPr>
          <p:nvPr>
            <p:ph type="body" sz="quarter" idx="16" hasCustomPrompt="1"/>
          </p:nvPr>
        </p:nvSpPr>
        <p:spPr>
          <a:xfrm>
            <a:off x="865691" y="1950101"/>
            <a:ext cx="2970624" cy="440675"/>
          </a:xfrm>
        </p:spPr>
        <p:txBody>
          <a:bodyPr>
            <a:normAutofit/>
          </a:bodyPr>
          <a:lstStyle>
            <a:lvl1pPr marL="0" indent="0" algn="ctr">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grpSp>
        <p:nvGrpSpPr>
          <p:cNvPr id="38" name="Group 37">
            <a:extLst>
              <a:ext uri="{FF2B5EF4-FFF2-40B4-BE49-F238E27FC236}">
                <a16:creationId xmlns:a16="http://schemas.microsoft.com/office/drawing/2014/main" id="{82E0510E-8555-31CC-858B-372197069749}"/>
              </a:ext>
            </a:extLst>
          </p:cNvPr>
          <p:cNvGrpSpPr/>
          <p:nvPr userDrawn="1"/>
        </p:nvGrpSpPr>
        <p:grpSpPr>
          <a:xfrm>
            <a:off x="0" y="6288163"/>
            <a:ext cx="12192000" cy="569837"/>
            <a:chOff x="0" y="6288163"/>
            <a:chExt cx="12192000" cy="569837"/>
          </a:xfrm>
        </p:grpSpPr>
        <p:sp>
          <p:nvSpPr>
            <p:cNvPr id="39" name="Rectangle 38">
              <a:extLst>
                <a:ext uri="{FF2B5EF4-FFF2-40B4-BE49-F238E27FC236}">
                  <a16:creationId xmlns:a16="http://schemas.microsoft.com/office/drawing/2014/main" id="{57B74973-C131-302B-008E-3FC3F51FDCFC}"/>
                </a:ext>
              </a:extLst>
            </p:cNvPr>
            <p:cNvSpPr/>
            <p:nvPr userDrawn="1"/>
          </p:nvSpPr>
          <p:spPr>
            <a:xfrm>
              <a:off x="0" y="6288163"/>
              <a:ext cx="12192000" cy="569837"/>
            </a:xfrm>
            <a:prstGeom prst="rect">
              <a:avLst/>
            </a:prstGeom>
            <a:solidFill>
              <a:srgbClr val="00785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pic>
          <p:nvPicPr>
            <p:cNvPr id="40" name="Picture 39">
              <a:extLst>
                <a:ext uri="{FF2B5EF4-FFF2-40B4-BE49-F238E27FC236}">
                  <a16:creationId xmlns:a16="http://schemas.microsoft.com/office/drawing/2014/main" id="{F597F27F-84C9-05CD-A382-D6B01F7918C3}"/>
                </a:ext>
              </a:extLst>
            </p:cNvPr>
            <p:cNvPicPr>
              <a:picLocks noChangeAspect="1"/>
            </p:cNvPicPr>
            <p:nvPr userDrawn="1"/>
          </p:nvPicPr>
          <p:blipFill>
            <a:blip r:embed="rId2"/>
            <a:stretch>
              <a:fillRect/>
            </a:stretch>
          </p:blipFill>
          <p:spPr>
            <a:xfrm>
              <a:off x="492370" y="6431316"/>
              <a:ext cx="1306492" cy="285665"/>
            </a:xfrm>
            <a:prstGeom prst="rect">
              <a:avLst/>
            </a:prstGeom>
          </p:spPr>
        </p:pic>
        <p:cxnSp>
          <p:nvCxnSpPr>
            <p:cNvPr id="41" name="Straight Connector 40">
              <a:extLst>
                <a:ext uri="{FF2B5EF4-FFF2-40B4-BE49-F238E27FC236}">
                  <a16:creationId xmlns:a16="http://schemas.microsoft.com/office/drawing/2014/main" id="{232E63B6-7997-8923-2E72-38215B35A9AE}"/>
                </a:ext>
              </a:extLst>
            </p:cNvPr>
            <p:cNvCxnSpPr>
              <a:cxnSpLocks/>
            </p:cNvCxnSpPr>
            <p:nvPr userDrawn="1"/>
          </p:nvCxnSpPr>
          <p:spPr>
            <a:xfrm flipV="1">
              <a:off x="11108640" y="6431316"/>
              <a:ext cx="0" cy="28566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2" name="Date Placeholder 23">
            <a:extLst>
              <a:ext uri="{FF2B5EF4-FFF2-40B4-BE49-F238E27FC236}">
                <a16:creationId xmlns:a16="http://schemas.microsoft.com/office/drawing/2014/main" id="{B2C9062F-3C15-1B15-E105-A72BE4B28C11}"/>
              </a:ext>
            </a:extLst>
          </p:cNvPr>
          <p:cNvSpPr>
            <a:spLocks noGrp="1"/>
          </p:cNvSpPr>
          <p:nvPr>
            <p:ph type="dt" sz="half" idx="2"/>
          </p:nvPr>
        </p:nvSpPr>
        <p:spPr>
          <a:xfrm>
            <a:off x="8358716" y="6390518"/>
            <a:ext cx="2743200" cy="365125"/>
          </a:xfrm>
          <a:prstGeom prst="rect">
            <a:avLst/>
          </a:prstGeom>
        </p:spPr>
        <p:txBody>
          <a:bodyPr vert="horz" lIns="91440" tIns="45720" rIns="91440" bIns="45720" rtlCol="0" anchor="ctr"/>
          <a:lstStyle>
            <a:lvl1pPr algn="r">
              <a:defRPr sz="1200" b="1">
                <a:solidFill>
                  <a:schemeClr val="bg1"/>
                </a:solidFill>
                <a:latin typeface="Sofia Pro" panose="020B0000000000000000" pitchFamily="34" charset="77"/>
              </a:defRPr>
            </a:lvl1pPr>
          </a:lstStyle>
          <a:p>
            <a:fld id="{0FAEFF36-1DF4-384A-9D61-A37851989F6E}" type="datetimeFigureOut">
              <a:rPr lang="en-US" smtClean="0"/>
              <a:pPr/>
              <a:t>5/2/2025</a:t>
            </a:fld>
            <a:endParaRPr lang="en-US" dirty="0"/>
          </a:p>
        </p:txBody>
      </p:sp>
      <p:sp>
        <p:nvSpPr>
          <p:cNvPr id="43" name="Slide Number Placeholder 24">
            <a:extLst>
              <a:ext uri="{FF2B5EF4-FFF2-40B4-BE49-F238E27FC236}">
                <a16:creationId xmlns:a16="http://schemas.microsoft.com/office/drawing/2014/main" id="{45B70723-7B7E-E8BE-D74C-8DC6260A09FA}"/>
              </a:ext>
            </a:extLst>
          </p:cNvPr>
          <p:cNvSpPr>
            <a:spLocks noGrp="1"/>
          </p:cNvSpPr>
          <p:nvPr>
            <p:ph type="sldNum" sz="quarter" idx="4"/>
          </p:nvPr>
        </p:nvSpPr>
        <p:spPr>
          <a:xfrm>
            <a:off x="11115358" y="6390517"/>
            <a:ext cx="897769" cy="365125"/>
          </a:xfrm>
          <a:prstGeom prst="rect">
            <a:avLst/>
          </a:prstGeom>
        </p:spPr>
        <p:txBody>
          <a:bodyPr vert="horz" lIns="91440" tIns="45720" rIns="91440" bIns="45720" rtlCol="0" anchor="ctr"/>
          <a:lstStyle>
            <a:lvl1pPr algn="l">
              <a:defRPr sz="1200" b="1">
                <a:solidFill>
                  <a:schemeClr val="bg1"/>
                </a:solidFill>
                <a:latin typeface="Sofia Pro" panose="020B0000000000000000" pitchFamily="34" charset="77"/>
              </a:defRPr>
            </a:lvl1pPr>
          </a:lstStyle>
          <a:p>
            <a:r>
              <a:rPr lang="en-US" dirty="0"/>
              <a:t>Slide: </a:t>
            </a:r>
            <a:fld id="{9C5CA0F8-7E42-9F47-AD4A-25978FBA3BA2}" type="slidenum">
              <a:rPr lang="en-US" smtClean="0"/>
              <a:pPr/>
              <a:t>‹#›</a:t>
            </a:fld>
            <a:endParaRPr lang="en-US" dirty="0"/>
          </a:p>
        </p:txBody>
      </p:sp>
      <p:cxnSp>
        <p:nvCxnSpPr>
          <p:cNvPr id="44" name="Straight Connector 43">
            <a:extLst>
              <a:ext uri="{FF2B5EF4-FFF2-40B4-BE49-F238E27FC236}">
                <a16:creationId xmlns:a16="http://schemas.microsoft.com/office/drawing/2014/main" id="{45876D46-131A-5621-C34C-499C8D1F9C0C}"/>
              </a:ext>
            </a:extLst>
          </p:cNvPr>
          <p:cNvCxnSpPr>
            <a:cxnSpLocks/>
          </p:cNvCxnSpPr>
          <p:nvPr userDrawn="1"/>
        </p:nvCxnSpPr>
        <p:spPr>
          <a:xfrm>
            <a:off x="492368" y="569844"/>
            <a:ext cx="11207260" cy="0"/>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46" name="Text Placeholder 5">
            <a:extLst>
              <a:ext uri="{FF2B5EF4-FFF2-40B4-BE49-F238E27FC236}">
                <a16:creationId xmlns:a16="http://schemas.microsoft.com/office/drawing/2014/main" id="{88C07EB6-69AF-3C73-001A-9798B219C117}"/>
              </a:ext>
            </a:extLst>
          </p:cNvPr>
          <p:cNvSpPr>
            <a:spLocks noGrp="1"/>
          </p:cNvSpPr>
          <p:nvPr>
            <p:ph type="body" sz="quarter" idx="23" hasCustomPrompt="1"/>
          </p:nvPr>
        </p:nvSpPr>
        <p:spPr>
          <a:xfrm>
            <a:off x="4610688" y="2470672"/>
            <a:ext cx="2970624" cy="3611114"/>
          </a:xfrm>
        </p:spPr>
        <p:txBody>
          <a:bodyPr>
            <a:normAutofit/>
          </a:bodyPr>
          <a:lstStyle>
            <a:lvl1pPr marL="0" indent="0" algn="ctr">
              <a:spcBef>
                <a:spcPts val="600"/>
              </a:spcBef>
              <a:buNone/>
              <a:defRPr sz="1500" b="0" i="0">
                <a:latin typeface="SOFIAPRO-LIGHT" panose="020B0000000000000000" pitchFamily="34" charset="77"/>
              </a:defRPr>
            </a:lvl1pPr>
            <a:lvl2pPr marL="457086" indent="0" algn="ctr">
              <a:buNone/>
              <a:defRPr sz="1400"/>
            </a:lvl2pPr>
            <a:lvl3pPr algn="ctr">
              <a:defRPr sz="1200"/>
            </a:lvl3pPr>
            <a:lvl4pPr algn="ctr">
              <a:defRPr/>
            </a:lvl4pPr>
            <a:lvl5pPr algn="ctr">
              <a:defRPr/>
            </a:lvl5pPr>
          </a:lstStyle>
          <a:p>
            <a:pPr lvl="0"/>
            <a:r>
              <a:rPr lang="en-US" dirty="0"/>
              <a:t>Click to Enter Text</a:t>
            </a:r>
          </a:p>
        </p:txBody>
      </p:sp>
      <p:sp>
        <p:nvSpPr>
          <p:cNvPr id="47" name="Text Placeholder 5">
            <a:extLst>
              <a:ext uri="{FF2B5EF4-FFF2-40B4-BE49-F238E27FC236}">
                <a16:creationId xmlns:a16="http://schemas.microsoft.com/office/drawing/2014/main" id="{F08BF0C4-5F0B-BF3B-4A1A-891A7EF9F7EE}"/>
              </a:ext>
            </a:extLst>
          </p:cNvPr>
          <p:cNvSpPr>
            <a:spLocks noGrp="1"/>
          </p:cNvSpPr>
          <p:nvPr>
            <p:ph type="body" sz="quarter" idx="24" hasCustomPrompt="1"/>
          </p:nvPr>
        </p:nvSpPr>
        <p:spPr>
          <a:xfrm>
            <a:off x="4610688" y="1950101"/>
            <a:ext cx="2970624" cy="440675"/>
          </a:xfrm>
        </p:spPr>
        <p:txBody>
          <a:bodyPr>
            <a:normAutofit/>
          </a:bodyPr>
          <a:lstStyle>
            <a:lvl1pPr marL="0" indent="0" algn="ctr">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48" name="Text Placeholder 5">
            <a:extLst>
              <a:ext uri="{FF2B5EF4-FFF2-40B4-BE49-F238E27FC236}">
                <a16:creationId xmlns:a16="http://schemas.microsoft.com/office/drawing/2014/main" id="{D24981AA-02BA-A7D9-05F6-215C54B41839}"/>
              </a:ext>
            </a:extLst>
          </p:cNvPr>
          <p:cNvSpPr>
            <a:spLocks noGrp="1"/>
          </p:cNvSpPr>
          <p:nvPr>
            <p:ph type="body" sz="quarter" idx="25" hasCustomPrompt="1"/>
          </p:nvPr>
        </p:nvSpPr>
        <p:spPr>
          <a:xfrm>
            <a:off x="8355685" y="2470672"/>
            <a:ext cx="2970624" cy="3611114"/>
          </a:xfrm>
        </p:spPr>
        <p:txBody>
          <a:bodyPr>
            <a:normAutofit/>
          </a:bodyPr>
          <a:lstStyle>
            <a:lvl1pPr marL="0" indent="0" algn="ctr">
              <a:spcBef>
                <a:spcPts val="600"/>
              </a:spcBef>
              <a:buNone/>
              <a:defRPr sz="1500" b="0" i="0">
                <a:latin typeface="SOFIAPRO-LIGHT" panose="020B0000000000000000" pitchFamily="34" charset="77"/>
              </a:defRPr>
            </a:lvl1pPr>
            <a:lvl2pPr marL="457086" indent="0" algn="ctr">
              <a:buNone/>
              <a:defRPr sz="1400"/>
            </a:lvl2pPr>
            <a:lvl3pPr algn="ctr">
              <a:defRPr sz="1200"/>
            </a:lvl3pPr>
            <a:lvl4pPr algn="ctr">
              <a:defRPr/>
            </a:lvl4pPr>
            <a:lvl5pPr algn="ctr">
              <a:defRPr/>
            </a:lvl5pPr>
          </a:lstStyle>
          <a:p>
            <a:pPr lvl="0"/>
            <a:r>
              <a:rPr lang="en-US" dirty="0"/>
              <a:t>Click to Enter Text</a:t>
            </a:r>
          </a:p>
        </p:txBody>
      </p:sp>
      <p:sp>
        <p:nvSpPr>
          <p:cNvPr id="49" name="Text Placeholder 5">
            <a:extLst>
              <a:ext uri="{FF2B5EF4-FFF2-40B4-BE49-F238E27FC236}">
                <a16:creationId xmlns:a16="http://schemas.microsoft.com/office/drawing/2014/main" id="{4A92CA36-057F-C0D4-538B-34E69A84748F}"/>
              </a:ext>
            </a:extLst>
          </p:cNvPr>
          <p:cNvSpPr>
            <a:spLocks noGrp="1"/>
          </p:cNvSpPr>
          <p:nvPr>
            <p:ph type="body" sz="quarter" idx="26" hasCustomPrompt="1"/>
          </p:nvPr>
        </p:nvSpPr>
        <p:spPr>
          <a:xfrm>
            <a:off x="8355685" y="1950101"/>
            <a:ext cx="2970624" cy="440675"/>
          </a:xfrm>
        </p:spPr>
        <p:txBody>
          <a:bodyPr>
            <a:normAutofit/>
          </a:bodyPr>
          <a:lstStyle>
            <a:lvl1pPr marL="0" indent="0" algn="ctr">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Tree>
    <p:extLst>
      <p:ext uri="{BB962C8B-B14F-4D97-AF65-F5344CB8AC3E}">
        <p14:creationId xmlns:p14="http://schemas.microsoft.com/office/powerpoint/2010/main" val="33058285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4 Pointer B (W)">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C6F156E-577F-6F32-8477-0118A4392B7E}"/>
              </a:ext>
            </a:extLst>
          </p:cNvPr>
          <p:cNvSpPr>
            <a:spLocks noGrp="1"/>
          </p:cNvSpPr>
          <p:nvPr>
            <p:ph type="title" hasCustomPrompt="1"/>
          </p:nvPr>
        </p:nvSpPr>
        <p:spPr>
          <a:xfrm>
            <a:off x="194310" y="2848658"/>
            <a:ext cx="3691890" cy="524914"/>
          </a:xfrm>
        </p:spPr>
        <p:txBody>
          <a:bodyPr anchor="b">
            <a:normAutofit/>
          </a:bodyPr>
          <a:lstStyle>
            <a:lvl1pPr algn="ctr" fontAlgn="ctr">
              <a:lnSpc>
                <a:spcPct val="150000"/>
              </a:lnSpc>
              <a:spcBef>
                <a:spcPts val="1200"/>
              </a:spcBef>
              <a:defRPr sz="3600" b="1" baseline="0">
                <a:solidFill>
                  <a:srgbClr val="00785C"/>
                </a:solidFill>
              </a:defRPr>
            </a:lvl1pPr>
          </a:lstStyle>
          <a:p>
            <a:r>
              <a:rPr lang="en-US" dirty="0"/>
              <a:t>4 Pointer (W)</a:t>
            </a:r>
          </a:p>
        </p:txBody>
      </p:sp>
      <p:grpSp>
        <p:nvGrpSpPr>
          <p:cNvPr id="38" name="Group 37">
            <a:extLst>
              <a:ext uri="{FF2B5EF4-FFF2-40B4-BE49-F238E27FC236}">
                <a16:creationId xmlns:a16="http://schemas.microsoft.com/office/drawing/2014/main" id="{82E0510E-8555-31CC-858B-372197069749}"/>
              </a:ext>
            </a:extLst>
          </p:cNvPr>
          <p:cNvGrpSpPr/>
          <p:nvPr userDrawn="1"/>
        </p:nvGrpSpPr>
        <p:grpSpPr>
          <a:xfrm>
            <a:off x="0" y="6288163"/>
            <a:ext cx="12192000" cy="569837"/>
            <a:chOff x="0" y="6288163"/>
            <a:chExt cx="12192000" cy="569837"/>
          </a:xfrm>
        </p:grpSpPr>
        <p:sp>
          <p:nvSpPr>
            <p:cNvPr id="39" name="Rectangle 38">
              <a:extLst>
                <a:ext uri="{FF2B5EF4-FFF2-40B4-BE49-F238E27FC236}">
                  <a16:creationId xmlns:a16="http://schemas.microsoft.com/office/drawing/2014/main" id="{57B74973-C131-302B-008E-3FC3F51FDCFC}"/>
                </a:ext>
              </a:extLst>
            </p:cNvPr>
            <p:cNvSpPr/>
            <p:nvPr userDrawn="1"/>
          </p:nvSpPr>
          <p:spPr>
            <a:xfrm>
              <a:off x="0" y="6288163"/>
              <a:ext cx="12192000" cy="569837"/>
            </a:xfrm>
            <a:prstGeom prst="rect">
              <a:avLst/>
            </a:prstGeom>
            <a:solidFill>
              <a:srgbClr val="00785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pic>
          <p:nvPicPr>
            <p:cNvPr id="40" name="Picture 39">
              <a:extLst>
                <a:ext uri="{FF2B5EF4-FFF2-40B4-BE49-F238E27FC236}">
                  <a16:creationId xmlns:a16="http://schemas.microsoft.com/office/drawing/2014/main" id="{F597F27F-84C9-05CD-A382-D6B01F7918C3}"/>
                </a:ext>
              </a:extLst>
            </p:cNvPr>
            <p:cNvPicPr>
              <a:picLocks noChangeAspect="1"/>
            </p:cNvPicPr>
            <p:nvPr userDrawn="1"/>
          </p:nvPicPr>
          <p:blipFill>
            <a:blip r:embed="rId2"/>
            <a:stretch>
              <a:fillRect/>
            </a:stretch>
          </p:blipFill>
          <p:spPr>
            <a:xfrm>
              <a:off x="492370" y="6431316"/>
              <a:ext cx="1306492" cy="285665"/>
            </a:xfrm>
            <a:prstGeom prst="rect">
              <a:avLst/>
            </a:prstGeom>
          </p:spPr>
        </p:pic>
        <p:cxnSp>
          <p:nvCxnSpPr>
            <p:cNvPr id="41" name="Straight Connector 40">
              <a:extLst>
                <a:ext uri="{FF2B5EF4-FFF2-40B4-BE49-F238E27FC236}">
                  <a16:creationId xmlns:a16="http://schemas.microsoft.com/office/drawing/2014/main" id="{232E63B6-7997-8923-2E72-38215B35A9AE}"/>
                </a:ext>
              </a:extLst>
            </p:cNvPr>
            <p:cNvCxnSpPr>
              <a:cxnSpLocks/>
            </p:cNvCxnSpPr>
            <p:nvPr userDrawn="1"/>
          </p:nvCxnSpPr>
          <p:spPr>
            <a:xfrm flipV="1">
              <a:off x="11108640" y="6431316"/>
              <a:ext cx="0" cy="28566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2" name="Date Placeholder 23">
            <a:extLst>
              <a:ext uri="{FF2B5EF4-FFF2-40B4-BE49-F238E27FC236}">
                <a16:creationId xmlns:a16="http://schemas.microsoft.com/office/drawing/2014/main" id="{B2C9062F-3C15-1B15-E105-A72BE4B28C11}"/>
              </a:ext>
            </a:extLst>
          </p:cNvPr>
          <p:cNvSpPr>
            <a:spLocks noGrp="1"/>
          </p:cNvSpPr>
          <p:nvPr>
            <p:ph type="dt" sz="half" idx="2"/>
          </p:nvPr>
        </p:nvSpPr>
        <p:spPr>
          <a:xfrm>
            <a:off x="8358716" y="6390518"/>
            <a:ext cx="2743200" cy="365125"/>
          </a:xfrm>
          <a:prstGeom prst="rect">
            <a:avLst/>
          </a:prstGeom>
        </p:spPr>
        <p:txBody>
          <a:bodyPr vert="horz" lIns="91440" tIns="45720" rIns="91440" bIns="45720" rtlCol="0" anchor="ctr"/>
          <a:lstStyle>
            <a:lvl1pPr algn="r">
              <a:defRPr sz="1200" b="1">
                <a:solidFill>
                  <a:schemeClr val="bg1"/>
                </a:solidFill>
                <a:latin typeface="Sofia Pro" panose="020B0000000000000000" pitchFamily="34" charset="77"/>
              </a:defRPr>
            </a:lvl1pPr>
          </a:lstStyle>
          <a:p>
            <a:fld id="{0FAEFF36-1DF4-384A-9D61-A37851989F6E}" type="datetimeFigureOut">
              <a:rPr lang="en-US" smtClean="0"/>
              <a:pPr/>
              <a:t>5/2/2025</a:t>
            </a:fld>
            <a:endParaRPr lang="en-US" dirty="0"/>
          </a:p>
        </p:txBody>
      </p:sp>
      <p:sp>
        <p:nvSpPr>
          <p:cNvPr id="43" name="Slide Number Placeholder 24">
            <a:extLst>
              <a:ext uri="{FF2B5EF4-FFF2-40B4-BE49-F238E27FC236}">
                <a16:creationId xmlns:a16="http://schemas.microsoft.com/office/drawing/2014/main" id="{45B70723-7B7E-E8BE-D74C-8DC6260A09FA}"/>
              </a:ext>
            </a:extLst>
          </p:cNvPr>
          <p:cNvSpPr>
            <a:spLocks noGrp="1"/>
          </p:cNvSpPr>
          <p:nvPr>
            <p:ph type="sldNum" sz="quarter" idx="4"/>
          </p:nvPr>
        </p:nvSpPr>
        <p:spPr>
          <a:xfrm>
            <a:off x="11115358" y="6390517"/>
            <a:ext cx="897769" cy="365125"/>
          </a:xfrm>
          <a:prstGeom prst="rect">
            <a:avLst/>
          </a:prstGeom>
        </p:spPr>
        <p:txBody>
          <a:bodyPr vert="horz" lIns="91440" tIns="45720" rIns="91440" bIns="45720" rtlCol="0" anchor="ctr"/>
          <a:lstStyle>
            <a:lvl1pPr algn="l">
              <a:defRPr sz="1200" b="1">
                <a:solidFill>
                  <a:schemeClr val="bg1"/>
                </a:solidFill>
                <a:latin typeface="Sofia Pro" panose="020B0000000000000000" pitchFamily="34" charset="77"/>
              </a:defRPr>
            </a:lvl1pPr>
          </a:lstStyle>
          <a:p>
            <a:r>
              <a:rPr lang="en-US" dirty="0"/>
              <a:t>Slide: </a:t>
            </a:r>
            <a:fld id="{9C5CA0F8-7E42-9F47-AD4A-25978FBA3BA2}" type="slidenum">
              <a:rPr lang="en-US" smtClean="0"/>
              <a:pPr/>
              <a:t>‹#›</a:t>
            </a:fld>
            <a:endParaRPr lang="en-US" dirty="0"/>
          </a:p>
        </p:txBody>
      </p:sp>
      <p:cxnSp>
        <p:nvCxnSpPr>
          <p:cNvPr id="44" name="Straight Connector 43">
            <a:extLst>
              <a:ext uri="{FF2B5EF4-FFF2-40B4-BE49-F238E27FC236}">
                <a16:creationId xmlns:a16="http://schemas.microsoft.com/office/drawing/2014/main" id="{45876D46-131A-5621-C34C-499C8D1F9C0C}"/>
              </a:ext>
            </a:extLst>
          </p:cNvPr>
          <p:cNvCxnSpPr>
            <a:cxnSpLocks/>
          </p:cNvCxnSpPr>
          <p:nvPr userDrawn="1"/>
        </p:nvCxnSpPr>
        <p:spPr>
          <a:xfrm>
            <a:off x="194310" y="2734358"/>
            <a:ext cx="3691890" cy="0"/>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49" name="Text Placeholder 5">
            <a:extLst>
              <a:ext uri="{FF2B5EF4-FFF2-40B4-BE49-F238E27FC236}">
                <a16:creationId xmlns:a16="http://schemas.microsoft.com/office/drawing/2014/main" id="{4A92CA36-057F-C0D4-538B-34E69A84748F}"/>
              </a:ext>
            </a:extLst>
          </p:cNvPr>
          <p:cNvSpPr>
            <a:spLocks noGrp="1"/>
          </p:cNvSpPr>
          <p:nvPr>
            <p:ph type="body" sz="quarter" idx="26" hasCustomPrompt="1"/>
          </p:nvPr>
        </p:nvSpPr>
        <p:spPr>
          <a:xfrm>
            <a:off x="8593975" y="596723"/>
            <a:ext cx="2970624"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7" name="Text Placeholder 5">
            <a:extLst>
              <a:ext uri="{FF2B5EF4-FFF2-40B4-BE49-F238E27FC236}">
                <a16:creationId xmlns:a16="http://schemas.microsoft.com/office/drawing/2014/main" id="{82BDBA9E-A836-F466-C35C-DB610D45E463}"/>
              </a:ext>
            </a:extLst>
          </p:cNvPr>
          <p:cNvSpPr>
            <a:spLocks noGrp="1"/>
          </p:cNvSpPr>
          <p:nvPr>
            <p:ph type="body" sz="quarter" idx="30" hasCustomPrompt="1"/>
          </p:nvPr>
        </p:nvSpPr>
        <p:spPr>
          <a:xfrm>
            <a:off x="8593975" y="3417201"/>
            <a:ext cx="2970624"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15" name="Text Placeholder 5">
            <a:extLst>
              <a:ext uri="{FF2B5EF4-FFF2-40B4-BE49-F238E27FC236}">
                <a16:creationId xmlns:a16="http://schemas.microsoft.com/office/drawing/2014/main" id="{1F4916F5-D518-7FEC-B801-571E37F28D82}"/>
              </a:ext>
            </a:extLst>
          </p:cNvPr>
          <p:cNvSpPr>
            <a:spLocks noGrp="1"/>
          </p:cNvSpPr>
          <p:nvPr>
            <p:ph type="body" sz="quarter" idx="31" hasCustomPrompt="1"/>
          </p:nvPr>
        </p:nvSpPr>
        <p:spPr>
          <a:xfrm>
            <a:off x="4610688" y="1114562"/>
            <a:ext cx="2970624"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16" name="Text Placeholder 5">
            <a:extLst>
              <a:ext uri="{FF2B5EF4-FFF2-40B4-BE49-F238E27FC236}">
                <a16:creationId xmlns:a16="http://schemas.microsoft.com/office/drawing/2014/main" id="{83AA64D7-2D1B-3DBA-7428-144959CEC2B6}"/>
              </a:ext>
            </a:extLst>
          </p:cNvPr>
          <p:cNvSpPr>
            <a:spLocks noGrp="1"/>
          </p:cNvSpPr>
          <p:nvPr>
            <p:ph type="body" sz="quarter" idx="32" hasCustomPrompt="1"/>
          </p:nvPr>
        </p:nvSpPr>
        <p:spPr>
          <a:xfrm>
            <a:off x="4610688" y="596723"/>
            <a:ext cx="2970624"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17" name="Text Placeholder 5">
            <a:extLst>
              <a:ext uri="{FF2B5EF4-FFF2-40B4-BE49-F238E27FC236}">
                <a16:creationId xmlns:a16="http://schemas.microsoft.com/office/drawing/2014/main" id="{262AACB9-07C5-74D5-9433-B643912DFAD9}"/>
              </a:ext>
            </a:extLst>
          </p:cNvPr>
          <p:cNvSpPr>
            <a:spLocks noGrp="1"/>
          </p:cNvSpPr>
          <p:nvPr>
            <p:ph type="body" sz="quarter" idx="33" hasCustomPrompt="1"/>
          </p:nvPr>
        </p:nvSpPr>
        <p:spPr>
          <a:xfrm>
            <a:off x="4610688" y="3937772"/>
            <a:ext cx="2970624"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18" name="Text Placeholder 5">
            <a:extLst>
              <a:ext uri="{FF2B5EF4-FFF2-40B4-BE49-F238E27FC236}">
                <a16:creationId xmlns:a16="http://schemas.microsoft.com/office/drawing/2014/main" id="{80BF439B-D758-15D6-B49A-4F937C6D3896}"/>
              </a:ext>
            </a:extLst>
          </p:cNvPr>
          <p:cNvSpPr>
            <a:spLocks noGrp="1"/>
          </p:cNvSpPr>
          <p:nvPr>
            <p:ph type="body" sz="quarter" idx="34" hasCustomPrompt="1"/>
          </p:nvPr>
        </p:nvSpPr>
        <p:spPr>
          <a:xfrm>
            <a:off x="4610688" y="3417201"/>
            <a:ext cx="2970624"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2" name="Text Placeholder 5">
            <a:extLst>
              <a:ext uri="{FF2B5EF4-FFF2-40B4-BE49-F238E27FC236}">
                <a16:creationId xmlns:a16="http://schemas.microsoft.com/office/drawing/2014/main" id="{FE809E5B-C2D9-7A4B-CDF9-583EAAE4186E}"/>
              </a:ext>
            </a:extLst>
          </p:cNvPr>
          <p:cNvSpPr>
            <a:spLocks noGrp="1"/>
          </p:cNvSpPr>
          <p:nvPr>
            <p:ph type="body" sz="quarter" idx="35" hasCustomPrompt="1"/>
          </p:nvPr>
        </p:nvSpPr>
        <p:spPr>
          <a:xfrm>
            <a:off x="8599758" y="1114562"/>
            <a:ext cx="2970624"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3" name="Text Placeholder 5">
            <a:extLst>
              <a:ext uri="{FF2B5EF4-FFF2-40B4-BE49-F238E27FC236}">
                <a16:creationId xmlns:a16="http://schemas.microsoft.com/office/drawing/2014/main" id="{D2C08499-AA16-2DDB-6676-E3E86C184616}"/>
              </a:ext>
            </a:extLst>
          </p:cNvPr>
          <p:cNvSpPr>
            <a:spLocks noGrp="1"/>
          </p:cNvSpPr>
          <p:nvPr>
            <p:ph type="body" sz="quarter" idx="36" hasCustomPrompt="1"/>
          </p:nvPr>
        </p:nvSpPr>
        <p:spPr>
          <a:xfrm>
            <a:off x="8576898" y="3937772"/>
            <a:ext cx="2970624"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4" name="Text Placeholder 5">
            <a:extLst>
              <a:ext uri="{FF2B5EF4-FFF2-40B4-BE49-F238E27FC236}">
                <a16:creationId xmlns:a16="http://schemas.microsoft.com/office/drawing/2014/main" id="{D705C941-15C4-C244-14B7-8126C28C4F20}"/>
              </a:ext>
            </a:extLst>
          </p:cNvPr>
          <p:cNvSpPr>
            <a:spLocks noGrp="1"/>
          </p:cNvSpPr>
          <p:nvPr>
            <p:ph type="body" sz="quarter" idx="37" hasCustomPrompt="1"/>
          </p:nvPr>
        </p:nvSpPr>
        <p:spPr>
          <a:xfrm>
            <a:off x="198708" y="3937771"/>
            <a:ext cx="3687492" cy="1996553"/>
          </a:xfrm>
        </p:spPr>
        <p:txBody>
          <a:bodyPr>
            <a:normAutofit/>
          </a:bodyPr>
          <a:lstStyle>
            <a:lvl1pPr marL="0" indent="0" algn="l">
              <a:spcBef>
                <a:spcPts val="600"/>
              </a:spcBef>
              <a:buNone/>
              <a:defRPr sz="18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Optional Description</a:t>
            </a:r>
          </a:p>
        </p:txBody>
      </p:sp>
    </p:spTree>
    <p:extLst>
      <p:ext uri="{BB962C8B-B14F-4D97-AF65-F5344CB8AC3E}">
        <p14:creationId xmlns:p14="http://schemas.microsoft.com/office/powerpoint/2010/main" val="27593920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6 Pointer B (W)">
    <p:spTree>
      <p:nvGrpSpPr>
        <p:cNvPr id="1" name=""/>
        <p:cNvGrpSpPr/>
        <p:nvPr/>
      </p:nvGrpSpPr>
      <p:grpSpPr>
        <a:xfrm>
          <a:off x="0" y="0"/>
          <a:ext cx="0" cy="0"/>
          <a:chOff x="0" y="0"/>
          <a:chExt cx="0" cy="0"/>
        </a:xfrm>
      </p:grpSpPr>
      <p:grpSp>
        <p:nvGrpSpPr>
          <p:cNvPr id="38" name="Group 37">
            <a:extLst>
              <a:ext uri="{FF2B5EF4-FFF2-40B4-BE49-F238E27FC236}">
                <a16:creationId xmlns:a16="http://schemas.microsoft.com/office/drawing/2014/main" id="{82E0510E-8555-31CC-858B-372197069749}"/>
              </a:ext>
            </a:extLst>
          </p:cNvPr>
          <p:cNvGrpSpPr/>
          <p:nvPr userDrawn="1"/>
        </p:nvGrpSpPr>
        <p:grpSpPr>
          <a:xfrm>
            <a:off x="0" y="6288163"/>
            <a:ext cx="12192000" cy="569837"/>
            <a:chOff x="0" y="6288163"/>
            <a:chExt cx="12192000" cy="569837"/>
          </a:xfrm>
        </p:grpSpPr>
        <p:sp>
          <p:nvSpPr>
            <p:cNvPr id="39" name="Rectangle 38">
              <a:extLst>
                <a:ext uri="{FF2B5EF4-FFF2-40B4-BE49-F238E27FC236}">
                  <a16:creationId xmlns:a16="http://schemas.microsoft.com/office/drawing/2014/main" id="{57B74973-C131-302B-008E-3FC3F51FDCFC}"/>
                </a:ext>
              </a:extLst>
            </p:cNvPr>
            <p:cNvSpPr/>
            <p:nvPr userDrawn="1"/>
          </p:nvSpPr>
          <p:spPr>
            <a:xfrm>
              <a:off x="0" y="6288163"/>
              <a:ext cx="12192000" cy="569837"/>
            </a:xfrm>
            <a:prstGeom prst="rect">
              <a:avLst/>
            </a:prstGeom>
            <a:solidFill>
              <a:srgbClr val="00785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pic>
          <p:nvPicPr>
            <p:cNvPr id="40" name="Picture 39">
              <a:extLst>
                <a:ext uri="{FF2B5EF4-FFF2-40B4-BE49-F238E27FC236}">
                  <a16:creationId xmlns:a16="http://schemas.microsoft.com/office/drawing/2014/main" id="{F597F27F-84C9-05CD-A382-D6B01F7918C3}"/>
                </a:ext>
              </a:extLst>
            </p:cNvPr>
            <p:cNvPicPr>
              <a:picLocks noChangeAspect="1"/>
            </p:cNvPicPr>
            <p:nvPr userDrawn="1"/>
          </p:nvPicPr>
          <p:blipFill>
            <a:blip r:embed="rId2"/>
            <a:stretch>
              <a:fillRect/>
            </a:stretch>
          </p:blipFill>
          <p:spPr>
            <a:xfrm>
              <a:off x="492370" y="6431316"/>
              <a:ext cx="1306492" cy="285665"/>
            </a:xfrm>
            <a:prstGeom prst="rect">
              <a:avLst/>
            </a:prstGeom>
          </p:spPr>
        </p:pic>
        <p:cxnSp>
          <p:nvCxnSpPr>
            <p:cNvPr id="41" name="Straight Connector 40">
              <a:extLst>
                <a:ext uri="{FF2B5EF4-FFF2-40B4-BE49-F238E27FC236}">
                  <a16:creationId xmlns:a16="http://schemas.microsoft.com/office/drawing/2014/main" id="{232E63B6-7997-8923-2E72-38215B35A9AE}"/>
                </a:ext>
              </a:extLst>
            </p:cNvPr>
            <p:cNvCxnSpPr>
              <a:cxnSpLocks/>
            </p:cNvCxnSpPr>
            <p:nvPr userDrawn="1"/>
          </p:nvCxnSpPr>
          <p:spPr>
            <a:xfrm flipV="1">
              <a:off x="11108640" y="6431316"/>
              <a:ext cx="0" cy="28566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2" name="Date Placeholder 23">
            <a:extLst>
              <a:ext uri="{FF2B5EF4-FFF2-40B4-BE49-F238E27FC236}">
                <a16:creationId xmlns:a16="http://schemas.microsoft.com/office/drawing/2014/main" id="{B2C9062F-3C15-1B15-E105-A72BE4B28C11}"/>
              </a:ext>
            </a:extLst>
          </p:cNvPr>
          <p:cNvSpPr>
            <a:spLocks noGrp="1"/>
          </p:cNvSpPr>
          <p:nvPr>
            <p:ph type="dt" sz="half" idx="2"/>
          </p:nvPr>
        </p:nvSpPr>
        <p:spPr>
          <a:xfrm>
            <a:off x="8358716" y="6390518"/>
            <a:ext cx="2743200" cy="365125"/>
          </a:xfrm>
          <a:prstGeom prst="rect">
            <a:avLst/>
          </a:prstGeom>
        </p:spPr>
        <p:txBody>
          <a:bodyPr vert="horz" lIns="91440" tIns="45720" rIns="91440" bIns="45720" rtlCol="0" anchor="ctr"/>
          <a:lstStyle>
            <a:lvl1pPr algn="r">
              <a:defRPr sz="1200" b="1">
                <a:solidFill>
                  <a:schemeClr val="bg1"/>
                </a:solidFill>
                <a:latin typeface="Sofia Pro" panose="020B0000000000000000" pitchFamily="34" charset="77"/>
              </a:defRPr>
            </a:lvl1pPr>
          </a:lstStyle>
          <a:p>
            <a:fld id="{0FAEFF36-1DF4-384A-9D61-A37851989F6E}" type="datetimeFigureOut">
              <a:rPr lang="en-US" smtClean="0"/>
              <a:pPr/>
              <a:t>5/2/2025</a:t>
            </a:fld>
            <a:endParaRPr lang="en-US" dirty="0"/>
          </a:p>
        </p:txBody>
      </p:sp>
      <p:sp>
        <p:nvSpPr>
          <p:cNvPr id="43" name="Slide Number Placeholder 24">
            <a:extLst>
              <a:ext uri="{FF2B5EF4-FFF2-40B4-BE49-F238E27FC236}">
                <a16:creationId xmlns:a16="http://schemas.microsoft.com/office/drawing/2014/main" id="{45B70723-7B7E-E8BE-D74C-8DC6260A09FA}"/>
              </a:ext>
            </a:extLst>
          </p:cNvPr>
          <p:cNvSpPr>
            <a:spLocks noGrp="1"/>
          </p:cNvSpPr>
          <p:nvPr>
            <p:ph type="sldNum" sz="quarter" idx="4"/>
          </p:nvPr>
        </p:nvSpPr>
        <p:spPr>
          <a:xfrm>
            <a:off x="11115358" y="6390517"/>
            <a:ext cx="897769" cy="365125"/>
          </a:xfrm>
          <a:prstGeom prst="rect">
            <a:avLst/>
          </a:prstGeom>
        </p:spPr>
        <p:txBody>
          <a:bodyPr vert="horz" lIns="91440" tIns="45720" rIns="91440" bIns="45720" rtlCol="0" anchor="ctr"/>
          <a:lstStyle>
            <a:lvl1pPr algn="l">
              <a:defRPr sz="1200" b="1">
                <a:solidFill>
                  <a:schemeClr val="bg1"/>
                </a:solidFill>
                <a:latin typeface="Sofia Pro" panose="020B0000000000000000" pitchFamily="34" charset="77"/>
              </a:defRPr>
            </a:lvl1pPr>
          </a:lstStyle>
          <a:p>
            <a:r>
              <a:rPr lang="en-US" dirty="0"/>
              <a:t>Slide: </a:t>
            </a:r>
            <a:fld id="{9C5CA0F8-7E42-9F47-AD4A-25978FBA3BA2}" type="slidenum">
              <a:rPr lang="en-US" smtClean="0"/>
              <a:pPr/>
              <a:t>‹#›</a:t>
            </a:fld>
            <a:endParaRPr lang="en-US" dirty="0"/>
          </a:p>
        </p:txBody>
      </p:sp>
      <p:sp>
        <p:nvSpPr>
          <p:cNvPr id="49" name="Text Placeholder 5">
            <a:extLst>
              <a:ext uri="{FF2B5EF4-FFF2-40B4-BE49-F238E27FC236}">
                <a16:creationId xmlns:a16="http://schemas.microsoft.com/office/drawing/2014/main" id="{4A92CA36-057F-C0D4-538B-34E69A84748F}"/>
              </a:ext>
            </a:extLst>
          </p:cNvPr>
          <p:cNvSpPr>
            <a:spLocks noGrp="1"/>
          </p:cNvSpPr>
          <p:nvPr>
            <p:ph type="body" sz="quarter" idx="26" hasCustomPrompt="1"/>
          </p:nvPr>
        </p:nvSpPr>
        <p:spPr>
          <a:xfrm>
            <a:off x="8593975" y="596723"/>
            <a:ext cx="2970624"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7" name="Text Placeholder 5">
            <a:extLst>
              <a:ext uri="{FF2B5EF4-FFF2-40B4-BE49-F238E27FC236}">
                <a16:creationId xmlns:a16="http://schemas.microsoft.com/office/drawing/2014/main" id="{82BDBA9E-A836-F466-C35C-DB610D45E463}"/>
              </a:ext>
            </a:extLst>
          </p:cNvPr>
          <p:cNvSpPr>
            <a:spLocks noGrp="1"/>
          </p:cNvSpPr>
          <p:nvPr>
            <p:ph type="body" sz="quarter" idx="30" hasCustomPrompt="1"/>
          </p:nvPr>
        </p:nvSpPr>
        <p:spPr>
          <a:xfrm>
            <a:off x="8593975" y="3417201"/>
            <a:ext cx="2970624"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15" name="Text Placeholder 5">
            <a:extLst>
              <a:ext uri="{FF2B5EF4-FFF2-40B4-BE49-F238E27FC236}">
                <a16:creationId xmlns:a16="http://schemas.microsoft.com/office/drawing/2014/main" id="{1F4916F5-D518-7FEC-B801-571E37F28D82}"/>
              </a:ext>
            </a:extLst>
          </p:cNvPr>
          <p:cNvSpPr>
            <a:spLocks noGrp="1"/>
          </p:cNvSpPr>
          <p:nvPr>
            <p:ph type="body" sz="quarter" idx="31" hasCustomPrompt="1"/>
          </p:nvPr>
        </p:nvSpPr>
        <p:spPr>
          <a:xfrm>
            <a:off x="4610688" y="1114562"/>
            <a:ext cx="2970624"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16" name="Text Placeholder 5">
            <a:extLst>
              <a:ext uri="{FF2B5EF4-FFF2-40B4-BE49-F238E27FC236}">
                <a16:creationId xmlns:a16="http://schemas.microsoft.com/office/drawing/2014/main" id="{83AA64D7-2D1B-3DBA-7428-144959CEC2B6}"/>
              </a:ext>
            </a:extLst>
          </p:cNvPr>
          <p:cNvSpPr>
            <a:spLocks noGrp="1"/>
          </p:cNvSpPr>
          <p:nvPr>
            <p:ph type="body" sz="quarter" idx="32" hasCustomPrompt="1"/>
          </p:nvPr>
        </p:nvSpPr>
        <p:spPr>
          <a:xfrm>
            <a:off x="4610688" y="596723"/>
            <a:ext cx="2970624"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17" name="Text Placeholder 5">
            <a:extLst>
              <a:ext uri="{FF2B5EF4-FFF2-40B4-BE49-F238E27FC236}">
                <a16:creationId xmlns:a16="http://schemas.microsoft.com/office/drawing/2014/main" id="{262AACB9-07C5-74D5-9433-B643912DFAD9}"/>
              </a:ext>
            </a:extLst>
          </p:cNvPr>
          <p:cNvSpPr>
            <a:spLocks noGrp="1"/>
          </p:cNvSpPr>
          <p:nvPr>
            <p:ph type="body" sz="quarter" idx="33" hasCustomPrompt="1"/>
          </p:nvPr>
        </p:nvSpPr>
        <p:spPr>
          <a:xfrm>
            <a:off x="4610688" y="3937772"/>
            <a:ext cx="2970624"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18" name="Text Placeholder 5">
            <a:extLst>
              <a:ext uri="{FF2B5EF4-FFF2-40B4-BE49-F238E27FC236}">
                <a16:creationId xmlns:a16="http://schemas.microsoft.com/office/drawing/2014/main" id="{80BF439B-D758-15D6-B49A-4F937C6D3896}"/>
              </a:ext>
            </a:extLst>
          </p:cNvPr>
          <p:cNvSpPr>
            <a:spLocks noGrp="1"/>
          </p:cNvSpPr>
          <p:nvPr>
            <p:ph type="body" sz="quarter" idx="34" hasCustomPrompt="1"/>
          </p:nvPr>
        </p:nvSpPr>
        <p:spPr>
          <a:xfrm>
            <a:off x="4610688" y="3417201"/>
            <a:ext cx="2970624"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2" name="Text Placeholder 5">
            <a:extLst>
              <a:ext uri="{FF2B5EF4-FFF2-40B4-BE49-F238E27FC236}">
                <a16:creationId xmlns:a16="http://schemas.microsoft.com/office/drawing/2014/main" id="{FE809E5B-C2D9-7A4B-CDF9-583EAAE4186E}"/>
              </a:ext>
            </a:extLst>
          </p:cNvPr>
          <p:cNvSpPr>
            <a:spLocks noGrp="1"/>
          </p:cNvSpPr>
          <p:nvPr>
            <p:ph type="body" sz="quarter" idx="35" hasCustomPrompt="1"/>
          </p:nvPr>
        </p:nvSpPr>
        <p:spPr>
          <a:xfrm>
            <a:off x="8599758" y="1114562"/>
            <a:ext cx="2970624"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3" name="Text Placeholder 5">
            <a:extLst>
              <a:ext uri="{FF2B5EF4-FFF2-40B4-BE49-F238E27FC236}">
                <a16:creationId xmlns:a16="http://schemas.microsoft.com/office/drawing/2014/main" id="{D2C08499-AA16-2DDB-6676-E3E86C184616}"/>
              </a:ext>
            </a:extLst>
          </p:cNvPr>
          <p:cNvSpPr>
            <a:spLocks noGrp="1"/>
          </p:cNvSpPr>
          <p:nvPr>
            <p:ph type="body" sz="quarter" idx="36" hasCustomPrompt="1"/>
          </p:nvPr>
        </p:nvSpPr>
        <p:spPr>
          <a:xfrm>
            <a:off x="8576898" y="3937772"/>
            <a:ext cx="2970624"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6" name="Text Placeholder 5">
            <a:extLst>
              <a:ext uri="{FF2B5EF4-FFF2-40B4-BE49-F238E27FC236}">
                <a16:creationId xmlns:a16="http://schemas.microsoft.com/office/drawing/2014/main" id="{B73705E1-574A-AE2A-94F9-24F4A692B2AB}"/>
              </a:ext>
            </a:extLst>
          </p:cNvPr>
          <p:cNvSpPr>
            <a:spLocks noGrp="1"/>
          </p:cNvSpPr>
          <p:nvPr>
            <p:ph type="body" sz="quarter" idx="37" hasCustomPrompt="1"/>
          </p:nvPr>
        </p:nvSpPr>
        <p:spPr>
          <a:xfrm>
            <a:off x="621618" y="1114562"/>
            <a:ext cx="2970624"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8" name="Text Placeholder 5">
            <a:extLst>
              <a:ext uri="{FF2B5EF4-FFF2-40B4-BE49-F238E27FC236}">
                <a16:creationId xmlns:a16="http://schemas.microsoft.com/office/drawing/2014/main" id="{B098EA08-E545-9097-83CC-78307CF5BACD}"/>
              </a:ext>
            </a:extLst>
          </p:cNvPr>
          <p:cNvSpPr>
            <a:spLocks noGrp="1"/>
          </p:cNvSpPr>
          <p:nvPr>
            <p:ph type="body" sz="quarter" idx="38" hasCustomPrompt="1"/>
          </p:nvPr>
        </p:nvSpPr>
        <p:spPr>
          <a:xfrm>
            <a:off x="621618" y="596723"/>
            <a:ext cx="2970624"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9" name="Text Placeholder 5">
            <a:extLst>
              <a:ext uri="{FF2B5EF4-FFF2-40B4-BE49-F238E27FC236}">
                <a16:creationId xmlns:a16="http://schemas.microsoft.com/office/drawing/2014/main" id="{807E4539-275B-3A1B-1B7F-0E44E13A8678}"/>
              </a:ext>
            </a:extLst>
          </p:cNvPr>
          <p:cNvSpPr>
            <a:spLocks noGrp="1"/>
          </p:cNvSpPr>
          <p:nvPr>
            <p:ph type="body" sz="quarter" idx="39" hasCustomPrompt="1"/>
          </p:nvPr>
        </p:nvSpPr>
        <p:spPr>
          <a:xfrm>
            <a:off x="621618" y="3937772"/>
            <a:ext cx="2970624"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10" name="Text Placeholder 5">
            <a:extLst>
              <a:ext uri="{FF2B5EF4-FFF2-40B4-BE49-F238E27FC236}">
                <a16:creationId xmlns:a16="http://schemas.microsoft.com/office/drawing/2014/main" id="{7E42222A-8577-C3AB-88E9-454F53D88793}"/>
              </a:ext>
            </a:extLst>
          </p:cNvPr>
          <p:cNvSpPr>
            <a:spLocks noGrp="1"/>
          </p:cNvSpPr>
          <p:nvPr>
            <p:ph type="body" sz="quarter" idx="40" hasCustomPrompt="1"/>
          </p:nvPr>
        </p:nvSpPr>
        <p:spPr>
          <a:xfrm>
            <a:off x="621618" y="3417201"/>
            <a:ext cx="2970624"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Tree>
    <p:extLst>
      <p:ext uri="{BB962C8B-B14F-4D97-AF65-F5344CB8AC3E}">
        <p14:creationId xmlns:p14="http://schemas.microsoft.com/office/powerpoint/2010/main" val="21243032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 Pointer C (W)">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88ED755-2FF6-B426-FB03-FD0D343E972A}"/>
              </a:ext>
            </a:extLst>
          </p:cNvPr>
          <p:cNvSpPr/>
          <p:nvPr userDrawn="1"/>
        </p:nvSpPr>
        <p:spPr>
          <a:xfrm>
            <a:off x="635" y="0"/>
            <a:ext cx="12191365" cy="3429000"/>
          </a:xfrm>
          <a:prstGeom prst="rect">
            <a:avLst/>
          </a:prstGeom>
          <a:solidFill>
            <a:srgbClr val="F5F5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cture Placeholder 7">
            <a:extLst>
              <a:ext uri="{FF2B5EF4-FFF2-40B4-BE49-F238E27FC236}">
                <a16:creationId xmlns:a16="http://schemas.microsoft.com/office/drawing/2014/main" id="{B0DFCFAA-4512-FAFE-EEE8-98DBAFB95336}"/>
              </a:ext>
            </a:extLst>
          </p:cNvPr>
          <p:cNvSpPr>
            <a:spLocks noGrp="1"/>
          </p:cNvSpPr>
          <p:nvPr>
            <p:ph type="pic" sz="quarter" idx="11"/>
          </p:nvPr>
        </p:nvSpPr>
        <p:spPr>
          <a:xfrm>
            <a:off x="0" y="0"/>
            <a:ext cx="12192000" cy="3429000"/>
          </a:xfrm>
        </p:spPr>
        <p:txBody>
          <a:bodyPr/>
          <a:lstStyle/>
          <a:p>
            <a:endParaRPr lang="en-US"/>
          </a:p>
        </p:txBody>
      </p:sp>
      <p:sp>
        <p:nvSpPr>
          <p:cNvPr id="4" name="Text Placeholder 5">
            <a:extLst>
              <a:ext uri="{FF2B5EF4-FFF2-40B4-BE49-F238E27FC236}">
                <a16:creationId xmlns:a16="http://schemas.microsoft.com/office/drawing/2014/main" id="{E2556B2C-9239-AC3F-9EFE-BCE18BB02787}"/>
              </a:ext>
            </a:extLst>
          </p:cNvPr>
          <p:cNvSpPr>
            <a:spLocks noGrp="1"/>
          </p:cNvSpPr>
          <p:nvPr>
            <p:ph type="body" sz="quarter" idx="39" hasCustomPrompt="1"/>
          </p:nvPr>
        </p:nvSpPr>
        <p:spPr>
          <a:xfrm>
            <a:off x="660306" y="4360682"/>
            <a:ext cx="5314950"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5" name="Text Placeholder 5">
            <a:extLst>
              <a:ext uri="{FF2B5EF4-FFF2-40B4-BE49-F238E27FC236}">
                <a16:creationId xmlns:a16="http://schemas.microsoft.com/office/drawing/2014/main" id="{832A05AA-FA7D-AD89-4CD1-302732C83BB9}"/>
              </a:ext>
            </a:extLst>
          </p:cNvPr>
          <p:cNvSpPr>
            <a:spLocks noGrp="1"/>
          </p:cNvSpPr>
          <p:nvPr>
            <p:ph type="body" sz="quarter" idx="40" hasCustomPrompt="1"/>
          </p:nvPr>
        </p:nvSpPr>
        <p:spPr>
          <a:xfrm>
            <a:off x="660306" y="3840111"/>
            <a:ext cx="5314950"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14" name="Text Placeholder 5">
            <a:extLst>
              <a:ext uri="{FF2B5EF4-FFF2-40B4-BE49-F238E27FC236}">
                <a16:creationId xmlns:a16="http://schemas.microsoft.com/office/drawing/2014/main" id="{1CA7705A-935F-CBB7-DD1B-8F1EDD6ACC40}"/>
              </a:ext>
            </a:extLst>
          </p:cNvPr>
          <p:cNvSpPr>
            <a:spLocks noGrp="1"/>
          </p:cNvSpPr>
          <p:nvPr>
            <p:ph type="body" sz="quarter" idx="43" hasCustomPrompt="1"/>
          </p:nvPr>
        </p:nvSpPr>
        <p:spPr>
          <a:xfrm>
            <a:off x="6203856" y="4360682"/>
            <a:ext cx="5314950"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15" name="Text Placeholder 5">
            <a:extLst>
              <a:ext uri="{FF2B5EF4-FFF2-40B4-BE49-F238E27FC236}">
                <a16:creationId xmlns:a16="http://schemas.microsoft.com/office/drawing/2014/main" id="{8C471357-4F69-3799-18FE-D2E4E1658843}"/>
              </a:ext>
            </a:extLst>
          </p:cNvPr>
          <p:cNvSpPr>
            <a:spLocks noGrp="1"/>
          </p:cNvSpPr>
          <p:nvPr>
            <p:ph type="body" sz="quarter" idx="44" hasCustomPrompt="1"/>
          </p:nvPr>
        </p:nvSpPr>
        <p:spPr>
          <a:xfrm>
            <a:off x="6203856" y="3840111"/>
            <a:ext cx="5314950"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18" name="Picture Placeholder 25">
            <a:extLst>
              <a:ext uri="{FF2B5EF4-FFF2-40B4-BE49-F238E27FC236}">
                <a16:creationId xmlns:a16="http://schemas.microsoft.com/office/drawing/2014/main" id="{BC0D6331-B18B-C0D0-5EB4-085CB7F073D8}"/>
              </a:ext>
            </a:extLst>
          </p:cNvPr>
          <p:cNvSpPr>
            <a:spLocks noGrp="1"/>
          </p:cNvSpPr>
          <p:nvPr>
            <p:ph type="pic" sz="quarter" idx="47" hasCustomPrompt="1"/>
          </p:nvPr>
        </p:nvSpPr>
        <p:spPr>
          <a:xfrm>
            <a:off x="2937075" y="3038751"/>
            <a:ext cx="761412" cy="761412"/>
          </a:xfrm>
        </p:spPr>
        <p:txBody>
          <a:bodyPr>
            <a:normAutofit/>
          </a:bodyPr>
          <a:lstStyle>
            <a:lvl1pPr marL="0" indent="0" algn="ctr">
              <a:buNone/>
              <a:defRPr sz="1000"/>
            </a:lvl1pPr>
          </a:lstStyle>
          <a:p>
            <a:r>
              <a:rPr lang="en-US" dirty="0"/>
              <a:t>ICON / IMG</a:t>
            </a:r>
          </a:p>
        </p:txBody>
      </p:sp>
      <p:sp>
        <p:nvSpPr>
          <p:cNvPr id="20" name="Picture Placeholder 25">
            <a:extLst>
              <a:ext uri="{FF2B5EF4-FFF2-40B4-BE49-F238E27FC236}">
                <a16:creationId xmlns:a16="http://schemas.microsoft.com/office/drawing/2014/main" id="{B8AE85ED-3536-5E4A-4C51-51B7EFCD9271}"/>
              </a:ext>
            </a:extLst>
          </p:cNvPr>
          <p:cNvSpPr>
            <a:spLocks noGrp="1"/>
          </p:cNvSpPr>
          <p:nvPr>
            <p:ph type="pic" sz="quarter" idx="49" hasCustomPrompt="1"/>
          </p:nvPr>
        </p:nvSpPr>
        <p:spPr>
          <a:xfrm>
            <a:off x="8493513" y="3038751"/>
            <a:ext cx="761412" cy="761412"/>
          </a:xfrm>
        </p:spPr>
        <p:txBody>
          <a:bodyPr>
            <a:normAutofit/>
          </a:bodyPr>
          <a:lstStyle>
            <a:lvl1pPr marL="0" indent="0" algn="ctr">
              <a:buNone/>
              <a:defRPr sz="1000"/>
            </a:lvl1pPr>
          </a:lstStyle>
          <a:p>
            <a:r>
              <a:rPr lang="en-US" dirty="0"/>
              <a:t>ICON / IMG</a:t>
            </a:r>
          </a:p>
        </p:txBody>
      </p:sp>
    </p:spTree>
    <p:extLst>
      <p:ext uri="{BB962C8B-B14F-4D97-AF65-F5344CB8AC3E}">
        <p14:creationId xmlns:p14="http://schemas.microsoft.com/office/powerpoint/2010/main" val="15014046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 Pointer C (W)">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88ED755-2FF6-B426-FB03-FD0D343E972A}"/>
              </a:ext>
            </a:extLst>
          </p:cNvPr>
          <p:cNvSpPr/>
          <p:nvPr userDrawn="1"/>
        </p:nvSpPr>
        <p:spPr>
          <a:xfrm>
            <a:off x="635" y="0"/>
            <a:ext cx="12191365" cy="3429000"/>
          </a:xfrm>
          <a:prstGeom prst="rect">
            <a:avLst/>
          </a:prstGeom>
          <a:solidFill>
            <a:srgbClr val="F5F5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cture Placeholder 7">
            <a:extLst>
              <a:ext uri="{FF2B5EF4-FFF2-40B4-BE49-F238E27FC236}">
                <a16:creationId xmlns:a16="http://schemas.microsoft.com/office/drawing/2014/main" id="{B0DFCFAA-4512-FAFE-EEE8-98DBAFB95336}"/>
              </a:ext>
            </a:extLst>
          </p:cNvPr>
          <p:cNvSpPr>
            <a:spLocks noGrp="1"/>
          </p:cNvSpPr>
          <p:nvPr>
            <p:ph type="pic" sz="quarter" idx="11"/>
          </p:nvPr>
        </p:nvSpPr>
        <p:spPr>
          <a:xfrm>
            <a:off x="0" y="0"/>
            <a:ext cx="12192000" cy="3429000"/>
          </a:xfrm>
        </p:spPr>
        <p:txBody>
          <a:bodyPr/>
          <a:lstStyle/>
          <a:p>
            <a:endParaRPr lang="en-US"/>
          </a:p>
        </p:txBody>
      </p:sp>
      <p:sp>
        <p:nvSpPr>
          <p:cNvPr id="4" name="Text Placeholder 5">
            <a:extLst>
              <a:ext uri="{FF2B5EF4-FFF2-40B4-BE49-F238E27FC236}">
                <a16:creationId xmlns:a16="http://schemas.microsoft.com/office/drawing/2014/main" id="{E2556B2C-9239-AC3F-9EFE-BCE18BB02787}"/>
              </a:ext>
            </a:extLst>
          </p:cNvPr>
          <p:cNvSpPr>
            <a:spLocks noGrp="1"/>
          </p:cNvSpPr>
          <p:nvPr>
            <p:ph type="body" sz="quarter" idx="39" hasCustomPrompt="1"/>
          </p:nvPr>
        </p:nvSpPr>
        <p:spPr>
          <a:xfrm>
            <a:off x="780626" y="4360682"/>
            <a:ext cx="2544492"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5" name="Text Placeholder 5">
            <a:extLst>
              <a:ext uri="{FF2B5EF4-FFF2-40B4-BE49-F238E27FC236}">
                <a16:creationId xmlns:a16="http://schemas.microsoft.com/office/drawing/2014/main" id="{832A05AA-FA7D-AD89-4CD1-302732C83BB9}"/>
              </a:ext>
            </a:extLst>
          </p:cNvPr>
          <p:cNvSpPr>
            <a:spLocks noGrp="1"/>
          </p:cNvSpPr>
          <p:nvPr>
            <p:ph type="body" sz="quarter" idx="40" hasCustomPrompt="1"/>
          </p:nvPr>
        </p:nvSpPr>
        <p:spPr>
          <a:xfrm>
            <a:off x="780626" y="3840111"/>
            <a:ext cx="2544492"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14" name="Text Placeholder 5">
            <a:extLst>
              <a:ext uri="{FF2B5EF4-FFF2-40B4-BE49-F238E27FC236}">
                <a16:creationId xmlns:a16="http://schemas.microsoft.com/office/drawing/2014/main" id="{1CA7705A-935F-CBB7-DD1B-8F1EDD6ACC40}"/>
              </a:ext>
            </a:extLst>
          </p:cNvPr>
          <p:cNvSpPr>
            <a:spLocks noGrp="1"/>
          </p:cNvSpPr>
          <p:nvPr>
            <p:ph type="body" sz="quarter" idx="43" hasCustomPrompt="1"/>
          </p:nvPr>
        </p:nvSpPr>
        <p:spPr>
          <a:xfrm>
            <a:off x="4815111" y="4360682"/>
            <a:ext cx="2544492"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15" name="Text Placeholder 5">
            <a:extLst>
              <a:ext uri="{FF2B5EF4-FFF2-40B4-BE49-F238E27FC236}">
                <a16:creationId xmlns:a16="http://schemas.microsoft.com/office/drawing/2014/main" id="{8C471357-4F69-3799-18FE-D2E4E1658843}"/>
              </a:ext>
            </a:extLst>
          </p:cNvPr>
          <p:cNvSpPr>
            <a:spLocks noGrp="1"/>
          </p:cNvSpPr>
          <p:nvPr>
            <p:ph type="body" sz="quarter" idx="44" hasCustomPrompt="1"/>
          </p:nvPr>
        </p:nvSpPr>
        <p:spPr>
          <a:xfrm>
            <a:off x="4815111" y="3840111"/>
            <a:ext cx="2544492"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16" name="Text Placeholder 5">
            <a:extLst>
              <a:ext uri="{FF2B5EF4-FFF2-40B4-BE49-F238E27FC236}">
                <a16:creationId xmlns:a16="http://schemas.microsoft.com/office/drawing/2014/main" id="{28362D67-9628-0C03-31E1-EFBCED72A675}"/>
              </a:ext>
            </a:extLst>
          </p:cNvPr>
          <p:cNvSpPr>
            <a:spLocks noGrp="1"/>
          </p:cNvSpPr>
          <p:nvPr>
            <p:ph type="body" sz="quarter" idx="45" hasCustomPrompt="1"/>
          </p:nvPr>
        </p:nvSpPr>
        <p:spPr>
          <a:xfrm>
            <a:off x="8832564" y="4360682"/>
            <a:ext cx="2544492"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17" name="Text Placeholder 5">
            <a:extLst>
              <a:ext uri="{FF2B5EF4-FFF2-40B4-BE49-F238E27FC236}">
                <a16:creationId xmlns:a16="http://schemas.microsoft.com/office/drawing/2014/main" id="{B9585A64-A15C-8494-C1DA-340B1B5A644E}"/>
              </a:ext>
            </a:extLst>
          </p:cNvPr>
          <p:cNvSpPr>
            <a:spLocks noGrp="1"/>
          </p:cNvSpPr>
          <p:nvPr>
            <p:ph type="body" sz="quarter" idx="46" hasCustomPrompt="1"/>
          </p:nvPr>
        </p:nvSpPr>
        <p:spPr>
          <a:xfrm>
            <a:off x="8832564" y="3840111"/>
            <a:ext cx="2544492"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18" name="Picture Placeholder 25">
            <a:extLst>
              <a:ext uri="{FF2B5EF4-FFF2-40B4-BE49-F238E27FC236}">
                <a16:creationId xmlns:a16="http://schemas.microsoft.com/office/drawing/2014/main" id="{BC0D6331-B18B-C0D0-5EB4-085CB7F073D8}"/>
              </a:ext>
            </a:extLst>
          </p:cNvPr>
          <p:cNvSpPr>
            <a:spLocks noGrp="1"/>
          </p:cNvSpPr>
          <p:nvPr>
            <p:ph type="pic" sz="quarter" idx="47" hasCustomPrompt="1"/>
          </p:nvPr>
        </p:nvSpPr>
        <p:spPr>
          <a:xfrm>
            <a:off x="1672166" y="3038751"/>
            <a:ext cx="761412" cy="761412"/>
          </a:xfrm>
        </p:spPr>
        <p:txBody>
          <a:bodyPr>
            <a:normAutofit/>
          </a:bodyPr>
          <a:lstStyle>
            <a:lvl1pPr marL="0" indent="0" algn="ctr">
              <a:buNone/>
              <a:defRPr sz="1000"/>
            </a:lvl1pPr>
          </a:lstStyle>
          <a:p>
            <a:r>
              <a:rPr lang="en-US" dirty="0"/>
              <a:t>ICON / IMG</a:t>
            </a:r>
          </a:p>
        </p:txBody>
      </p:sp>
      <p:sp>
        <p:nvSpPr>
          <p:cNvPr id="20" name="Picture Placeholder 25">
            <a:extLst>
              <a:ext uri="{FF2B5EF4-FFF2-40B4-BE49-F238E27FC236}">
                <a16:creationId xmlns:a16="http://schemas.microsoft.com/office/drawing/2014/main" id="{B8AE85ED-3536-5E4A-4C51-51B7EFCD9271}"/>
              </a:ext>
            </a:extLst>
          </p:cNvPr>
          <p:cNvSpPr>
            <a:spLocks noGrp="1"/>
          </p:cNvSpPr>
          <p:nvPr>
            <p:ph type="pic" sz="quarter" idx="49" hasCustomPrompt="1"/>
          </p:nvPr>
        </p:nvSpPr>
        <p:spPr>
          <a:xfrm>
            <a:off x="5706651" y="3038751"/>
            <a:ext cx="761412" cy="761412"/>
          </a:xfrm>
        </p:spPr>
        <p:txBody>
          <a:bodyPr>
            <a:normAutofit/>
          </a:bodyPr>
          <a:lstStyle>
            <a:lvl1pPr marL="0" indent="0" algn="ctr">
              <a:buNone/>
              <a:defRPr sz="1000"/>
            </a:lvl1pPr>
          </a:lstStyle>
          <a:p>
            <a:r>
              <a:rPr lang="en-US" dirty="0"/>
              <a:t>ICON / IMG</a:t>
            </a:r>
          </a:p>
        </p:txBody>
      </p:sp>
      <p:sp>
        <p:nvSpPr>
          <p:cNvPr id="21" name="Picture Placeholder 25">
            <a:extLst>
              <a:ext uri="{FF2B5EF4-FFF2-40B4-BE49-F238E27FC236}">
                <a16:creationId xmlns:a16="http://schemas.microsoft.com/office/drawing/2014/main" id="{82684268-45FE-D504-3550-EC975AC414F6}"/>
              </a:ext>
            </a:extLst>
          </p:cNvPr>
          <p:cNvSpPr>
            <a:spLocks noGrp="1"/>
          </p:cNvSpPr>
          <p:nvPr>
            <p:ph type="pic" sz="quarter" idx="50" hasCustomPrompt="1"/>
          </p:nvPr>
        </p:nvSpPr>
        <p:spPr>
          <a:xfrm>
            <a:off x="9717072" y="3038751"/>
            <a:ext cx="761412" cy="761412"/>
          </a:xfrm>
        </p:spPr>
        <p:txBody>
          <a:bodyPr>
            <a:normAutofit/>
          </a:bodyPr>
          <a:lstStyle>
            <a:lvl1pPr marL="0" indent="0" algn="ctr">
              <a:buNone/>
              <a:defRPr sz="1000"/>
            </a:lvl1pPr>
          </a:lstStyle>
          <a:p>
            <a:r>
              <a:rPr lang="en-US" dirty="0"/>
              <a:t>ICON / IMG</a:t>
            </a:r>
          </a:p>
        </p:txBody>
      </p:sp>
    </p:spTree>
    <p:extLst>
      <p:ext uri="{BB962C8B-B14F-4D97-AF65-F5344CB8AC3E}">
        <p14:creationId xmlns:p14="http://schemas.microsoft.com/office/powerpoint/2010/main" val="25732961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 Pointer C (W)">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88ED755-2FF6-B426-FB03-FD0D343E972A}"/>
              </a:ext>
            </a:extLst>
          </p:cNvPr>
          <p:cNvSpPr/>
          <p:nvPr userDrawn="1"/>
        </p:nvSpPr>
        <p:spPr>
          <a:xfrm>
            <a:off x="635" y="0"/>
            <a:ext cx="12191365" cy="3429000"/>
          </a:xfrm>
          <a:prstGeom prst="rect">
            <a:avLst/>
          </a:prstGeom>
          <a:solidFill>
            <a:srgbClr val="F5F5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cture Placeholder 7">
            <a:extLst>
              <a:ext uri="{FF2B5EF4-FFF2-40B4-BE49-F238E27FC236}">
                <a16:creationId xmlns:a16="http://schemas.microsoft.com/office/drawing/2014/main" id="{B0DFCFAA-4512-FAFE-EEE8-98DBAFB95336}"/>
              </a:ext>
            </a:extLst>
          </p:cNvPr>
          <p:cNvSpPr>
            <a:spLocks noGrp="1"/>
          </p:cNvSpPr>
          <p:nvPr>
            <p:ph type="pic" sz="quarter" idx="11"/>
          </p:nvPr>
        </p:nvSpPr>
        <p:spPr>
          <a:xfrm>
            <a:off x="0" y="0"/>
            <a:ext cx="12192000" cy="3429000"/>
          </a:xfrm>
        </p:spPr>
        <p:txBody>
          <a:bodyPr/>
          <a:lstStyle/>
          <a:p>
            <a:endParaRPr lang="en-US"/>
          </a:p>
        </p:txBody>
      </p:sp>
      <p:sp>
        <p:nvSpPr>
          <p:cNvPr id="4" name="Text Placeholder 5">
            <a:extLst>
              <a:ext uri="{FF2B5EF4-FFF2-40B4-BE49-F238E27FC236}">
                <a16:creationId xmlns:a16="http://schemas.microsoft.com/office/drawing/2014/main" id="{E2556B2C-9239-AC3F-9EFE-BCE18BB02787}"/>
              </a:ext>
            </a:extLst>
          </p:cNvPr>
          <p:cNvSpPr>
            <a:spLocks noGrp="1"/>
          </p:cNvSpPr>
          <p:nvPr>
            <p:ph type="body" sz="quarter" idx="39" hasCustomPrompt="1"/>
          </p:nvPr>
        </p:nvSpPr>
        <p:spPr>
          <a:xfrm>
            <a:off x="660306" y="4360682"/>
            <a:ext cx="2544492"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5" name="Text Placeholder 5">
            <a:extLst>
              <a:ext uri="{FF2B5EF4-FFF2-40B4-BE49-F238E27FC236}">
                <a16:creationId xmlns:a16="http://schemas.microsoft.com/office/drawing/2014/main" id="{832A05AA-FA7D-AD89-4CD1-302732C83BB9}"/>
              </a:ext>
            </a:extLst>
          </p:cNvPr>
          <p:cNvSpPr>
            <a:spLocks noGrp="1"/>
          </p:cNvSpPr>
          <p:nvPr>
            <p:ph type="body" sz="quarter" idx="40" hasCustomPrompt="1"/>
          </p:nvPr>
        </p:nvSpPr>
        <p:spPr>
          <a:xfrm>
            <a:off x="660306" y="3840111"/>
            <a:ext cx="2544492"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10" name="Text Placeholder 5">
            <a:extLst>
              <a:ext uri="{FF2B5EF4-FFF2-40B4-BE49-F238E27FC236}">
                <a16:creationId xmlns:a16="http://schemas.microsoft.com/office/drawing/2014/main" id="{5B77BDFD-DBA1-5E7A-23D1-47CB36C73127}"/>
              </a:ext>
            </a:extLst>
          </p:cNvPr>
          <p:cNvSpPr>
            <a:spLocks noGrp="1"/>
          </p:cNvSpPr>
          <p:nvPr>
            <p:ph type="body" sz="quarter" idx="41" hasCustomPrompt="1"/>
          </p:nvPr>
        </p:nvSpPr>
        <p:spPr>
          <a:xfrm>
            <a:off x="3433398" y="4360682"/>
            <a:ext cx="2544492"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13" name="Text Placeholder 5">
            <a:extLst>
              <a:ext uri="{FF2B5EF4-FFF2-40B4-BE49-F238E27FC236}">
                <a16:creationId xmlns:a16="http://schemas.microsoft.com/office/drawing/2014/main" id="{EB1B6941-09E0-C9E3-99BB-52841B646828}"/>
              </a:ext>
            </a:extLst>
          </p:cNvPr>
          <p:cNvSpPr>
            <a:spLocks noGrp="1"/>
          </p:cNvSpPr>
          <p:nvPr>
            <p:ph type="body" sz="quarter" idx="42" hasCustomPrompt="1"/>
          </p:nvPr>
        </p:nvSpPr>
        <p:spPr>
          <a:xfrm>
            <a:off x="3433398" y="3840111"/>
            <a:ext cx="2544492"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14" name="Text Placeholder 5">
            <a:extLst>
              <a:ext uri="{FF2B5EF4-FFF2-40B4-BE49-F238E27FC236}">
                <a16:creationId xmlns:a16="http://schemas.microsoft.com/office/drawing/2014/main" id="{1CA7705A-935F-CBB7-DD1B-8F1EDD6ACC40}"/>
              </a:ext>
            </a:extLst>
          </p:cNvPr>
          <p:cNvSpPr>
            <a:spLocks noGrp="1"/>
          </p:cNvSpPr>
          <p:nvPr>
            <p:ph type="body" sz="quarter" idx="43" hasCustomPrompt="1"/>
          </p:nvPr>
        </p:nvSpPr>
        <p:spPr>
          <a:xfrm>
            <a:off x="6203856" y="4360682"/>
            <a:ext cx="2544492"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15" name="Text Placeholder 5">
            <a:extLst>
              <a:ext uri="{FF2B5EF4-FFF2-40B4-BE49-F238E27FC236}">
                <a16:creationId xmlns:a16="http://schemas.microsoft.com/office/drawing/2014/main" id="{8C471357-4F69-3799-18FE-D2E4E1658843}"/>
              </a:ext>
            </a:extLst>
          </p:cNvPr>
          <p:cNvSpPr>
            <a:spLocks noGrp="1"/>
          </p:cNvSpPr>
          <p:nvPr>
            <p:ph type="body" sz="quarter" idx="44" hasCustomPrompt="1"/>
          </p:nvPr>
        </p:nvSpPr>
        <p:spPr>
          <a:xfrm>
            <a:off x="6203856" y="3840111"/>
            <a:ext cx="2544492"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16" name="Text Placeholder 5">
            <a:extLst>
              <a:ext uri="{FF2B5EF4-FFF2-40B4-BE49-F238E27FC236}">
                <a16:creationId xmlns:a16="http://schemas.microsoft.com/office/drawing/2014/main" id="{28362D67-9628-0C03-31E1-EFBCED72A675}"/>
              </a:ext>
            </a:extLst>
          </p:cNvPr>
          <p:cNvSpPr>
            <a:spLocks noGrp="1"/>
          </p:cNvSpPr>
          <p:nvPr>
            <p:ph type="body" sz="quarter" idx="45" hasCustomPrompt="1"/>
          </p:nvPr>
        </p:nvSpPr>
        <p:spPr>
          <a:xfrm>
            <a:off x="8976948" y="4360682"/>
            <a:ext cx="2544492"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dirty="0"/>
              <a:t>Click to Enter Text</a:t>
            </a:r>
          </a:p>
        </p:txBody>
      </p:sp>
      <p:sp>
        <p:nvSpPr>
          <p:cNvPr id="17" name="Text Placeholder 5">
            <a:extLst>
              <a:ext uri="{FF2B5EF4-FFF2-40B4-BE49-F238E27FC236}">
                <a16:creationId xmlns:a16="http://schemas.microsoft.com/office/drawing/2014/main" id="{B9585A64-A15C-8494-C1DA-340B1B5A644E}"/>
              </a:ext>
            </a:extLst>
          </p:cNvPr>
          <p:cNvSpPr>
            <a:spLocks noGrp="1"/>
          </p:cNvSpPr>
          <p:nvPr>
            <p:ph type="body" sz="quarter" idx="46" hasCustomPrompt="1"/>
          </p:nvPr>
        </p:nvSpPr>
        <p:spPr>
          <a:xfrm>
            <a:off x="8976948" y="3840111"/>
            <a:ext cx="2544492" cy="440675"/>
          </a:xfrm>
        </p:spPr>
        <p:txBody>
          <a:bodyPr>
            <a:normAutofit/>
          </a:bodyPr>
          <a:lstStyle>
            <a:lvl1pPr marL="0" indent="0" algn="l">
              <a:buNone/>
              <a:defRPr sz="2000" b="1" i="0">
                <a:solidFill>
                  <a:srgbClr val="00785C"/>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Point / Stat Title</a:t>
            </a:r>
          </a:p>
        </p:txBody>
      </p:sp>
      <p:sp>
        <p:nvSpPr>
          <p:cNvPr id="18" name="Picture Placeholder 25">
            <a:extLst>
              <a:ext uri="{FF2B5EF4-FFF2-40B4-BE49-F238E27FC236}">
                <a16:creationId xmlns:a16="http://schemas.microsoft.com/office/drawing/2014/main" id="{BC0D6331-B18B-C0D0-5EB4-085CB7F073D8}"/>
              </a:ext>
            </a:extLst>
          </p:cNvPr>
          <p:cNvSpPr>
            <a:spLocks noGrp="1"/>
          </p:cNvSpPr>
          <p:nvPr>
            <p:ph type="pic" sz="quarter" idx="47" hasCustomPrompt="1"/>
          </p:nvPr>
        </p:nvSpPr>
        <p:spPr>
          <a:xfrm>
            <a:off x="1551846" y="3038751"/>
            <a:ext cx="761412" cy="761412"/>
          </a:xfrm>
        </p:spPr>
        <p:txBody>
          <a:bodyPr>
            <a:normAutofit/>
          </a:bodyPr>
          <a:lstStyle>
            <a:lvl1pPr marL="0" indent="0" algn="ctr">
              <a:buNone/>
              <a:defRPr sz="1000"/>
            </a:lvl1pPr>
          </a:lstStyle>
          <a:p>
            <a:r>
              <a:rPr lang="en-US" dirty="0"/>
              <a:t>ICON / IMG</a:t>
            </a:r>
          </a:p>
        </p:txBody>
      </p:sp>
      <p:sp>
        <p:nvSpPr>
          <p:cNvPr id="19" name="Picture Placeholder 25">
            <a:extLst>
              <a:ext uri="{FF2B5EF4-FFF2-40B4-BE49-F238E27FC236}">
                <a16:creationId xmlns:a16="http://schemas.microsoft.com/office/drawing/2014/main" id="{4F6C495F-6EA3-93CF-7C30-AE20227F4381}"/>
              </a:ext>
            </a:extLst>
          </p:cNvPr>
          <p:cNvSpPr>
            <a:spLocks noGrp="1"/>
          </p:cNvSpPr>
          <p:nvPr>
            <p:ph type="pic" sz="quarter" idx="48" hasCustomPrompt="1"/>
          </p:nvPr>
        </p:nvSpPr>
        <p:spPr>
          <a:xfrm>
            <a:off x="4329336" y="3038751"/>
            <a:ext cx="761412" cy="761412"/>
          </a:xfrm>
        </p:spPr>
        <p:txBody>
          <a:bodyPr>
            <a:normAutofit/>
          </a:bodyPr>
          <a:lstStyle>
            <a:lvl1pPr marL="0" indent="0" algn="ctr">
              <a:buNone/>
              <a:defRPr sz="1000"/>
            </a:lvl1pPr>
          </a:lstStyle>
          <a:p>
            <a:r>
              <a:rPr lang="en-US" dirty="0"/>
              <a:t>ICON / IMG</a:t>
            </a:r>
          </a:p>
        </p:txBody>
      </p:sp>
      <p:sp>
        <p:nvSpPr>
          <p:cNvPr id="20" name="Picture Placeholder 25">
            <a:extLst>
              <a:ext uri="{FF2B5EF4-FFF2-40B4-BE49-F238E27FC236}">
                <a16:creationId xmlns:a16="http://schemas.microsoft.com/office/drawing/2014/main" id="{B8AE85ED-3536-5E4A-4C51-51B7EFCD9271}"/>
              </a:ext>
            </a:extLst>
          </p:cNvPr>
          <p:cNvSpPr>
            <a:spLocks noGrp="1"/>
          </p:cNvSpPr>
          <p:nvPr>
            <p:ph type="pic" sz="quarter" idx="49" hasCustomPrompt="1"/>
          </p:nvPr>
        </p:nvSpPr>
        <p:spPr>
          <a:xfrm>
            <a:off x="7095396" y="3038751"/>
            <a:ext cx="761412" cy="761412"/>
          </a:xfrm>
        </p:spPr>
        <p:txBody>
          <a:bodyPr>
            <a:normAutofit/>
          </a:bodyPr>
          <a:lstStyle>
            <a:lvl1pPr marL="0" indent="0" algn="ctr">
              <a:buNone/>
              <a:defRPr sz="1000"/>
            </a:lvl1pPr>
          </a:lstStyle>
          <a:p>
            <a:r>
              <a:rPr lang="en-US" dirty="0"/>
              <a:t>ICON / IMG</a:t>
            </a:r>
          </a:p>
        </p:txBody>
      </p:sp>
      <p:sp>
        <p:nvSpPr>
          <p:cNvPr id="21" name="Picture Placeholder 25">
            <a:extLst>
              <a:ext uri="{FF2B5EF4-FFF2-40B4-BE49-F238E27FC236}">
                <a16:creationId xmlns:a16="http://schemas.microsoft.com/office/drawing/2014/main" id="{82684268-45FE-D504-3550-EC975AC414F6}"/>
              </a:ext>
            </a:extLst>
          </p:cNvPr>
          <p:cNvSpPr>
            <a:spLocks noGrp="1"/>
          </p:cNvSpPr>
          <p:nvPr>
            <p:ph type="pic" sz="quarter" idx="50" hasCustomPrompt="1"/>
          </p:nvPr>
        </p:nvSpPr>
        <p:spPr>
          <a:xfrm>
            <a:off x="9861456" y="3038751"/>
            <a:ext cx="761412" cy="761412"/>
          </a:xfrm>
        </p:spPr>
        <p:txBody>
          <a:bodyPr>
            <a:normAutofit/>
          </a:bodyPr>
          <a:lstStyle>
            <a:lvl1pPr marL="0" indent="0" algn="ctr">
              <a:buNone/>
              <a:defRPr sz="1000"/>
            </a:lvl1pPr>
          </a:lstStyle>
          <a:p>
            <a:r>
              <a:rPr lang="en-US" dirty="0"/>
              <a:t>ICON / IMG</a:t>
            </a:r>
          </a:p>
        </p:txBody>
      </p:sp>
    </p:spTree>
    <p:extLst>
      <p:ext uri="{BB962C8B-B14F-4D97-AF65-F5344CB8AC3E}">
        <p14:creationId xmlns:p14="http://schemas.microsoft.com/office/powerpoint/2010/main" val="11329101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Vertical Picture (W)">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539EBCA-ADD3-3304-B84A-031775EB47A8}"/>
              </a:ext>
            </a:extLst>
          </p:cNvPr>
          <p:cNvSpPr/>
          <p:nvPr userDrawn="1"/>
        </p:nvSpPr>
        <p:spPr>
          <a:xfrm>
            <a:off x="6096001" y="0"/>
            <a:ext cx="6096000" cy="6858000"/>
          </a:xfrm>
          <a:prstGeom prst="rect">
            <a:avLst/>
          </a:prstGeom>
          <a:solidFill>
            <a:srgbClr val="F5F5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3CBE44B3-C91E-CD44-D145-B9E01F2B6FC5}"/>
              </a:ext>
            </a:extLst>
          </p:cNvPr>
          <p:cNvSpPr>
            <a:spLocks noGrp="1"/>
          </p:cNvSpPr>
          <p:nvPr>
            <p:ph type="pic" sz="quarter" idx="10"/>
          </p:nvPr>
        </p:nvSpPr>
        <p:spPr>
          <a:xfrm>
            <a:off x="6096001" y="1"/>
            <a:ext cx="6096000" cy="6858000"/>
          </a:xfrm>
        </p:spPr>
        <p:txBody>
          <a:bodyPr anchor="t"/>
          <a:lstStyle>
            <a:lvl1pPr marL="0" indent="0" algn="l">
              <a:buNone/>
              <a:defRPr/>
            </a:lvl1pPr>
          </a:lstStyle>
          <a:p>
            <a:endParaRPr lang="en-US" dirty="0"/>
          </a:p>
        </p:txBody>
      </p:sp>
      <p:sp>
        <p:nvSpPr>
          <p:cNvPr id="5" name="Title 1">
            <a:extLst>
              <a:ext uri="{FF2B5EF4-FFF2-40B4-BE49-F238E27FC236}">
                <a16:creationId xmlns:a16="http://schemas.microsoft.com/office/drawing/2014/main" id="{AC6F156E-577F-6F32-8477-0118A4392B7E}"/>
              </a:ext>
            </a:extLst>
          </p:cNvPr>
          <p:cNvSpPr>
            <a:spLocks noGrp="1"/>
          </p:cNvSpPr>
          <p:nvPr>
            <p:ph type="title" hasCustomPrompt="1"/>
          </p:nvPr>
        </p:nvSpPr>
        <p:spPr>
          <a:xfrm>
            <a:off x="492368" y="1714500"/>
            <a:ext cx="4948312" cy="666617"/>
          </a:xfrm>
        </p:spPr>
        <p:txBody>
          <a:bodyPr anchor="b">
            <a:normAutofit/>
          </a:bodyPr>
          <a:lstStyle>
            <a:lvl1pPr algn="r" fontAlgn="ctr">
              <a:lnSpc>
                <a:spcPct val="150000"/>
              </a:lnSpc>
              <a:spcBef>
                <a:spcPts val="1200"/>
              </a:spcBef>
              <a:defRPr sz="3600" b="1" baseline="0">
                <a:solidFill>
                  <a:srgbClr val="00785C"/>
                </a:solidFill>
              </a:defRPr>
            </a:lvl1pPr>
          </a:lstStyle>
          <a:p>
            <a:r>
              <a:rPr lang="en-US" dirty="0"/>
              <a:t>Vertical Picture (W)</a:t>
            </a:r>
          </a:p>
        </p:txBody>
      </p:sp>
      <p:cxnSp>
        <p:nvCxnSpPr>
          <p:cNvPr id="9" name="Straight Connector 8">
            <a:extLst>
              <a:ext uri="{FF2B5EF4-FFF2-40B4-BE49-F238E27FC236}">
                <a16:creationId xmlns:a16="http://schemas.microsoft.com/office/drawing/2014/main" id="{78B45116-29D4-27DE-BE23-7871CF684B69}"/>
              </a:ext>
            </a:extLst>
          </p:cNvPr>
          <p:cNvCxnSpPr>
            <a:cxnSpLocks/>
          </p:cNvCxnSpPr>
          <p:nvPr userDrawn="1"/>
        </p:nvCxnSpPr>
        <p:spPr>
          <a:xfrm>
            <a:off x="492368" y="569844"/>
            <a:ext cx="4947995" cy="0"/>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15" name="Text Placeholder 5">
            <a:extLst>
              <a:ext uri="{FF2B5EF4-FFF2-40B4-BE49-F238E27FC236}">
                <a16:creationId xmlns:a16="http://schemas.microsoft.com/office/drawing/2014/main" id="{A95AB474-A601-0826-029C-E59267EAD05B}"/>
              </a:ext>
            </a:extLst>
          </p:cNvPr>
          <p:cNvSpPr>
            <a:spLocks noGrp="1"/>
          </p:cNvSpPr>
          <p:nvPr>
            <p:ph type="body" sz="quarter" idx="13" hasCustomPrompt="1"/>
          </p:nvPr>
        </p:nvSpPr>
        <p:spPr>
          <a:xfrm>
            <a:off x="492367" y="2555913"/>
            <a:ext cx="4947996" cy="3602000"/>
          </a:xfrm>
        </p:spPr>
        <p:txBody>
          <a:bodyPr>
            <a:normAutofit/>
          </a:bodyPr>
          <a:lstStyle>
            <a:lvl1pPr marL="0" indent="0" algn="r">
              <a:buNone/>
              <a:defRPr sz="2000" b="0" i="0">
                <a:latin typeface="SOFIAPRO-LIGHT" panose="020B0000000000000000" pitchFamily="34" charset="77"/>
              </a:defRPr>
            </a:lvl1pPr>
            <a:lvl2pPr marL="457086" indent="0" algn="r">
              <a:buNone/>
              <a:defRPr/>
            </a:lvl2pPr>
            <a:lvl3pPr algn="r">
              <a:defRPr/>
            </a:lvl3pPr>
            <a:lvl4pPr algn="r">
              <a:defRPr/>
            </a:lvl4pPr>
            <a:lvl5pPr algn="r">
              <a:defRPr/>
            </a:lvl5pPr>
            <a:lvl6pPr algn="r">
              <a:defRPr/>
            </a:lvl6pPr>
            <a:lvl7pPr algn="r">
              <a:defRPr/>
            </a:lvl7pPr>
          </a:lstStyle>
          <a:p>
            <a:pPr lvl="0"/>
            <a:r>
              <a:rPr lang="en-US" dirty="0"/>
              <a:t>Click to Enter Text</a:t>
            </a:r>
          </a:p>
        </p:txBody>
      </p:sp>
    </p:spTree>
    <p:extLst>
      <p:ext uri="{BB962C8B-B14F-4D97-AF65-F5344CB8AC3E}">
        <p14:creationId xmlns:p14="http://schemas.microsoft.com/office/powerpoint/2010/main" val="27622868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Vertical Picture 2 (W)">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539EBCA-ADD3-3304-B84A-031775EB47A8}"/>
              </a:ext>
            </a:extLst>
          </p:cNvPr>
          <p:cNvSpPr/>
          <p:nvPr userDrawn="1"/>
        </p:nvSpPr>
        <p:spPr>
          <a:xfrm>
            <a:off x="635" y="0"/>
            <a:ext cx="6096000" cy="6858000"/>
          </a:xfrm>
          <a:prstGeom prst="rect">
            <a:avLst/>
          </a:prstGeom>
          <a:solidFill>
            <a:srgbClr val="F5F5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3CBE44B3-C91E-CD44-D145-B9E01F2B6FC5}"/>
              </a:ext>
            </a:extLst>
          </p:cNvPr>
          <p:cNvSpPr>
            <a:spLocks noGrp="1"/>
          </p:cNvSpPr>
          <p:nvPr>
            <p:ph type="pic" sz="quarter" idx="10"/>
          </p:nvPr>
        </p:nvSpPr>
        <p:spPr>
          <a:xfrm>
            <a:off x="635" y="1"/>
            <a:ext cx="6096000" cy="6858000"/>
          </a:xfrm>
        </p:spPr>
        <p:txBody>
          <a:bodyPr anchor="t"/>
          <a:lstStyle>
            <a:lvl1pPr marL="0" indent="0" algn="r">
              <a:buNone/>
              <a:defRPr/>
            </a:lvl1pPr>
          </a:lstStyle>
          <a:p>
            <a:endParaRPr lang="en-US" dirty="0"/>
          </a:p>
        </p:txBody>
      </p:sp>
      <p:sp>
        <p:nvSpPr>
          <p:cNvPr id="5" name="Title 1">
            <a:extLst>
              <a:ext uri="{FF2B5EF4-FFF2-40B4-BE49-F238E27FC236}">
                <a16:creationId xmlns:a16="http://schemas.microsoft.com/office/drawing/2014/main" id="{AC6F156E-577F-6F32-8477-0118A4392B7E}"/>
              </a:ext>
            </a:extLst>
          </p:cNvPr>
          <p:cNvSpPr>
            <a:spLocks noGrp="1"/>
          </p:cNvSpPr>
          <p:nvPr>
            <p:ph type="title" hasCustomPrompt="1"/>
          </p:nvPr>
        </p:nvSpPr>
        <p:spPr>
          <a:xfrm>
            <a:off x="6664568" y="1714500"/>
            <a:ext cx="4948312" cy="666617"/>
          </a:xfrm>
        </p:spPr>
        <p:txBody>
          <a:bodyPr anchor="b">
            <a:normAutofit/>
          </a:bodyPr>
          <a:lstStyle>
            <a:lvl1pPr algn="l" fontAlgn="ctr">
              <a:lnSpc>
                <a:spcPct val="150000"/>
              </a:lnSpc>
              <a:spcBef>
                <a:spcPts val="1200"/>
              </a:spcBef>
              <a:defRPr sz="3600" b="1" baseline="0">
                <a:solidFill>
                  <a:srgbClr val="00785C"/>
                </a:solidFill>
              </a:defRPr>
            </a:lvl1pPr>
          </a:lstStyle>
          <a:p>
            <a:r>
              <a:rPr lang="en-US" dirty="0"/>
              <a:t>Vertical Picture 2 (W)</a:t>
            </a:r>
          </a:p>
        </p:txBody>
      </p:sp>
      <p:cxnSp>
        <p:nvCxnSpPr>
          <p:cNvPr id="9" name="Straight Connector 8">
            <a:extLst>
              <a:ext uri="{FF2B5EF4-FFF2-40B4-BE49-F238E27FC236}">
                <a16:creationId xmlns:a16="http://schemas.microsoft.com/office/drawing/2014/main" id="{78B45116-29D4-27DE-BE23-7871CF684B69}"/>
              </a:ext>
            </a:extLst>
          </p:cNvPr>
          <p:cNvCxnSpPr>
            <a:cxnSpLocks/>
          </p:cNvCxnSpPr>
          <p:nvPr userDrawn="1"/>
        </p:nvCxnSpPr>
        <p:spPr>
          <a:xfrm>
            <a:off x="6664568" y="569844"/>
            <a:ext cx="4947995" cy="0"/>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3" name="Text Placeholder 5">
            <a:extLst>
              <a:ext uri="{FF2B5EF4-FFF2-40B4-BE49-F238E27FC236}">
                <a16:creationId xmlns:a16="http://schemas.microsoft.com/office/drawing/2014/main" id="{05D132B9-9F71-1D8E-F047-8A8ADF075A2F}"/>
              </a:ext>
            </a:extLst>
          </p:cNvPr>
          <p:cNvSpPr>
            <a:spLocks noGrp="1"/>
          </p:cNvSpPr>
          <p:nvPr>
            <p:ph type="body" sz="quarter" idx="13" hasCustomPrompt="1"/>
          </p:nvPr>
        </p:nvSpPr>
        <p:spPr>
          <a:xfrm>
            <a:off x="6669964" y="2555913"/>
            <a:ext cx="4947996" cy="3602000"/>
          </a:xfrm>
        </p:spPr>
        <p:txBody>
          <a:bodyPr>
            <a:normAutofit/>
          </a:bodyPr>
          <a:lstStyle>
            <a:lvl1pPr marL="0" indent="0" algn="l">
              <a:buNone/>
              <a:defRPr sz="2000" b="0" i="0">
                <a:latin typeface="SOFIAPRO-LIGHT" panose="020B0000000000000000" pitchFamily="34" charset="77"/>
              </a:defRPr>
            </a:lvl1pPr>
            <a:lvl2pPr marL="457086" indent="0" algn="l">
              <a:buNone/>
              <a:defRPr/>
            </a:lvl2pPr>
            <a:lvl3pPr algn="l">
              <a:defRPr/>
            </a:lvl3pPr>
            <a:lvl4pPr algn="l">
              <a:defRPr/>
            </a:lvl4pPr>
            <a:lvl5pPr algn="l">
              <a:defRPr/>
            </a:lvl5pPr>
          </a:lstStyle>
          <a:p>
            <a:pPr lvl="0"/>
            <a:r>
              <a:rPr lang="en-US" dirty="0"/>
              <a:t>Click to Enter Text</a:t>
            </a:r>
          </a:p>
        </p:txBody>
      </p:sp>
    </p:spTree>
    <p:extLst>
      <p:ext uri="{BB962C8B-B14F-4D97-AF65-F5344CB8AC3E}">
        <p14:creationId xmlns:p14="http://schemas.microsoft.com/office/powerpoint/2010/main" val="15693472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Vertical Pictures 3 (W)">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539EBCA-ADD3-3304-B84A-031775EB47A8}"/>
              </a:ext>
            </a:extLst>
          </p:cNvPr>
          <p:cNvSpPr/>
          <p:nvPr userDrawn="1"/>
        </p:nvSpPr>
        <p:spPr>
          <a:xfrm>
            <a:off x="635" y="0"/>
            <a:ext cx="2879725" cy="6858000"/>
          </a:xfrm>
          <a:prstGeom prst="rect">
            <a:avLst/>
          </a:prstGeom>
          <a:solidFill>
            <a:srgbClr val="F5F5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3CBE44B3-C91E-CD44-D145-B9E01F2B6FC5}"/>
              </a:ext>
            </a:extLst>
          </p:cNvPr>
          <p:cNvSpPr>
            <a:spLocks noGrp="1"/>
          </p:cNvSpPr>
          <p:nvPr>
            <p:ph type="pic" sz="quarter" idx="10"/>
          </p:nvPr>
        </p:nvSpPr>
        <p:spPr>
          <a:xfrm>
            <a:off x="635" y="1"/>
            <a:ext cx="2879725" cy="6858000"/>
          </a:xfrm>
        </p:spPr>
        <p:txBody>
          <a:bodyPr anchor="t"/>
          <a:lstStyle>
            <a:lvl1pPr marL="0" indent="0" algn="r">
              <a:buNone/>
              <a:defRPr/>
            </a:lvl1pPr>
          </a:lstStyle>
          <a:p>
            <a:endParaRPr lang="en-US" dirty="0"/>
          </a:p>
        </p:txBody>
      </p:sp>
      <p:sp>
        <p:nvSpPr>
          <p:cNvPr id="3" name="Rectangle 2">
            <a:extLst>
              <a:ext uri="{FF2B5EF4-FFF2-40B4-BE49-F238E27FC236}">
                <a16:creationId xmlns:a16="http://schemas.microsoft.com/office/drawing/2014/main" id="{26578378-B8A7-A335-65B0-9FC8103C6E11}"/>
              </a:ext>
            </a:extLst>
          </p:cNvPr>
          <p:cNvSpPr/>
          <p:nvPr userDrawn="1"/>
        </p:nvSpPr>
        <p:spPr>
          <a:xfrm>
            <a:off x="9311323" y="22860"/>
            <a:ext cx="2879725" cy="6858000"/>
          </a:xfrm>
          <a:prstGeom prst="rect">
            <a:avLst/>
          </a:prstGeom>
          <a:solidFill>
            <a:srgbClr val="F5F5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AC6F156E-577F-6F32-8477-0118A4392B7E}"/>
              </a:ext>
            </a:extLst>
          </p:cNvPr>
          <p:cNvSpPr>
            <a:spLocks noGrp="1"/>
          </p:cNvSpPr>
          <p:nvPr>
            <p:ph type="title" hasCustomPrompt="1"/>
          </p:nvPr>
        </p:nvSpPr>
        <p:spPr>
          <a:xfrm>
            <a:off x="3622002" y="1714500"/>
            <a:ext cx="4948312" cy="666617"/>
          </a:xfrm>
        </p:spPr>
        <p:txBody>
          <a:bodyPr anchor="b">
            <a:normAutofit/>
          </a:bodyPr>
          <a:lstStyle>
            <a:lvl1pPr algn="ctr" fontAlgn="ctr">
              <a:lnSpc>
                <a:spcPct val="150000"/>
              </a:lnSpc>
              <a:spcBef>
                <a:spcPts val="1200"/>
              </a:spcBef>
              <a:defRPr sz="3600" b="1" baseline="0">
                <a:solidFill>
                  <a:srgbClr val="00785C"/>
                </a:solidFill>
              </a:defRPr>
            </a:lvl1pPr>
          </a:lstStyle>
          <a:p>
            <a:r>
              <a:rPr lang="en-US" dirty="0"/>
              <a:t>Vertical Pictures 3 (W)</a:t>
            </a:r>
          </a:p>
        </p:txBody>
      </p:sp>
      <p:cxnSp>
        <p:nvCxnSpPr>
          <p:cNvPr id="9" name="Straight Connector 8">
            <a:extLst>
              <a:ext uri="{FF2B5EF4-FFF2-40B4-BE49-F238E27FC236}">
                <a16:creationId xmlns:a16="http://schemas.microsoft.com/office/drawing/2014/main" id="{78B45116-29D4-27DE-BE23-7871CF684B69}"/>
              </a:ext>
            </a:extLst>
          </p:cNvPr>
          <p:cNvCxnSpPr>
            <a:cxnSpLocks/>
          </p:cNvCxnSpPr>
          <p:nvPr userDrawn="1"/>
        </p:nvCxnSpPr>
        <p:spPr>
          <a:xfrm>
            <a:off x="3622002" y="569844"/>
            <a:ext cx="4947995" cy="0"/>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 name="Picture Placeholder 3">
            <a:extLst>
              <a:ext uri="{FF2B5EF4-FFF2-40B4-BE49-F238E27FC236}">
                <a16:creationId xmlns:a16="http://schemas.microsoft.com/office/drawing/2014/main" id="{0E9B7419-A467-8AD0-CB3C-9271146FAF03}"/>
              </a:ext>
            </a:extLst>
          </p:cNvPr>
          <p:cNvSpPr>
            <a:spLocks noGrp="1"/>
          </p:cNvSpPr>
          <p:nvPr>
            <p:ph type="pic" sz="quarter" idx="12"/>
          </p:nvPr>
        </p:nvSpPr>
        <p:spPr>
          <a:xfrm>
            <a:off x="9311640" y="0"/>
            <a:ext cx="2879725" cy="6858000"/>
          </a:xfrm>
        </p:spPr>
        <p:txBody>
          <a:bodyPr anchor="t"/>
          <a:lstStyle>
            <a:lvl1pPr marL="0" indent="0" algn="r">
              <a:buNone/>
              <a:defRPr/>
            </a:lvl1pPr>
          </a:lstStyle>
          <a:p>
            <a:endParaRPr lang="en-US" dirty="0"/>
          </a:p>
        </p:txBody>
      </p:sp>
      <p:sp>
        <p:nvSpPr>
          <p:cNvPr id="11" name="Text Placeholder 5">
            <a:extLst>
              <a:ext uri="{FF2B5EF4-FFF2-40B4-BE49-F238E27FC236}">
                <a16:creationId xmlns:a16="http://schemas.microsoft.com/office/drawing/2014/main" id="{A36C15E2-F28D-6979-1CBB-5D20AE17D16C}"/>
              </a:ext>
            </a:extLst>
          </p:cNvPr>
          <p:cNvSpPr>
            <a:spLocks noGrp="1"/>
          </p:cNvSpPr>
          <p:nvPr>
            <p:ph type="body" sz="quarter" idx="13" hasCustomPrompt="1"/>
          </p:nvPr>
        </p:nvSpPr>
        <p:spPr>
          <a:xfrm>
            <a:off x="3621685" y="2555913"/>
            <a:ext cx="4947996" cy="3602000"/>
          </a:xfrm>
        </p:spPr>
        <p:txBody>
          <a:bodyPr>
            <a:normAutofit/>
          </a:bodyPr>
          <a:lstStyle>
            <a:lvl1pPr marL="0" indent="0" algn="ctr">
              <a:buNone/>
              <a:defRPr sz="2000" b="0" i="0">
                <a:latin typeface="SOFIAPRO-LIGHT" panose="020B0000000000000000" pitchFamily="34" charset="77"/>
              </a:defRPr>
            </a:lvl1pPr>
            <a:lvl2pPr marL="457086" indent="0" algn="ctr">
              <a:buNone/>
              <a:defRPr/>
            </a:lvl2pPr>
            <a:lvl3pPr algn="ctr">
              <a:defRPr/>
            </a:lvl3pPr>
            <a:lvl4pPr algn="ctr">
              <a:defRPr/>
            </a:lvl4pPr>
            <a:lvl5pPr algn="ctr">
              <a:defRPr/>
            </a:lvl5pPr>
          </a:lstStyle>
          <a:p>
            <a:pPr lvl="0"/>
            <a:r>
              <a:rPr lang="en-US" dirty="0"/>
              <a:t>Click to Enter Text</a:t>
            </a:r>
          </a:p>
        </p:txBody>
      </p:sp>
    </p:spTree>
    <p:extLst>
      <p:ext uri="{BB962C8B-B14F-4D97-AF65-F5344CB8AC3E}">
        <p14:creationId xmlns:p14="http://schemas.microsoft.com/office/powerpoint/2010/main" val="35597279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Horizontal Image (W)">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85658-99EF-55A7-62FD-BF6B2FA15C32}"/>
              </a:ext>
            </a:extLst>
          </p:cNvPr>
          <p:cNvSpPr>
            <a:spLocks noGrp="1"/>
          </p:cNvSpPr>
          <p:nvPr userDrawn="1">
            <p:ph type="title" hasCustomPrompt="1"/>
          </p:nvPr>
        </p:nvSpPr>
        <p:spPr>
          <a:xfrm>
            <a:off x="492368" y="3812407"/>
            <a:ext cx="5413122" cy="569837"/>
          </a:xfrm>
        </p:spPr>
        <p:txBody>
          <a:bodyPr>
            <a:normAutofit/>
          </a:bodyPr>
          <a:lstStyle>
            <a:lvl1pPr algn="r">
              <a:defRPr sz="3600">
                <a:solidFill>
                  <a:srgbClr val="00785C"/>
                </a:solidFill>
              </a:defRPr>
            </a:lvl1pPr>
          </a:lstStyle>
          <a:p>
            <a:r>
              <a:rPr lang="en-US" dirty="0"/>
              <a:t>Horizontal Image (G)</a:t>
            </a:r>
          </a:p>
        </p:txBody>
      </p:sp>
      <p:sp>
        <p:nvSpPr>
          <p:cNvPr id="3" name="Rectangle 2">
            <a:extLst>
              <a:ext uri="{FF2B5EF4-FFF2-40B4-BE49-F238E27FC236}">
                <a16:creationId xmlns:a16="http://schemas.microsoft.com/office/drawing/2014/main" id="{188ED755-2FF6-B426-FB03-FD0D343E972A}"/>
              </a:ext>
            </a:extLst>
          </p:cNvPr>
          <p:cNvSpPr/>
          <p:nvPr userDrawn="1"/>
        </p:nvSpPr>
        <p:spPr>
          <a:xfrm>
            <a:off x="635" y="0"/>
            <a:ext cx="12191365" cy="3429000"/>
          </a:xfrm>
          <a:prstGeom prst="rect">
            <a:avLst/>
          </a:prstGeom>
          <a:solidFill>
            <a:srgbClr val="F5F5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cture Placeholder 7">
            <a:extLst>
              <a:ext uri="{FF2B5EF4-FFF2-40B4-BE49-F238E27FC236}">
                <a16:creationId xmlns:a16="http://schemas.microsoft.com/office/drawing/2014/main" id="{B0DFCFAA-4512-FAFE-EEE8-98DBAFB95336}"/>
              </a:ext>
            </a:extLst>
          </p:cNvPr>
          <p:cNvSpPr>
            <a:spLocks noGrp="1"/>
          </p:cNvSpPr>
          <p:nvPr>
            <p:ph type="pic" sz="quarter" idx="11"/>
          </p:nvPr>
        </p:nvSpPr>
        <p:spPr>
          <a:xfrm>
            <a:off x="0" y="0"/>
            <a:ext cx="12192000" cy="3429000"/>
          </a:xfrm>
        </p:spPr>
        <p:txBody>
          <a:bodyPr/>
          <a:lstStyle/>
          <a:p>
            <a:endParaRPr lang="en-US"/>
          </a:p>
        </p:txBody>
      </p:sp>
      <p:cxnSp>
        <p:nvCxnSpPr>
          <p:cNvPr id="9" name="Straight Connector 8">
            <a:extLst>
              <a:ext uri="{FF2B5EF4-FFF2-40B4-BE49-F238E27FC236}">
                <a16:creationId xmlns:a16="http://schemas.microsoft.com/office/drawing/2014/main" id="{96E7F0D1-A90F-8600-2B86-CB344C1E0CF4}"/>
              </a:ext>
            </a:extLst>
          </p:cNvPr>
          <p:cNvCxnSpPr>
            <a:cxnSpLocks/>
          </p:cNvCxnSpPr>
          <p:nvPr userDrawn="1"/>
        </p:nvCxnSpPr>
        <p:spPr>
          <a:xfrm flipV="1">
            <a:off x="6096000" y="3834048"/>
            <a:ext cx="0" cy="2618902"/>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11" name="Text Placeholder 5">
            <a:extLst>
              <a:ext uri="{FF2B5EF4-FFF2-40B4-BE49-F238E27FC236}">
                <a16:creationId xmlns:a16="http://schemas.microsoft.com/office/drawing/2014/main" id="{90FCC900-6F74-D703-0AB4-E325F139ACCE}"/>
              </a:ext>
            </a:extLst>
          </p:cNvPr>
          <p:cNvSpPr>
            <a:spLocks noGrp="1"/>
          </p:cNvSpPr>
          <p:nvPr>
            <p:ph type="body" sz="quarter" idx="13" hasCustomPrompt="1"/>
          </p:nvPr>
        </p:nvSpPr>
        <p:spPr>
          <a:xfrm>
            <a:off x="492350" y="4538948"/>
            <a:ext cx="5413121" cy="1892359"/>
          </a:xfrm>
        </p:spPr>
        <p:txBody>
          <a:bodyPr>
            <a:normAutofit/>
          </a:bodyPr>
          <a:lstStyle>
            <a:lvl1pPr marL="0" indent="0" algn="r">
              <a:buNone/>
              <a:defRPr sz="2000" b="0" i="0">
                <a:latin typeface="SOFIAPRO-LIGHT" panose="020B0000000000000000" pitchFamily="34" charset="77"/>
              </a:defRPr>
            </a:lvl1pPr>
            <a:lvl2pPr marL="457086" indent="0" algn="r">
              <a:buNone/>
              <a:defRPr/>
            </a:lvl2pPr>
            <a:lvl3pPr algn="r">
              <a:defRPr/>
            </a:lvl3pPr>
            <a:lvl4pPr algn="r">
              <a:defRPr/>
            </a:lvl4pPr>
            <a:lvl5pPr algn="r">
              <a:defRPr/>
            </a:lvl5pPr>
            <a:lvl6pPr algn="r">
              <a:defRPr/>
            </a:lvl6pPr>
            <a:lvl7pPr algn="r">
              <a:defRPr/>
            </a:lvl7pPr>
          </a:lstStyle>
          <a:p>
            <a:pPr lvl="0"/>
            <a:r>
              <a:rPr lang="en-US" dirty="0"/>
              <a:t>Click to Enter Text</a:t>
            </a:r>
          </a:p>
        </p:txBody>
      </p:sp>
      <p:sp>
        <p:nvSpPr>
          <p:cNvPr id="12" name="Text Placeholder 5">
            <a:extLst>
              <a:ext uri="{FF2B5EF4-FFF2-40B4-BE49-F238E27FC236}">
                <a16:creationId xmlns:a16="http://schemas.microsoft.com/office/drawing/2014/main" id="{DD66BDEC-6C85-EA19-4C8B-098EF65D78BE}"/>
              </a:ext>
            </a:extLst>
          </p:cNvPr>
          <p:cNvSpPr>
            <a:spLocks noGrp="1"/>
          </p:cNvSpPr>
          <p:nvPr>
            <p:ph type="body" sz="quarter" idx="14" hasCustomPrompt="1"/>
          </p:nvPr>
        </p:nvSpPr>
        <p:spPr>
          <a:xfrm>
            <a:off x="6286511" y="3812407"/>
            <a:ext cx="5331449" cy="2618900"/>
          </a:xfrm>
        </p:spPr>
        <p:txBody>
          <a:bodyPr>
            <a:normAutofit/>
          </a:bodyPr>
          <a:lstStyle>
            <a:lvl1pPr marL="0" indent="0" algn="l">
              <a:buNone/>
              <a:defRPr sz="2000" b="0" i="0">
                <a:latin typeface="SOFIAPRO-LIGHT" panose="020B0000000000000000" pitchFamily="34" charset="77"/>
              </a:defRPr>
            </a:lvl1pPr>
            <a:lvl2pPr marL="457086" indent="0" algn="l">
              <a:buNone/>
              <a:defRPr/>
            </a:lvl2pPr>
            <a:lvl3pPr algn="l">
              <a:defRPr/>
            </a:lvl3pPr>
            <a:lvl4pPr algn="l">
              <a:defRPr/>
            </a:lvl4pPr>
            <a:lvl5pPr algn="l">
              <a:defRPr/>
            </a:lvl5pPr>
          </a:lstStyle>
          <a:p>
            <a:pPr lvl="0"/>
            <a:r>
              <a:rPr lang="en-US" dirty="0"/>
              <a:t>Click to Enter Text</a:t>
            </a:r>
          </a:p>
        </p:txBody>
      </p:sp>
    </p:spTree>
    <p:extLst>
      <p:ext uri="{BB962C8B-B14F-4D97-AF65-F5344CB8AC3E}">
        <p14:creationId xmlns:p14="http://schemas.microsoft.com/office/powerpoint/2010/main" val="142116092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Horizontal Image 2 (W)">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FD801FB7-300B-8A6D-A7FE-9362E406BF07}"/>
              </a:ext>
            </a:extLst>
          </p:cNvPr>
          <p:cNvCxnSpPr>
            <a:cxnSpLocks/>
          </p:cNvCxnSpPr>
          <p:nvPr userDrawn="1"/>
        </p:nvCxnSpPr>
        <p:spPr>
          <a:xfrm flipV="1">
            <a:off x="11108638" y="6431308"/>
            <a:ext cx="0" cy="28566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188ED755-2FF6-B426-FB03-FD0D343E972A}"/>
              </a:ext>
            </a:extLst>
          </p:cNvPr>
          <p:cNvSpPr/>
          <p:nvPr userDrawn="1"/>
        </p:nvSpPr>
        <p:spPr>
          <a:xfrm>
            <a:off x="635" y="3429000"/>
            <a:ext cx="12191365" cy="3429000"/>
          </a:xfrm>
          <a:prstGeom prst="rect">
            <a:avLst/>
          </a:prstGeom>
          <a:solidFill>
            <a:srgbClr val="F5F5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cture Placeholder 7">
            <a:extLst>
              <a:ext uri="{FF2B5EF4-FFF2-40B4-BE49-F238E27FC236}">
                <a16:creationId xmlns:a16="http://schemas.microsoft.com/office/drawing/2014/main" id="{B0DFCFAA-4512-FAFE-EEE8-98DBAFB95336}"/>
              </a:ext>
            </a:extLst>
          </p:cNvPr>
          <p:cNvSpPr>
            <a:spLocks noGrp="1"/>
          </p:cNvSpPr>
          <p:nvPr>
            <p:ph type="pic" sz="quarter" idx="11"/>
          </p:nvPr>
        </p:nvSpPr>
        <p:spPr>
          <a:xfrm>
            <a:off x="0" y="3429000"/>
            <a:ext cx="12192000" cy="3429000"/>
          </a:xfrm>
        </p:spPr>
        <p:txBody>
          <a:bodyPr/>
          <a:lstStyle/>
          <a:p>
            <a:endParaRPr lang="en-US"/>
          </a:p>
        </p:txBody>
      </p:sp>
      <p:sp>
        <p:nvSpPr>
          <p:cNvPr id="21" name="Title 1">
            <a:extLst>
              <a:ext uri="{FF2B5EF4-FFF2-40B4-BE49-F238E27FC236}">
                <a16:creationId xmlns:a16="http://schemas.microsoft.com/office/drawing/2014/main" id="{3BF9741C-5236-3849-42BB-C60DE4FCBB4B}"/>
              </a:ext>
            </a:extLst>
          </p:cNvPr>
          <p:cNvSpPr>
            <a:spLocks noGrp="1"/>
          </p:cNvSpPr>
          <p:nvPr>
            <p:ph type="title" hasCustomPrompt="1"/>
          </p:nvPr>
        </p:nvSpPr>
        <p:spPr>
          <a:xfrm>
            <a:off x="492368" y="406267"/>
            <a:ext cx="5413122" cy="569837"/>
          </a:xfrm>
        </p:spPr>
        <p:txBody>
          <a:bodyPr>
            <a:normAutofit/>
          </a:bodyPr>
          <a:lstStyle>
            <a:lvl1pPr algn="r">
              <a:defRPr sz="3600">
                <a:solidFill>
                  <a:srgbClr val="00785C"/>
                </a:solidFill>
              </a:defRPr>
            </a:lvl1pPr>
          </a:lstStyle>
          <a:p>
            <a:r>
              <a:rPr lang="en-US" dirty="0"/>
              <a:t>Horizontal Image (W)</a:t>
            </a:r>
          </a:p>
        </p:txBody>
      </p:sp>
      <p:cxnSp>
        <p:nvCxnSpPr>
          <p:cNvPr id="22" name="Straight Connector 21">
            <a:extLst>
              <a:ext uri="{FF2B5EF4-FFF2-40B4-BE49-F238E27FC236}">
                <a16:creationId xmlns:a16="http://schemas.microsoft.com/office/drawing/2014/main" id="{0EE88FD5-576D-D5DC-3E44-9EBC5043A9FD}"/>
              </a:ext>
            </a:extLst>
          </p:cNvPr>
          <p:cNvCxnSpPr>
            <a:cxnSpLocks/>
          </p:cNvCxnSpPr>
          <p:nvPr userDrawn="1"/>
        </p:nvCxnSpPr>
        <p:spPr>
          <a:xfrm flipV="1">
            <a:off x="6096000" y="427908"/>
            <a:ext cx="0" cy="2618902"/>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3" name="Text Placeholder 5">
            <a:extLst>
              <a:ext uri="{FF2B5EF4-FFF2-40B4-BE49-F238E27FC236}">
                <a16:creationId xmlns:a16="http://schemas.microsoft.com/office/drawing/2014/main" id="{F3E44819-057B-E8B6-1E96-C7A1ED4166C6}"/>
              </a:ext>
            </a:extLst>
          </p:cNvPr>
          <p:cNvSpPr>
            <a:spLocks noGrp="1"/>
          </p:cNvSpPr>
          <p:nvPr>
            <p:ph type="body" sz="quarter" idx="13" hasCustomPrompt="1"/>
          </p:nvPr>
        </p:nvSpPr>
        <p:spPr>
          <a:xfrm>
            <a:off x="492350" y="1132808"/>
            <a:ext cx="5413121" cy="1892359"/>
          </a:xfrm>
        </p:spPr>
        <p:txBody>
          <a:bodyPr>
            <a:normAutofit/>
          </a:bodyPr>
          <a:lstStyle>
            <a:lvl1pPr marL="0" indent="0" algn="r">
              <a:buNone/>
              <a:defRPr sz="2000" b="0" i="0">
                <a:latin typeface="SOFIAPRO-LIGHT" panose="020B0000000000000000" pitchFamily="34" charset="77"/>
              </a:defRPr>
            </a:lvl1pPr>
            <a:lvl2pPr marL="457086" indent="0" algn="r">
              <a:buNone/>
              <a:defRPr/>
            </a:lvl2pPr>
            <a:lvl3pPr algn="r">
              <a:defRPr/>
            </a:lvl3pPr>
            <a:lvl4pPr algn="r">
              <a:defRPr/>
            </a:lvl4pPr>
            <a:lvl5pPr algn="r">
              <a:defRPr/>
            </a:lvl5pPr>
            <a:lvl6pPr algn="r">
              <a:defRPr/>
            </a:lvl6pPr>
            <a:lvl7pPr algn="r">
              <a:defRPr/>
            </a:lvl7pPr>
          </a:lstStyle>
          <a:p>
            <a:pPr lvl="0"/>
            <a:r>
              <a:rPr lang="en-US" dirty="0"/>
              <a:t>Click to Enter Text</a:t>
            </a:r>
          </a:p>
        </p:txBody>
      </p:sp>
      <p:sp>
        <p:nvSpPr>
          <p:cNvPr id="24" name="Text Placeholder 5">
            <a:extLst>
              <a:ext uri="{FF2B5EF4-FFF2-40B4-BE49-F238E27FC236}">
                <a16:creationId xmlns:a16="http://schemas.microsoft.com/office/drawing/2014/main" id="{8CB3DB22-87BF-DCC9-FB63-7742FB1987E7}"/>
              </a:ext>
            </a:extLst>
          </p:cNvPr>
          <p:cNvSpPr>
            <a:spLocks noGrp="1"/>
          </p:cNvSpPr>
          <p:nvPr>
            <p:ph type="body" sz="quarter" idx="14" hasCustomPrompt="1"/>
          </p:nvPr>
        </p:nvSpPr>
        <p:spPr>
          <a:xfrm>
            <a:off x="6286511" y="406267"/>
            <a:ext cx="5331449" cy="2618900"/>
          </a:xfrm>
        </p:spPr>
        <p:txBody>
          <a:bodyPr>
            <a:normAutofit/>
          </a:bodyPr>
          <a:lstStyle>
            <a:lvl1pPr marL="0" indent="0" algn="l">
              <a:buNone/>
              <a:defRPr sz="2000" b="0" i="0">
                <a:latin typeface="SOFIAPRO-LIGHT" panose="020B0000000000000000" pitchFamily="34" charset="77"/>
              </a:defRPr>
            </a:lvl1pPr>
            <a:lvl2pPr marL="457086" indent="0" algn="l">
              <a:buNone/>
              <a:defRPr/>
            </a:lvl2pPr>
            <a:lvl3pPr algn="l">
              <a:defRPr/>
            </a:lvl3pPr>
            <a:lvl4pPr algn="l">
              <a:defRPr/>
            </a:lvl4pPr>
            <a:lvl5pPr algn="l">
              <a:defRPr/>
            </a:lvl5pPr>
          </a:lstStyle>
          <a:p>
            <a:pPr lvl="0"/>
            <a:r>
              <a:rPr lang="en-US" dirty="0"/>
              <a:t>Click to Enter Text</a:t>
            </a:r>
          </a:p>
        </p:txBody>
      </p:sp>
    </p:spTree>
    <p:extLst>
      <p:ext uri="{BB962C8B-B14F-4D97-AF65-F5344CB8AC3E}">
        <p14:creationId xmlns:p14="http://schemas.microsoft.com/office/powerpoint/2010/main" val="4998509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Basic Slide (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58CD160-E7DB-4692-5587-91A5262D14F4}"/>
              </a:ext>
            </a:extLst>
          </p:cNvPr>
          <p:cNvSpPr>
            <a:spLocks noGrp="1" noRot="1" noMove="1" noResize="1" noEditPoints="1" noAdjustHandles="1" noChangeArrowheads="1" noChangeShapeType="1"/>
          </p:cNvSpPr>
          <p:nvPr userDrawn="1"/>
        </p:nvSpPr>
        <p:spPr>
          <a:xfrm>
            <a:off x="0" y="0"/>
            <a:ext cx="12192000" cy="6288155"/>
          </a:xfrm>
          <a:prstGeom prst="rect">
            <a:avLst/>
          </a:prstGeom>
          <a:solidFill>
            <a:srgbClr val="00785C"/>
          </a:solidFill>
          <a:ln>
            <a:solidFill>
              <a:srgbClr val="00785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sp>
        <p:nvSpPr>
          <p:cNvPr id="2" name="Title 1">
            <a:extLst>
              <a:ext uri="{FF2B5EF4-FFF2-40B4-BE49-F238E27FC236}">
                <a16:creationId xmlns:a16="http://schemas.microsoft.com/office/drawing/2014/main" id="{FBE85658-99EF-55A7-62FD-BF6B2FA15C32}"/>
              </a:ext>
            </a:extLst>
          </p:cNvPr>
          <p:cNvSpPr>
            <a:spLocks noGrp="1"/>
          </p:cNvSpPr>
          <p:nvPr>
            <p:ph type="title" hasCustomPrompt="1"/>
          </p:nvPr>
        </p:nvSpPr>
        <p:spPr>
          <a:xfrm>
            <a:off x="492368" y="672514"/>
            <a:ext cx="11207260" cy="569837"/>
          </a:xfrm>
        </p:spPr>
        <p:txBody>
          <a:bodyPr>
            <a:normAutofit/>
          </a:bodyPr>
          <a:lstStyle>
            <a:lvl1pPr>
              <a:defRPr sz="3600">
                <a:solidFill>
                  <a:schemeClr val="bg1"/>
                </a:solidFill>
              </a:defRPr>
            </a:lvl1pPr>
          </a:lstStyle>
          <a:p>
            <a:r>
              <a:rPr lang="en-US"/>
              <a:t>Basic Slide (G)</a:t>
            </a:r>
          </a:p>
        </p:txBody>
      </p:sp>
      <p:cxnSp>
        <p:nvCxnSpPr>
          <p:cNvPr id="10" name="Straight Connector 9">
            <a:extLst>
              <a:ext uri="{FF2B5EF4-FFF2-40B4-BE49-F238E27FC236}">
                <a16:creationId xmlns:a16="http://schemas.microsoft.com/office/drawing/2014/main" id="{FD801FB7-300B-8A6D-A7FE-9362E406BF07}"/>
              </a:ext>
            </a:extLst>
          </p:cNvPr>
          <p:cNvCxnSpPr>
            <a:cxnSpLocks/>
          </p:cNvCxnSpPr>
          <p:nvPr userDrawn="1"/>
        </p:nvCxnSpPr>
        <p:spPr>
          <a:xfrm flipV="1">
            <a:off x="11108638" y="6431308"/>
            <a:ext cx="0" cy="28566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3A015229-A87E-526D-6318-E15A95F46319}"/>
              </a:ext>
            </a:extLst>
          </p:cNvPr>
          <p:cNvCxnSpPr>
            <a:cxnSpLocks/>
          </p:cNvCxnSpPr>
          <p:nvPr userDrawn="1"/>
        </p:nvCxnSpPr>
        <p:spPr>
          <a:xfrm>
            <a:off x="492368" y="569844"/>
            <a:ext cx="1120726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17DE4E87-1B0D-3A67-CA2B-EE180F30117B}"/>
              </a:ext>
            </a:extLst>
          </p:cNvPr>
          <p:cNvGrpSpPr/>
          <p:nvPr userDrawn="1"/>
        </p:nvGrpSpPr>
        <p:grpSpPr>
          <a:xfrm>
            <a:off x="0" y="6288163"/>
            <a:ext cx="12192000" cy="569837"/>
            <a:chOff x="0" y="6288163"/>
            <a:chExt cx="12192000" cy="569837"/>
          </a:xfrm>
          <a:solidFill>
            <a:srgbClr val="003634"/>
          </a:solidFill>
        </p:grpSpPr>
        <p:sp>
          <p:nvSpPr>
            <p:cNvPr id="16" name="Rectangle 15">
              <a:extLst>
                <a:ext uri="{FF2B5EF4-FFF2-40B4-BE49-F238E27FC236}">
                  <a16:creationId xmlns:a16="http://schemas.microsoft.com/office/drawing/2014/main" id="{B8FE63F5-4624-FCBF-E069-0EEE902AEB61}"/>
                </a:ext>
              </a:extLst>
            </p:cNvPr>
            <p:cNvSpPr/>
            <p:nvPr userDrawn="1"/>
          </p:nvSpPr>
          <p:spPr>
            <a:xfrm>
              <a:off x="0" y="6288163"/>
              <a:ext cx="12192000" cy="569837"/>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pic>
          <p:nvPicPr>
            <p:cNvPr id="17" name="Picture 16">
              <a:extLst>
                <a:ext uri="{FF2B5EF4-FFF2-40B4-BE49-F238E27FC236}">
                  <a16:creationId xmlns:a16="http://schemas.microsoft.com/office/drawing/2014/main" id="{65F3A8A7-31D0-1D74-FD13-97BB74E0E2AC}"/>
                </a:ext>
              </a:extLst>
            </p:cNvPr>
            <p:cNvPicPr>
              <a:picLocks noChangeAspect="1"/>
            </p:cNvPicPr>
            <p:nvPr userDrawn="1"/>
          </p:nvPicPr>
          <p:blipFill>
            <a:blip r:embed="rId2"/>
            <a:stretch>
              <a:fillRect/>
            </a:stretch>
          </p:blipFill>
          <p:spPr>
            <a:xfrm>
              <a:off x="492370" y="6431316"/>
              <a:ext cx="1306492" cy="285665"/>
            </a:xfrm>
            <a:prstGeom prst="rect">
              <a:avLst/>
            </a:prstGeom>
            <a:grpFill/>
          </p:spPr>
        </p:pic>
        <p:cxnSp>
          <p:nvCxnSpPr>
            <p:cNvPr id="18" name="Straight Connector 17">
              <a:extLst>
                <a:ext uri="{FF2B5EF4-FFF2-40B4-BE49-F238E27FC236}">
                  <a16:creationId xmlns:a16="http://schemas.microsoft.com/office/drawing/2014/main" id="{A3A1BBD5-0AEB-DECA-3AF0-CABBA1093AF0}"/>
                </a:ext>
              </a:extLst>
            </p:cNvPr>
            <p:cNvCxnSpPr>
              <a:cxnSpLocks/>
            </p:cNvCxnSpPr>
            <p:nvPr userDrawn="1"/>
          </p:nvCxnSpPr>
          <p:spPr>
            <a:xfrm flipV="1">
              <a:off x="11108640" y="6431316"/>
              <a:ext cx="0" cy="285665"/>
            </a:xfrm>
            <a:prstGeom prst="line">
              <a:avLst/>
            </a:prstGeom>
            <a:grpFill/>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9" name="Date Placeholder 23">
            <a:extLst>
              <a:ext uri="{FF2B5EF4-FFF2-40B4-BE49-F238E27FC236}">
                <a16:creationId xmlns:a16="http://schemas.microsoft.com/office/drawing/2014/main" id="{CDB4A07C-8133-1AC5-9091-6CBF6AB4A0DA}"/>
              </a:ext>
            </a:extLst>
          </p:cNvPr>
          <p:cNvSpPr>
            <a:spLocks noGrp="1"/>
          </p:cNvSpPr>
          <p:nvPr>
            <p:ph type="dt" sz="half" idx="2"/>
          </p:nvPr>
        </p:nvSpPr>
        <p:spPr>
          <a:xfrm>
            <a:off x="8358716" y="6390518"/>
            <a:ext cx="2743200" cy="365125"/>
          </a:xfrm>
          <a:prstGeom prst="rect">
            <a:avLst/>
          </a:prstGeom>
        </p:spPr>
        <p:txBody>
          <a:bodyPr vert="horz" lIns="91440" tIns="45720" rIns="91440" bIns="45720" rtlCol="0" anchor="ctr"/>
          <a:lstStyle>
            <a:lvl1pPr algn="r">
              <a:defRPr sz="1200" b="1">
                <a:solidFill>
                  <a:schemeClr val="bg1"/>
                </a:solidFill>
                <a:latin typeface="Sofia Pro" panose="020B0000000000000000" pitchFamily="34" charset="77"/>
              </a:defRPr>
            </a:lvl1pPr>
          </a:lstStyle>
          <a:p>
            <a:fld id="{0FAEFF36-1DF4-384A-9D61-A37851989F6E}" type="datetimeFigureOut">
              <a:rPr lang="en-US" smtClean="0"/>
              <a:pPr/>
              <a:t>5/2/2025</a:t>
            </a:fld>
            <a:endParaRPr lang="en-US"/>
          </a:p>
        </p:txBody>
      </p:sp>
      <p:sp>
        <p:nvSpPr>
          <p:cNvPr id="20" name="Slide Number Placeholder 24">
            <a:extLst>
              <a:ext uri="{FF2B5EF4-FFF2-40B4-BE49-F238E27FC236}">
                <a16:creationId xmlns:a16="http://schemas.microsoft.com/office/drawing/2014/main" id="{B50EEEBC-59D1-F91C-A11B-73353E562231}"/>
              </a:ext>
            </a:extLst>
          </p:cNvPr>
          <p:cNvSpPr>
            <a:spLocks noGrp="1"/>
          </p:cNvSpPr>
          <p:nvPr>
            <p:ph type="sldNum" sz="quarter" idx="4"/>
          </p:nvPr>
        </p:nvSpPr>
        <p:spPr>
          <a:xfrm>
            <a:off x="11115358" y="6390517"/>
            <a:ext cx="897769" cy="365125"/>
          </a:xfrm>
          <a:prstGeom prst="rect">
            <a:avLst/>
          </a:prstGeom>
        </p:spPr>
        <p:txBody>
          <a:bodyPr vert="horz" lIns="91440" tIns="45720" rIns="91440" bIns="45720" rtlCol="0" anchor="ctr"/>
          <a:lstStyle>
            <a:lvl1pPr algn="l">
              <a:defRPr sz="1200" b="1">
                <a:solidFill>
                  <a:schemeClr val="bg1"/>
                </a:solidFill>
                <a:latin typeface="Sofia Pro" panose="020B0000000000000000" pitchFamily="34" charset="77"/>
              </a:defRPr>
            </a:lvl1pPr>
          </a:lstStyle>
          <a:p>
            <a:r>
              <a:rPr lang="en-US"/>
              <a:t>Slide: </a:t>
            </a:r>
            <a:fld id="{9C5CA0F8-7E42-9F47-AD4A-25978FBA3BA2}" type="slidenum">
              <a:rPr lang="en-US" smtClean="0"/>
              <a:pPr/>
              <a:t>‹#›</a:t>
            </a:fld>
            <a:endParaRPr lang="en-US"/>
          </a:p>
        </p:txBody>
      </p:sp>
      <p:sp>
        <p:nvSpPr>
          <p:cNvPr id="6" name="Text Placeholder 5">
            <a:extLst>
              <a:ext uri="{FF2B5EF4-FFF2-40B4-BE49-F238E27FC236}">
                <a16:creationId xmlns:a16="http://schemas.microsoft.com/office/drawing/2014/main" id="{C9497E76-75F2-C47A-0EF3-69707F4DC5F5}"/>
              </a:ext>
            </a:extLst>
          </p:cNvPr>
          <p:cNvSpPr>
            <a:spLocks noGrp="1"/>
          </p:cNvSpPr>
          <p:nvPr>
            <p:ph type="body" sz="quarter" idx="10"/>
          </p:nvPr>
        </p:nvSpPr>
        <p:spPr>
          <a:xfrm>
            <a:off x="492367" y="1366838"/>
            <a:ext cx="11207507" cy="479107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8324969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asic Slide (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58CD160-E7DB-4692-5587-91A5262D14F4}"/>
              </a:ext>
            </a:extLst>
          </p:cNvPr>
          <p:cNvSpPr>
            <a:spLocks noGrp="1" noRot="1" noMove="1" noResize="1" noEditPoints="1" noAdjustHandles="1" noChangeArrowheads="1" noChangeShapeType="1"/>
          </p:cNvSpPr>
          <p:nvPr userDrawn="1"/>
        </p:nvSpPr>
        <p:spPr>
          <a:xfrm>
            <a:off x="0" y="0"/>
            <a:ext cx="12192000" cy="6288155"/>
          </a:xfrm>
          <a:prstGeom prst="rect">
            <a:avLst/>
          </a:prstGeom>
          <a:solidFill>
            <a:srgbClr val="00785C"/>
          </a:solidFill>
          <a:ln>
            <a:solidFill>
              <a:srgbClr val="00785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sp>
        <p:nvSpPr>
          <p:cNvPr id="2" name="Title 1">
            <a:extLst>
              <a:ext uri="{FF2B5EF4-FFF2-40B4-BE49-F238E27FC236}">
                <a16:creationId xmlns:a16="http://schemas.microsoft.com/office/drawing/2014/main" id="{FBE85658-99EF-55A7-62FD-BF6B2FA15C32}"/>
              </a:ext>
            </a:extLst>
          </p:cNvPr>
          <p:cNvSpPr>
            <a:spLocks noGrp="1"/>
          </p:cNvSpPr>
          <p:nvPr>
            <p:ph type="title" hasCustomPrompt="1"/>
          </p:nvPr>
        </p:nvSpPr>
        <p:spPr>
          <a:xfrm>
            <a:off x="492368" y="672514"/>
            <a:ext cx="11207260" cy="569837"/>
          </a:xfrm>
        </p:spPr>
        <p:txBody>
          <a:bodyPr>
            <a:normAutofit/>
          </a:bodyPr>
          <a:lstStyle>
            <a:lvl1pPr>
              <a:defRPr sz="3600">
                <a:solidFill>
                  <a:schemeClr val="bg1"/>
                </a:solidFill>
              </a:defRPr>
            </a:lvl1pPr>
          </a:lstStyle>
          <a:p>
            <a:r>
              <a:rPr lang="en-US"/>
              <a:t>Basic Slide (G)</a:t>
            </a:r>
          </a:p>
        </p:txBody>
      </p:sp>
      <p:cxnSp>
        <p:nvCxnSpPr>
          <p:cNvPr id="10" name="Straight Connector 9">
            <a:extLst>
              <a:ext uri="{FF2B5EF4-FFF2-40B4-BE49-F238E27FC236}">
                <a16:creationId xmlns:a16="http://schemas.microsoft.com/office/drawing/2014/main" id="{FD801FB7-300B-8A6D-A7FE-9362E406BF07}"/>
              </a:ext>
            </a:extLst>
          </p:cNvPr>
          <p:cNvCxnSpPr>
            <a:cxnSpLocks/>
          </p:cNvCxnSpPr>
          <p:nvPr userDrawn="1"/>
        </p:nvCxnSpPr>
        <p:spPr>
          <a:xfrm flipV="1">
            <a:off x="11108638" y="6431308"/>
            <a:ext cx="0" cy="28566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3A015229-A87E-526D-6318-E15A95F46319}"/>
              </a:ext>
            </a:extLst>
          </p:cNvPr>
          <p:cNvCxnSpPr>
            <a:cxnSpLocks/>
          </p:cNvCxnSpPr>
          <p:nvPr userDrawn="1"/>
        </p:nvCxnSpPr>
        <p:spPr>
          <a:xfrm>
            <a:off x="492368" y="569844"/>
            <a:ext cx="1120726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17DE4E87-1B0D-3A67-CA2B-EE180F30117B}"/>
              </a:ext>
            </a:extLst>
          </p:cNvPr>
          <p:cNvGrpSpPr/>
          <p:nvPr userDrawn="1"/>
        </p:nvGrpSpPr>
        <p:grpSpPr>
          <a:xfrm>
            <a:off x="0" y="6288163"/>
            <a:ext cx="12192000" cy="569837"/>
            <a:chOff x="0" y="6288163"/>
            <a:chExt cx="12192000" cy="569837"/>
          </a:xfrm>
          <a:solidFill>
            <a:srgbClr val="003634"/>
          </a:solidFill>
        </p:grpSpPr>
        <p:sp>
          <p:nvSpPr>
            <p:cNvPr id="16" name="Rectangle 15">
              <a:extLst>
                <a:ext uri="{FF2B5EF4-FFF2-40B4-BE49-F238E27FC236}">
                  <a16:creationId xmlns:a16="http://schemas.microsoft.com/office/drawing/2014/main" id="{B8FE63F5-4624-FCBF-E069-0EEE902AEB61}"/>
                </a:ext>
              </a:extLst>
            </p:cNvPr>
            <p:cNvSpPr/>
            <p:nvPr userDrawn="1"/>
          </p:nvSpPr>
          <p:spPr>
            <a:xfrm>
              <a:off x="0" y="6288163"/>
              <a:ext cx="12192000" cy="569837"/>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pic>
          <p:nvPicPr>
            <p:cNvPr id="17" name="Picture 16">
              <a:extLst>
                <a:ext uri="{FF2B5EF4-FFF2-40B4-BE49-F238E27FC236}">
                  <a16:creationId xmlns:a16="http://schemas.microsoft.com/office/drawing/2014/main" id="{65F3A8A7-31D0-1D74-FD13-97BB74E0E2AC}"/>
                </a:ext>
              </a:extLst>
            </p:cNvPr>
            <p:cNvPicPr>
              <a:picLocks noChangeAspect="1"/>
            </p:cNvPicPr>
            <p:nvPr userDrawn="1"/>
          </p:nvPicPr>
          <p:blipFill>
            <a:blip r:embed="rId2"/>
            <a:stretch>
              <a:fillRect/>
            </a:stretch>
          </p:blipFill>
          <p:spPr>
            <a:xfrm>
              <a:off x="492370" y="6431316"/>
              <a:ext cx="1306492" cy="285665"/>
            </a:xfrm>
            <a:prstGeom prst="rect">
              <a:avLst/>
            </a:prstGeom>
            <a:grpFill/>
          </p:spPr>
        </p:pic>
        <p:cxnSp>
          <p:nvCxnSpPr>
            <p:cNvPr id="18" name="Straight Connector 17">
              <a:extLst>
                <a:ext uri="{FF2B5EF4-FFF2-40B4-BE49-F238E27FC236}">
                  <a16:creationId xmlns:a16="http://schemas.microsoft.com/office/drawing/2014/main" id="{A3A1BBD5-0AEB-DECA-3AF0-CABBA1093AF0}"/>
                </a:ext>
              </a:extLst>
            </p:cNvPr>
            <p:cNvCxnSpPr>
              <a:cxnSpLocks/>
            </p:cNvCxnSpPr>
            <p:nvPr userDrawn="1"/>
          </p:nvCxnSpPr>
          <p:spPr>
            <a:xfrm flipV="1">
              <a:off x="11108640" y="6431316"/>
              <a:ext cx="0" cy="285665"/>
            </a:xfrm>
            <a:prstGeom prst="line">
              <a:avLst/>
            </a:prstGeom>
            <a:grpFill/>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9" name="Date Placeholder 23">
            <a:extLst>
              <a:ext uri="{FF2B5EF4-FFF2-40B4-BE49-F238E27FC236}">
                <a16:creationId xmlns:a16="http://schemas.microsoft.com/office/drawing/2014/main" id="{CDB4A07C-8133-1AC5-9091-6CBF6AB4A0DA}"/>
              </a:ext>
            </a:extLst>
          </p:cNvPr>
          <p:cNvSpPr>
            <a:spLocks noGrp="1"/>
          </p:cNvSpPr>
          <p:nvPr>
            <p:ph type="dt" sz="half" idx="2"/>
          </p:nvPr>
        </p:nvSpPr>
        <p:spPr>
          <a:xfrm>
            <a:off x="8358716" y="6390518"/>
            <a:ext cx="2743200" cy="365125"/>
          </a:xfrm>
          <a:prstGeom prst="rect">
            <a:avLst/>
          </a:prstGeom>
        </p:spPr>
        <p:txBody>
          <a:bodyPr vert="horz" lIns="91440" tIns="45720" rIns="91440" bIns="45720" rtlCol="0" anchor="ctr"/>
          <a:lstStyle>
            <a:lvl1pPr algn="r">
              <a:defRPr sz="1200" b="1">
                <a:solidFill>
                  <a:schemeClr val="bg1"/>
                </a:solidFill>
                <a:latin typeface="Sofia Pro" panose="020B0000000000000000" pitchFamily="34" charset="77"/>
              </a:defRPr>
            </a:lvl1pPr>
          </a:lstStyle>
          <a:p>
            <a:fld id="{0FAEFF36-1DF4-384A-9D61-A37851989F6E}" type="datetimeFigureOut">
              <a:rPr lang="en-US" smtClean="0"/>
              <a:pPr/>
              <a:t>5/2/2025</a:t>
            </a:fld>
            <a:endParaRPr lang="en-US"/>
          </a:p>
        </p:txBody>
      </p:sp>
      <p:sp>
        <p:nvSpPr>
          <p:cNvPr id="20" name="Slide Number Placeholder 24">
            <a:extLst>
              <a:ext uri="{FF2B5EF4-FFF2-40B4-BE49-F238E27FC236}">
                <a16:creationId xmlns:a16="http://schemas.microsoft.com/office/drawing/2014/main" id="{B50EEEBC-59D1-F91C-A11B-73353E562231}"/>
              </a:ext>
            </a:extLst>
          </p:cNvPr>
          <p:cNvSpPr>
            <a:spLocks noGrp="1"/>
          </p:cNvSpPr>
          <p:nvPr>
            <p:ph type="sldNum" sz="quarter" idx="4"/>
          </p:nvPr>
        </p:nvSpPr>
        <p:spPr>
          <a:xfrm>
            <a:off x="11115358" y="6390517"/>
            <a:ext cx="897769" cy="365125"/>
          </a:xfrm>
          <a:prstGeom prst="rect">
            <a:avLst/>
          </a:prstGeom>
        </p:spPr>
        <p:txBody>
          <a:bodyPr vert="horz" lIns="91440" tIns="45720" rIns="91440" bIns="45720" rtlCol="0" anchor="ctr"/>
          <a:lstStyle>
            <a:lvl1pPr algn="l">
              <a:defRPr sz="1200" b="1">
                <a:solidFill>
                  <a:schemeClr val="bg1"/>
                </a:solidFill>
                <a:latin typeface="Sofia Pro" panose="020B0000000000000000" pitchFamily="34" charset="77"/>
              </a:defRPr>
            </a:lvl1pPr>
          </a:lstStyle>
          <a:p>
            <a:r>
              <a:rPr lang="en-US"/>
              <a:t>Slide: </a:t>
            </a:r>
            <a:fld id="{9C5CA0F8-7E42-9F47-AD4A-25978FBA3BA2}" type="slidenum">
              <a:rPr lang="en-US" smtClean="0"/>
              <a:pPr/>
              <a:t>‹#›</a:t>
            </a:fld>
            <a:endParaRPr lang="en-US"/>
          </a:p>
        </p:txBody>
      </p:sp>
      <p:sp>
        <p:nvSpPr>
          <p:cNvPr id="6" name="Text Placeholder 5">
            <a:extLst>
              <a:ext uri="{FF2B5EF4-FFF2-40B4-BE49-F238E27FC236}">
                <a16:creationId xmlns:a16="http://schemas.microsoft.com/office/drawing/2014/main" id="{C9497E76-75F2-C47A-0EF3-69707F4DC5F5}"/>
              </a:ext>
            </a:extLst>
          </p:cNvPr>
          <p:cNvSpPr>
            <a:spLocks noGrp="1"/>
          </p:cNvSpPr>
          <p:nvPr>
            <p:ph type="body" sz="quarter" idx="10"/>
          </p:nvPr>
        </p:nvSpPr>
        <p:spPr>
          <a:xfrm>
            <a:off x="492367" y="1366838"/>
            <a:ext cx="11207507" cy="479107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1863295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asic Section Title (G)">
    <p:spTree>
      <p:nvGrpSpPr>
        <p:cNvPr id="1" name=""/>
        <p:cNvGrpSpPr/>
        <p:nvPr/>
      </p:nvGrpSpPr>
      <p:grpSpPr>
        <a:xfrm>
          <a:off x="0" y="0"/>
          <a:ext cx="0" cy="0"/>
          <a:chOff x="0" y="0"/>
          <a:chExt cx="0" cy="0"/>
        </a:xfrm>
      </p:grpSpPr>
      <p:pic>
        <p:nvPicPr>
          <p:cNvPr id="8" name="Picture 7" descr="A green and white background&#10;&#10;Description automatically generated">
            <a:extLst>
              <a:ext uri="{FF2B5EF4-FFF2-40B4-BE49-F238E27FC236}">
                <a16:creationId xmlns:a16="http://schemas.microsoft.com/office/drawing/2014/main" id="{03D0B8E5-E7DD-D257-6559-007A6773E53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itle 1">
            <a:extLst>
              <a:ext uri="{FF2B5EF4-FFF2-40B4-BE49-F238E27FC236}">
                <a16:creationId xmlns:a16="http://schemas.microsoft.com/office/drawing/2014/main" id="{2EFAF78C-EF3B-8423-4D7E-0EA3AF4DA947}"/>
              </a:ext>
            </a:extLst>
          </p:cNvPr>
          <p:cNvSpPr>
            <a:spLocks noGrp="1"/>
          </p:cNvSpPr>
          <p:nvPr>
            <p:ph type="title" hasCustomPrompt="1"/>
          </p:nvPr>
        </p:nvSpPr>
        <p:spPr>
          <a:xfrm>
            <a:off x="492368" y="831112"/>
            <a:ext cx="11207260" cy="3081321"/>
          </a:xfrm>
        </p:spPr>
        <p:txBody>
          <a:bodyPr anchor="b">
            <a:normAutofit/>
          </a:bodyPr>
          <a:lstStyle>
            <a:lvl1pPr fontAlgn="ctr">
              <a:lnSpc>
                <a:spcPct val="150000"/>
              </a:lnSpc>
              <a:spcBef>
                <a:spcPts val="1200"/>
              </a:spcBef>
              <a:defRPr sz="7198" b="1" baseline="0">
                <a:solidFill>
                  <a:schemeClr val="bg1"/>
                </a:solidFill>
              </a:defRPr>
            </a:lvl1pPr>
          </a:lstStyle>
          <a:p>
            <a:r>
              <a:rPr lang="en-US"/>
              <a:t>Section Title (G)</a:t>
            </a:r>
          </a:p>
        </p:txBody>
      </p:sp>
      <p:sp>
        <p:nvSpPr>
          <p:cNvPr id="3" name="Text Placeholder 2">
            <a:extLst>
              <a:ext uri="{FF2B5EF4-FFF2-40B4-BE49-F238E27FC236}">
                <a16:creationId xmlns:a16="http://schemas.microsoft.com/office/drawing/2014/main" id="{74102C13-1B2C-1C74-E256-284BFC9F425A}"/>
              </a:ext>
            </a:extLst>
          </p:cNvPr>
          <p:cNvSpPr>
            <a:spLocks noGrp="1"/>
          </p:cNvSpPr>
          <p:nvPr>
            <p:ph type="body" sz="quarter" idx="10" hasCustomPrompt="1"/>
          </p:nvPr>
        </p:nvSpPr>
        <p:spPr>
          <a:xfrm>
            <a:off x="492491" y="3912433"/>
            <a:ext cx="11207138" cy="1260475"/>
          </a:xfrm>
        </p:spPr>
        <p:txBody>
          <a:bodyPr/>
          <a:lstStyle>
            <a:lvl1pPr marL="0" indent="0">
              <a:buNone/>
              <a:defRPr b="0" i="1">
                <a:solidFill>
                  <a:srgbClr val="F5F5FF"/>
                </a:solidFill>
                <a:latin typeface="SOFIAPRO-MEDIUMITALIC" panose="020B0000000000000000" pitchFamily="34" charset="77"/>
              </a:defRPr>
            </a:lvl1pPr>
          </a:lstStyle>
          <a:p>
            <a:pPr lvl="0"/>
            <a:r>
              <a:rPr lang="en-US"/>
              <a:t>Subtitle</a:t>
            </a:r>
          </a:p>
        </p:txBody>
      </p:sp>
    </p:spTree>
    <p:extLst>
      <p:ext uri="{BB962C8B-B14F-4D97-AF65-F5344CB8AC3E}">
        <p14:creationId xmlns:p14="http://schemas.microsoft.com/office/powerpoint/2010/main" val="30966207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 Pointer A (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407F5C7F-E953-A468-3215-932920A2C2D5}"/>
              </a:ext>
            </a:extLst>
          </p:cNvPr>
          <p:cNvGrpSpPr/>
          <p:nvPr userDrawn="1"/>
        </p:nvGrpSpPr>
        <p:grpSpPr>
          <a:xfrm>
            <a:off x="0" y="6288163"/>
            <a:ext cx="12192000" cy="569837"/>
            <a:chOff x="0" y="6288163"/>
            <a:chExt cx="12192000" cy="569837"/>
          </a:xfrm>
          <a:solidFill>
            <a:srgbClr val="003634"/>
          </a:solidFill>
        </p:grpSpPr>
        <p:sp>
          <p:nvSpPr>
            <p:cNvPr id="7" name="Rectangle 6">
              <a:extLst>
                <a:ext uri="{FF2B5EF4-FFF2-40B4-BE49-F238E27FC236}">
                  <a16:creationId xmlns:a16="http://schemas.microsoft.com/office/drawing/2014/main" id="{747123E7-8108-ED13-8E7B-678C9286E2FA}"/>
                </a:ext>
              </a:extLst>
            </p:cNvPr>
            <p:cNvSpPr/>
            <p:nvPr userDrawn="1"/>
          </p:nvSpPr>
          <p:spPr>
            <a:xfrm>
              <a:off x="0" y="6288163"/>
              <a:ext cx="12192000" cy="569837"/>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pic>
          <p:nvPicPr>
            <p:cNvPr id="8" name="Picture 7">
              <a:extLst>
                <a:ext uri="{FF2B5EF4-FFF2-40B4-BE49-F238E27FC236}">
                  <a16:creationId xmlns:a16="http://schemas.microsoft.com/office/drawing/2014/main" id="{4F232050-BDE9-E902-7C06-C3D73BB9A6BE}"/>
                </a:ext>
              </a:extLst>
            </p:cNvPr>
            <p:cNvPicPr>
              <a:picLocks noChangeAspect="1"/>
            </p:cNvPicPr>
            <p:nvPr userDrawn="1"/>
          </p:nvPicPr>
          <p:blipFill>
            <a:blip r:embed="rId2"/>
            <a:stretch>
              <a:fillRect/>
            </a:stretch>
          </p:blipFill>
          <p:spPr>
            <a:xfrm>
              <a:off x="492370" y="6431316"/>
              <a:ext cx="1306492" cy="285665"/>
            </a:xfrm>
            <a:prstGeom prst="rect">
              <a:avLst/>
            </a:prstGeom>
            <a:grpFill/>
          </p:spPr>
        </p:pic>
        <p:cxnSp>
          <p:nvCxnSpPr>
            <p:cNvPr id="9" name="Straight Connector 8">
              <a:extLst>
                <a:ext uri="{FF2B5EF4-FFF2-40B4-BE49-F238E27FC236}">
                  <a16:creationId xmlns:a16="http://schemas.microsoft.com/office/drawing/2014/main" id="{C761398C-9D93-84A4-2DBA-508A5D63A032}"/>
                </a:ext>
              </a:extLst>
            </p:cNvPr>
            <p:cNvCxnSpPr>
              <a:cxnSpLocks/>
            </p:cNvCxnSpPr>
            <p:nvPr userDrawn="1"/>
          </p:nvCxnSpPr>
          <p:spPr>
            <a:xfrm flipV="1">
              <a:off x="11108640" y="6431316"/>
              <a:ext cx="0" cy="285665"/>
            </a:xfrm>
            <a:prstGeom prst="line">
              <a:avLst/>
            </a:prstGeom>
            <a:grpFill/>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Title 1">
            <a:extLst>
              <a:ext uri="{FF2B5EF4-FFF2-40B4-BE49-F238E27FC236}">
                <a16:creationId xmlns:a16="http://schemas.microsoft.com/office/drawing/2014/main" id="{AC6F156E-577F-6F32-8477-0118A4392B7E}"/>
              </a:ext>
            </a:extLst>
          </p:cNvPr>
          <p:cNvSpPr>
            <a:spLocks noGrp="1"/>
          </p:cNvSpPr>
          <p:nvPr>
            <p:ph type="title" hasCustomPrompt="1"/>
          </p:nvPr>
        </p:nvSpPr>
        <p:spPr>
          <a:xfrm>
            <a:off x="3622002" y="962363"/>
            <a:ext cx="4948312" cy="524914"/>
          </a:xfrm>
        </p:spPr>
        <p:txBody>
          <a:bodyPr anchor="b">
            <a:normAutofit/>
          </a:bodyPr>
          <a:lstStyle>
            <a:lvl1pPr algn="ctr" fontAlgn="ctr">
              <a:lnSpc>
                <a:spcPct val="150000"/>
              </a:lnSpc>
              <a:spcBef>
                <a:spcPts val="1200"/>
              </a:spcBef>
              <a:defRPr sz="3600" b="1" baseline="0">
                <a:solidFill>
                  <a:schemeClr val="bg1"/>
                </a:solidFill>
              </a:defRPr>
            </a:lvl1pPr>
          </a:lstStyle>
          <a:p>
            <a:r>
              <a:rPr lang="en-US"/>
              <a:t>2 Pointer (G)</a:t>
            </a:r>
          </a:p>
        </p:txBody>
      </p:sp>
      <p:sp>
        <p:nvSpPr>
          <p:cNvPr id="27" name="Picture Placeholder 25">
            <a:extLst>
              <a:ext uri="{FF2B5EF4-FFF2-40B4-BE49-F238E27FC236}">
                <a16:creationId xmlns:a16="http://schemas.microsoft.com/office/drawing/2014/main" id="{94EE075B-FC08-02CA-5A8B-BFE9B30F7E9C}"/>
              </a:ext>
            </a:extLst>
          </p:cNvPr>
          <p:cNvSpPr>
            <a:spLocks noGrp="1"/>
          </p:cNvSpPr>
          <p:nvPr>
            <p:ph type="pic" sz="quarter" idx="20" hasCustomPrompt="1"/>
          </p:nvPr>
        </p:nvSpPr>
        <p:spPr>
          <a:xfrm>
            <a:off x="7951325" y="1950101"/>
            <a:ext cx="1244600" cy="1244600"/>
          </a:xfrm>
        </p:spPr>
        <p:txBody>
          <a:bodyPr>
            <a:normAutofit/>
          </a:bodyPr>
          <a:lstStyle>
            <a:lvl1pPr marL="0" indent="0" algn="ctr">
              <a:buNone/>
              <a:defRPr sz="1000"/>
            </a:lvl1pPr>
          </a:lstStyle>
          <a:p>
            <a:r>
              <a:rPr lang="en-US"/>
              <a:t>ICON / IMG</a:t>
            </a:r>
          </a:p>
        </p:txBody>
      </p:sp>
      <p:sp>
        <p:nvSpPr>
          <p:cNvPr id="42" name="Date Placeholder 23">
            <a:extLst>
              <a:ext uri="{FF2B5EF4-FFF2-40B4-BE49-F238E27FC236}">
                <a16:creationId xmlns:a16="http://schemas.microsoft.com/office/drawing/2014/main" id="{B2C9062F-3C15-1B15-E105-A72BE4B28C11}"/>
              </a:ext>
            </a:extLst>
          </p:cNvPr>
          <p:cNvSpPr>
            <a:spLocks noGrp="1"/>
          </p:cNvSpPr>
          <p:nvPr>
            <p:ph type="dt" sz="half" idx="2"/>
          </p:nvPr>
        </p:nvSpPr>
        <p:spPr>
          <a:xfrm>
            <a:off x="8358716" y="6390518"/>
            <a:ext cx="2743200" cy="365125"/>
          </a:xfrm>
          <a:prstGeom prst="rect">
            <a:avLst/>
          </a:prstGeom>
        </p:spPr>
        <p:txBody>
          <a:bodyPr vert="horz" lIns="91440" tIns="45720" rIns="91440" bIns="45720" rtlCol="0" anchor="ctr"/>
          <a:lstStyle>
            <a:lvl1pPr algn="r">
              <a:defRPr sz="1200" b="1">
                <a:solidFill>
                  <a:schemeClr val="bg1"/>
                </a:solidFill>
                <a:latin typeface="Sofia Pro" panose="020B0000000000000000" pitchFamily="34" charset="77"/>
              </a:defRPr>
            </a:lvl1pPr>
          </a:lstStyle>
          <a:p>
            <a:fld id="{0FAEFF36-1DF4-384A-9D61-A37851989F6E}" type="datetimeFigureOut">
              <a:rPr lang="en-US" smtClean="0"/>
              <a:pPr/>
              <a:t>5/2/2025</a:t>
            </a:fld>
            <a:endParaRPr lang="en-US"/>
          </a:p>
        </p:txBody>
      </p:sp>
      <p:sp>
        <p:nvSpPr>
          <p:cNvPr id="43" name="Slide Number Placeholder 24">
            <a:extLst>
              <a:ext uri="{FF2B5EF4-FFF2-40B4-BE49-F238E27FC236}">
                <a16:creationId xmlns:a16="http://schemas.microsoft.com/office/drawing/2014/main" id="{45B70723-7B7E-E8BE-D74C-8DC6260A09FA}"/>
              </a:ext>
            </a:extLst>
          </p:cNvPr>
          <p:cNvSpPr>
            <a:spLocks noGrp="1"/>
          </p:cNvSpPr>
          <p:nvPr>
            <p:ph type="sldNum" sz="quarter" idx="4"/>
          </p:nvPr>
        </p:nvSpPr>
        <p:spPr>
          <a:xfrm>
            <a:off x="11115358" y="6390517"/>
            <a:ext cx="897769" cy="365125"/>
          </a:xfrm>
          <a:prstGeom prst="rect">
            <a:avLst/>
          </a:prstGeom>
        </p:spPr>
        <p:txBody>
          <a:bodyPr vert="horz" lIns="91440" tIns="45720" rIns="91440" bIns="45720" rtlCol="0" anchor="ctr"/>
          <a:lstStyle>
            <a:lvl1pPr algn="l">
              <a:defRPr sz="1200" b="1">
                <a:solidFill>
                  <a:schemeClr val="bg1"/>
                </a:solidFill>
                <a:latin typeface="Sofia Pro" panose="020B0000000000000000" pitchFamily="34" charset="77"/>
              </a:defRPr>
            </a:lvl1pPr>
          </a:lstStyle>
          <a:p>
            <a:r>
              <a:rPr lang="en-US"/>
              <a:t>Slide: </a:t>
            </a:r>
            <a:fld id="{9C5CA0F8-7E42-9F47-AD4A-25978FBA3BA2}" type="slidenum">
              <a:rPr lang="en-US" smtClean="0"/>
              <a:pPr/>
              <a:t>‹#›</a:t>
            </a:fld>
            <a:endParaRPr lang="en-US"/>
          </a:p>
        </p:txBody>
      </p:sp>
      <p:cxnSp>
        <p:nvCxnSpPr>
          <p:cNvPr id="44" name="Straight Connector 43">
            <a:extLst>
              <a:ext uri="{FF2B5EF4-FFF2-40B4-BE49-F238E27FC236}">
                <a16:creationId xmlns:a16="http://schemas.microsoft.com/office/drawing/2014/main" id="{45876D46-131A-5621-C34C-499C8D1F9C0C}"/>
              </a:ext>
            </a:extLst>
          </p:cNvPr>
          <p:cNvCxnSpPr>
            <a:cxnSpLocks/>
          </p:cNvCxnSpPr>
          <p:nvPr userDrawn="1"/>
        </p:nvCxnSpPr>
        <p:spPr>
          <a:xfrm>
            <a:off x="492368" y="569844"/>
            <a:ext cx="1120726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6" name="Text Placeholder 5">
            <a:extLst>
              <a:ext uri="{FF2B5EF4-FFF2-40B4-BE49-F238E27FC236}">
                <a16:creationId xmlns:a16="http://schemas.microsoft.com/office/drawing/2014/main" id="{88C07EB6-69AF-3C73-001A-9798B219C117}"/>
              </a:ext>
            </a:extLst>
          </p:cNvPr>
          <p:cNvSpPr>
            <a:spLocks noGrp="1"/>
          </p:cNvSpPr>
          <p:nvPr>
            <p:ph type="body" sz="quarter" idx="23" hasCustomPrompt="1"/>
          </p:nvPr>
        </p:nvSpPr>
        <p:spPr>
          <a:xfrm>
            <a:off x="6550079" y="3883617"/>
            <a:ext cx="4054341" cy="2198169"/>
          </a:xfrm>
        </p:spPr>
        <p:txBody>
          <a:bodyPr>
            <a:normAutofit/>
          </a:bodyPr>
          <a:lstStyle>
            <a:lvl1pPr marL="0" indent="0" algn="ctr">
              <a:spcBef>
                <a:spcPts val="600"/>
              </a:spcBef>
              <a:buNone/>
              <a:defRPr sz="1800" b="0" i="0">
                <a:latin typeface="SOFIAPRO-LIGHT" panose="020B0000000000000000" pitchFamily="34" charset="77"/>
              </a:defRPr>
            </a:lvl1pPr>
            <a:lvl2pPr marL="457086" indent="0" algn="ctr">
              <a:buNone/>
              <a:defRPr sz="1400"/>
            </a:lvl2pPr>
            <a:lvl3pPr algn="ctr">
              <a:defRPr sz="1200"/>
            </a:lvl3pPr>
            <a:lvl4pPr algn="ctr">
              <a:defRPr/>
            </a:lvl4pPr>
            <a:lvl5pPr algn="ctr">
              <a:defRPr/>
            </a:lvl5pPr>
          </a:lstStyle>
          <a:p>
            <a:pPr lvl="0"/>
            <a:r>
              <a:rPr lang="en-US"/>
              <a:t>Click to Enter Text</a:t>
            </a:r>
          </a:p>
        </p:txBody>
      </p:sp>
      <p:sp>
        <p:nvSpPr>
          <p:cNvPr id="47" name="Text Placeholder 5">
            <a:extLst>
              <a:ext uri="{FF2B5EF4-FFF2-40B4-BE49-F238E27FC236}">
                <a16:creationId xmlns:a16="http://schemas.microsoft.com/office/drawing/2014/main" id="{F08BF0C4-5F0B-BF3B-4A1A-891A7EF9F7EE}"/>
              </a:ext>
            </a:extLst>
          </p:cNvPr>
          <p:cNvSpPr>
            <a:spLocks noGrp="1"/>
          </p:cNvSpPr>
          <p:nvPr>
            <p:ph type="body" sz="quarter" idx="24" hasCustomPrompt="1"/>
          </p:nvPr>
        </p:nvSpPr>
        <p:spPr>
          <a:xfrm>
            <a:off x="6550079" y="3363046"/>
            <a:ext cx="4054341" cy="440675"/>
          </a:xfrm>
        </p:spPr>
        <p:txBody>
          <a:bodyPr>
            <a:normAutofit/>
          </a:bodyPr>
          <a:lstStyle>
            <a:lvl1pPr marL="0" indent="0" algn="ctr">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2" name="Picture Placeholder 25">
            <a:extLst>
              <a:ext uri="{FF2B5EF4-FFF2-40B4-BE49-F238E27FC236}">
                <a16:creationId xmlns:a16="http://schemas.microsoft.com/office/drawing/2014/main" id="{3FFE32FC-C6E9-F8C2-E146-928AC0A9B557}"/>
              </a:ext>
            </a:extLst>
          </p:cNvPr>
          <p:cNvSpPr>
            <a:spLocks noGrp="1"/>
          </p:cNvSpPr>
          <p:nvPr>
            <p:ph type="pic" sz="quarter" idx="25" hasCustomPrompt="1"/>
          </p:nvPr>
        </p:nvSpPr>
        <p:spPr>
          <a:xfrm>
            <a:off x="2996077" y="1950101"/>
            <a:ext cx="1244600" cy="1244600"/>
          </a:xfrm>
        </p:spPr>
        <p:txBody>
          <a:bodyPr>
            <a:normAutofit/>
          </a:bodyPr>
          <a:lstStyle>
            <a:lvl1pPr marL="0" indent="0" algn="ctr">
              <a:buNone/>
              <a:defRPr sz="1000"/>
            </a:lvl1pPr>
          </a:lstStyle>
          <a:p>
            <a:r>
              <a:rPr lang="en-US"/>
              <a:t>ICON / IMG</a:t>
            </a:r>
          </a:p>
        </p:txBody>
      </p:sp>
      <p:sp>
        <p:nvSpPr>
          <p:cNvPr id="3" name="Text Placeholder 5">
            <a:extLst>
              <a:ext uri="{FF2B5EF4-FFF2-40B4-BE49-F238E27FC236}">
                <a16:creationId xmlns:a16="http://schemas.microsoft.com/office/drawing/2014/main" id="{2FE8F96F-E063-1F9B-73AC-22DEB54C593C}"/>
              </a:ext>
            </a:extLst>
          </p:cNvPr>
          <p:cNvSpPr>
            <a:spLocks noGrp="1"/>
          </p:cNvSpPr>
          <p:nvPr>
            <p:ph type="body" sz="quarter" idx="26" hasCustomPrompt="1"/>
          </p:nvPr>
        </p:nvSpPr>
        <p:spPr>
          <a:xfrm>
            <a:off x="1594831" y="3883617"/>
            <a:ext cx="4054341" cy="2198169"/>
          </a:xfrm>
        </p:spPr>
        <p:txBody>
          <a:bodyPr>
            <a:normAutofit/>
          </a:bodyPr>
          <a:lstStyle>
            <a:lvl1pPr marL="0" indent="0" algn="ctr">
              <a:spcBef>
                <a:spcPts val="600"/>
              </a:spcBef>
              <a:buNone/>
              <a:defRPr sz="1800" b="0" i="0">
                <a:latin typeface="SOFIAPRO-LIGHT" panose="020B0000000000000000" pitchFamily="34" charset="77"/>
              </a:defRPr>
            </a:lvl1pPr>
            <a:lvl2pPr marL="457086" indent="0" algn="ctr">
              <a:buNone/>
              <a:defRPr sz="1400"/>
            </a:lvl2pPr>
            <a:lvl3pPr algn="ctr">
              <a:defRPr sz="1200"/>
            </a:lvl3pPr>
            <a:lvl4pPr algn="ctr">
              <a:defRPr/>
            </a:lvl4pPr>
            <a:lvl5pPr algn="ctr">
              <a:defRPr/>
            </a:lvl5pPr>
          </a:lstStyle>
          <a:p>
            <a:pPr lvl="0"/>
            <a:r>
              <a:rPr lang="en-US"/>
              <a:t>Click to Enter Text</a:t>
            </a:r>
          </a:p>
        </p:txBody>
      </p:sp>
      <p:sp>
        <p:nvSpPr>
          <p:cNvPr id="4" name="Text Placeholder 5">
            <a:extLst>
              <a:ext uri="{FF2B5EF4-FFF2-40B4-BE49-F238E27FC236}">
                <a16:creationId xmlns:a16="http://schemas.microsoft.com/office/drawing/2014/main" id="{7CB34D0E-D1B5-7ACE-FABE-967AD08A513D}"/>
              </a:ext>
            </a:extLst>
          </p:cNvPr>
          <p:cNvSpPr>
            <a:spLocks noGrp="1"/>
          </p:cNvSpPr>
          <p:nvPr>
            <p:ph type="body" sz="quarter" idx="27" hasCustomPrompt="1"/>
          </p:nvPr>
        </p:nvSpPr>
        <p:spPr>
          <a:xfrm>
            <a:off x="1594831" y="3363046"/>
            <a:ext cx="4054341" cy="440675"/>
          </a:xfrm>
        </p:spPr>
        <p:txBody>
          <a:bodyPr>
            <a:normAutofit/>
          </a:bodyPr>
          <a:lstStyle>
            <a:lvl1pPr marL="0" indent="0" algn="ctr">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Tree>
    <p:extLst>
      <p:ext uri="{BB962C8B-B14F-4D97-AF65-F5344CB8AC3E}">
        <p14:creationId xmlns:p14="http://schemas.microsoft.com/office/powerpoint/2010/main" val="23312735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3 Pointer A (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06EF29F-89A1-C20D-C7F3-6170A12D5776}"/>
              </a:ext>
            </a:extLst>
          </p:cNvPr>
          <p:cNvGrpSpPr/>
          <p:nvPr userDrawn="1"/>
        </p:nvGrpSpPr>
        <p:grpSpPr>
          <a:xfrm>
            <a:off x="0" y="6288163"/>
            <a:ext cx="12192000" cy="569837"/>
            <a:chOff x="0" y="6288163"/>
            <a:chExt cx="12192000" cy="569837"/>
          </a:xfrm>
          <a:solidFill>
            <a:srgbClr val="003634"/>
          </a:solidFill>
        </p:grpSpPr>
        <p:sp>
          <p:nvSpPr>
            <p:cNvPr id="3" name="Rectangle 2">
              <a:extLst>
                <a:ext uri="{FF2B5EF4-FFF2-40B4-BE49-F238E27FC236}">
                  <a16:creationId xmlns:a16="http://schemas.microsoft.com/office/drawing/2014/main" id="{A0996281-7DD5-6033-0D65-5F4EDC71CE39}"/>
                </a:ext>
              </a:extLst>
            </p:cNvPr>
            <p:cNvSpPr/>
            <p:nvPr userDrawn="1"/>
          </p:nvSpPr>
          <p:spPr>
            <a:xfrm>
              <a:off x="0" y="6288163"/>
              <a:ext cx="12192000" cy="569837"/>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pic>
          <p:nvPicPr>
            <p:cNvPr id="4" name="Picture 3">
              <a:extLst>
                <a:ext uri="{FF2B5EF4-FFF2-40B4-BE49-F238E27FC236}">
                  <a16:creationId xmlns:a16="http://schemas.microsoft.com/office/drawing/2014/main" id="{BF023B37-04E8-878E-E7E0-6CCDE070DE65}"/>
                </a:ext>
              </a:extLst>
            </p:cNvPr>
            <p:cNvPicPr>
              <a:picLocks noChangeAspect="1"/>
            </p:cNvPicPr>
            <p:nvPr userDrawn="1"/>
          </p:nvPicPr>
          <p:blipFill>
            <a:blip r:embed="rId2"/>
            <a:stretch>
              <a:fillRect/>
            </a:stretch>
          </p:blipFill>
          <p:spPr>
            <a:xfrm>
              <a:off x="492370" y="6431316"/>
              <a:ext cx="1306492" cy="285665"/>
            </a:xfrm>
            <a:prstGeom prst="rect">
              <a:avLst/>
            </a:prstGeom>
            <a:grpFill/>
          </p:spPr>
        </p:pic>
        <p:cxnSp>
          <p:nvCxnSpPr>
            <p:cNvPr id="6" name="Straight Connector 5">
              <a:extLst>
                <a:ext uri="{FF2B5EF4-FFF2-40B4-BE49-F238E27FC236}">
                  <a16:creationId xmlns:a16="http://schemas.microsoft.com/office/drawing/2014/main" id="{55BC5254-32F7-3A83-649C-06F2FF045667}"/>
                </a:ext>
              </a:extLst>
            </p:cNvPr>
            <p:cNvCxnSpPr>
              <a:cxnSpLocks/>
            </p:cNvCxnSpPr>
            <p:nvPr userDrawn="1"/>
          </p:nvCxnSpPr>
          <p:spPr>
            <a:xfrm flipV="1">
              <a:off x="11108640" y="6431316"/>
              <a:ext cx="0" cy="285665"/>
            </a:xfrm>
            <a:prstGeom prst="line">
              <a:avLst/>
            </a:prstGeom>
            <a:grpFill/>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Title 1">
            <a:extLst>
              <a:ext uri="{FF2B5EF4-FFF2-40B4-BE49-F238E27FC236}">
                <a16:creationId xmlns:a16="http://schemas.microsoft.com/office/drawing/2014/main" id="{AC6F156E-577F-6F32-8477-0118A4392B7E}"/>
              </a:ext>
            </a:extLst>
          </p:cNvPr>
          <p:cNvSpPr>
            <a:spLocks noGrp="1"/>
          </p:cNvSpPr>
          <p:nvPr>
            <p:ph type="title" hasCustomPrompt="1"/>
          </p:nvPr>
        </p:nvSpPr>
        <p:spPr>
          <a:xfrm>
            <a:off x="3622002" y="962363"/>
            <a:ext cx="4948312" cy="524914"/>
          </a:xfrm>
        </p:spPr>
        <p:txBody>
          <a:bodyPr anchor="b">
            <a:normAutofit/>
          </a:bodyPr>
          <a:lstStyle>
            <a:lvl1pPr algn="ctr" fontAlgn="ctr">
              <a:lnSpc>
                <a:spcPct val="150000"/>
              </a:lnSpc>
              <a:spcBef>
                <a:spcPts val="1200"/>
              </a:spcBef>
              <a:defRPr sz="3600" b="1" baseline="0">
                <a:solidFill>
                  <a:schemeClr val="bg1"/>
                </a:solidFill>
              </a:defRPr>
            </a:lvl1pPr>
          </a:lstStyle>
          <a:p>
            <a:r>
              <a:rPr lang="en-US"/>
              <a:t>3 Pointer (G)</a:t>
            </a:r>
          </a:p>
        </p:txBody>
      </p:sp>
      <p:sp>
        <p:nvSpPr>
          <p:cNvPr id="21" name="Text Placeholder 5">
            <a:extLst>
              <a:ext uri="{FF2B5EF4-FFF2-40B4-BE49-F238E27FC236}">
                <a16:creationId xmlns:a16="http://schemas.microsoft.com/office/drawing/2014/main" id="{EB6DDF76-8B00-62DE-F465-767377C3F940}"/>
              </a:ext>
            </a:extLst>
          </p:cNvPr>
          <p:cNvSpPr>
            <a:spLocks noGrp="1"/>
          </p:cNvSpPr>
          <p:nvPr>
            <p:ph type="body" sz="quarter" idx="15" hasCustomPrompt="1"/>
          </p:nvPr>
        </p:nvSpPr>
        <p:spPr>
          <a:xfrm>
            <a:off x="865691" y="3883617"/>
            <a:ext cx="2970624" cy="2198169"/>
          </a:xfrm>
        </p:spPr>
        <p:txBody>
          <a:bodyPr>
            <a:normAutofit/>
          </a:bodyPr>
          <a:lstStyle>
            <a:lvl1pPr marL="0" indent="0" algn="ctr">
              <a:spcBef>
                <a:spcPts val="600"/>
              </a:spcBef>
              <a:buNone/>
              <a:defRPr sz="1500" b="0" i="0">
                <a:latin typeface="SOFIAPRO-LIGHT" panose="020B0000000000000000" pitchFamily="34" charset="77"/>
              </a:defRPr>
            </a:lvl1pPr>
            <a:lvl2pPr marL="457086" indent="0" algn="ctr">
              <a:buNone/>
              <a:defRPr sz="1400"/>
            </a:lvl2pPr>
            <a:lvl3pPr algn="ctr">
              <a:defRPr sz="1200"/>
            </a:lvl3pPr>
            <a:lvl4pPr algn="ctr">
              <a:defRPr/>
            </a:lvl4pPr>
            <a:lvl5pPr algn="ctr">
              <a:defRPr/>
            </a:lvl5pPr>
          </a:lstStyle>
          <a:p>
            <a:pPr lvl="0"/>
            <a:r>
              <a:rPr lang="en-US"/>
              <a:t>Click to Enter Text</a:t>
            </a:r>
          </a:p>
        </p:txBody>
      </p:sp>
      <p:sp>
        <p:nvSpPr>
          <p:cNvPr id="22" name="Text Placeholder 5">
            <a:extLst>
              <a:ext uri="{FF2B5EF4-FFF2-40B4-BE49-F238E27FC236}">
                <a16:creationId xmlns:a16="http://schemas.microsoft.com/office/drawing/2014/main" id="{BEAAC4CA-5548-C760-8044-79E80EF7D5F8}"/>
              </a:ext>
            </a:extLst>
          </p:cNvPr>
          <p:cNvSpPr>
            <a:spLocks noGrp="1"/>
          </p:cNvSpPr>
          <p:nvPr>
            <p:ph type="body" sz="quarter" idx="16" hasCustomPrompt="1"/>
          </p:nvPr>
        </p:nvSpPr>
        <p:spPr>
          <a:xfrm>
            <a:off x="865691" y="3363046"/>
            <a:ext cx="2970624" cy="440675"/>
          </a:xfrm>
        </p:spPr>
        <p:txBody>
          <a:bodyPr>
            <a:normAutofit/>
          </a:bodyPr>
          <a:lstStyle>
            <a:lvl1pPr marL="0" indent="0" algn="ctr">
              <a:buNone/>
              <a:defRPr sz="2000" b="1" i="0">
                <a:solidFill>
                  <a:schemeClr val="bg1">
                    <a:lumMod val="95000"/>
                  </a:schemeClr>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27" name="Picture Placeholder 25">
            <a:extLst>
              <a:ext uri="{FF2B5EF4-FFF2-40B4-BE49-F238E27FC236}">
                <a16:creationId xmlns:a16="http://schemas.microsoft.com/office/drawing/2014/main" id="{94EE075B-FC08-02CA-5A8B-BFE9B30F7E9C}"/>
              </a:ext>
            </a:extLst>
          </p:cNvPr>
          <p:cNvSpPr>
            <a:spLocks noGrp="1"/>
          </p:cNvSpPr>
          <p:nvPr>
            <p:ph type="pic" sz="quarter" idx="20" hasCustomPrompt="1"/>
          </p:nvPr>
        </p:nvSpPr>
        <p:spPr>
          <a:xfrm>
            <a:off x="5474906" y="1950101"/>
            <a:ext cx="1244600" cy="1244600"/>
          </a:xfrm>
        </p:spPr>
        <p:txBody>
          <a:bodyPr>
            <a:normAutofit/>
          </a:bodyPr>
          <a:lstStyle>
            <a:lvl1pPr marL="0" indent="0" algn="ctr">
              <a:buNone/>
              <a:defRPr sz="1000"/>
            </a:lvl1pPr>
          </a:lstStyle>
          <a:p>
            <a:r>
              <a:rPr lang="en-US"/>
              <a:t>ICON / IMG</a:t>
            </a:r>
          </a:p>
        </p:txBody>
      </p:sp>
      <p:sp>
        <p:nvSpPr>
          <p:cNvPr id="28" name="Picture Placeholder 25">
            <a:extLst>
              <a:ext uri="{FF2B5EF4-FFF2-40B4-BE49-F238E27FC236}">
                <a16:creationId xmlns:a16="http://schemas.microsoft.com/office/drawing/2014/main" id="{BBF370BD-EE38-BD80-40E7-3E155FC9811C}"/>
              </a:ext>
            </a:extLst>
          </p:cNvPr>
          <p:cNvSpPr>
            <a:spLocks noGrp="1"/>
          </p:cNvSpPr>
          <p:nvPr>
            <p:ph type="pic" sz="quarter" idx="21" hasCustomPrompt="1"/>
          </p:nvPr>
        </p:nvSpPr>
        <p:spPr>
          <a:xfrm>
            <a:off x="9231658" y="1950101"/>
            <a:ext cx="1244600" cy="1244600"/>
          </a:xfrm>
        </p:spPr>
        <p:txBody>
          <a:bodyPr>
            <a:normAutofit/>
          </a:bodyPr>
          <a:lstStyle>
            <a:lvl1pPr marL="0" indent="0" algn="ctr">
              <a:buNone/>
              <a:defRPr sz="1000"/>
            </a:lvl1pPr>
          </a:lstStyle>
          <a:p>
            <a:r>
              <a:rPr lang="en-US"/>
              <a:t>ICON / IMG</a:t>
            </a:r>
          </a:p>
        </p:txBody>
      </p:sp>
      <p:sp>
        <p:nvSpPr>
          <p:cNvPr id="42" name="Date Placeholder 23">
            <a:extLst>
              <a:ext uri="{FF2B5EF4-FFF2-40B4-BE49-F238E27FC236}">
                <a16:creationId xmlns:a16="http://schemas.microsoft.com/office/drawing/2014/main" id="{B2C9062F-3C15-1B15-E105-A72BE4B28C11}"/>
              </a:ext>
            </a:extLst>
          </p:cNvPr>
          <p:cNvSpPr>
            <a:spLocks noGrp="1"/>
          </p:cNvSpPr>
          <p:nvPr>
            <p:ph type="dt" sz="half" idx="2"/>
          </p:nvPr>
        </p:nvSpPr>
        <p:spPr>
          <a:xfrm>
            <a:off x="8358716" y="6390518"/>
            <a:ext cx="2743200" cy="365125"/>
          </a:xfrm>
          <a:prstGeom prst="rect">
            <a:avLst/>
          </a:prstGeom>
        </p:spPr>
        <p:txBody>
          <a:bodyPr vert="horz" lIns="91440" tIns="45720" rIns="91440" bIns="45720" rtlCol="0" anchor="ctr"/>
          <a:lstStyle>
            <a:lvl1pPr algn="r">
              <a:defRPr sz="1200" b="1">
                <a:solidFill>
                  <a:schemeClr val="bg1"/>
                </a:solidFill>
                <a:latin typeface="Sofia Pro" panose="020B0000000000000000" pitchFamily="34" charset="77"/>
              </a:defRPr>
            </a:lvl1pPr>
          </a:lstStyle>
          <a:p>
            <a:fld id="{0FAEFF36-1DF4-384A-9D61-A37851989F6E}" type="datetimeFigureOut">
              <a:rPr lang="en-US" smtClean="0"/>
              <a:pPr/>
              <a:t>5/2/2025</a:t>
            </a:fld>
            <a:endParaRPr lang="en-US"/>
          </a:p>
        </p:txBody>
      </p:sp>
      <p:sp>
        <p:nvSpPr>
          <p:cNvPr id="43" name="Slide Number Placeholder 24">
            <a:extLst>
              <a:ext uri="{FF2B5EF4-FFF2-40B4-BE49-F238E27FC236}">
                <a16:creationId xmlns:a16="http://schemas.microsoft.com/office/drawing/2014/main" id="{45B70723-7B7E-E8BE-D74C-8DC6260A09FA}"/>
              </a:ext>
            </a:extLst>
          </p:cNvPr>
          <p:cNvSpPr>
            <a:spLocks noGrp="1"/>
          </p:cNvSpPr>
          <p:nvPr>
            <p:ph type="sldNum" sz="quarter" idx="4"/>
          </p:nvPr>
        </p:nvSpPr>
        <p:spPr>
          <a:xfrm>
            <a:off x="11115358" y="6390517"/>
            <a:ext cx="897769" cy="365125"/>
          </a:xfrm>
          <a:prstGeom prst="rect">
            <a:avLst/>
          </a:prstGeom>
        </p:spPr>
        <p:txBody>
          <a:bodyPr vert="horz" lIns="91440" tIns="45720" rIns="91440" bIns="45720" rtlCol="0" anchor="ctr"/>
          <a:lstStyle>
            <a:lvl1pPr algn="l">
              <a:defRPr sz="1200" b="1">
                <a:solidFill>
                  <a:schemeClr val="bg1"/>
                </a:solidFill>
                <a:latin typeface="Sofia Pro" panose="020B0000000000000000" pitchFamily="34" charset="77"/>
              </a:defRPr>
            </a:lvl1pPr>
          </a:lstStyle>
          <a:p>
            <a:r>
              <a:rPr lang="en-US"/>
              <a:t>Slide: </a:t>
            </a:r>
            <a:fld id="{9C5CA0F8-7E42-9F47-AD4A-25978FBA3BA2}" type="slidenum">
              <a:rPr lang="en-US" smtClean="0"/>
              <a:pPr/>
              <a:t>‹#›</a:t>
            </a:fld>
            <a:endParaRPr lang="en-US"/>
          </a:p>
        </p:txBody>
      </p:sp>
      <p:cxnSp>
        <p:nvCxnSpPr>
          <p:cNvPr id="44" name="Straight Connector 43">
            <a:extLst>
              <a:ext uri="{FF2B5EF4-FFF2-40B4-BE49-F238E27FC236}">
                <a16:creationId xmlns:a16="http://schemas.microsoft.com/office/drawing/2014/main" id="{45876D46-131A-5621-C34C-499C8D1F9C0C}"/>
              </a:ext>
            </a:extLst>
          </p:cNvPr>
          <p:cNvCxnSpPr>
            <a:cxnSpLocks/>
          </p:cNvCxnSpPr>
          <p:nvPr userDrawn="1"/>
        </p:nvCxnSpPr>
        <p:spPr>
          <a:xfrm>
            <a:off x="492368" y="569844"/>
            <a:ext cx="1120726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5" name="Picture Placeholder 25">
            <a:extLst>
              <a:ext uri="{FF2B5EF4-FFF2-40B4-BE49-F238E27FC236}">
                <a16:creationId xmlns:a16="http://schemas.microsoft.com/office/drawing/2014/main" id="{36E37C80-91BA-5241-3C98-03A3E9993115}"/>
              </a:ext>
            </a:extLst>
          </p:cNvPr>
          <p:cNvSpPr>
            <a:spLocks noGrp="1"/>
          </p:cNvSpPr>
          <p:nvPr>
            <p:ph type="pic" sz="quarter" idx="22" hasCustomPrompt="1"/>
          </p:nvPr>
        </p:nvSpPr>
        <p:spPr>
          <a:xfrm>
            <a:off x="1731581" y="1950101"/>
            <a:ext cx="1244600" cy="1244600"/>
          </a:xfrm>
        </p:spPr>
        <p:txBody>
          <a:bodyPr>
            <a:normAutofit/>
          </a:bodyPr>
          <a:lstStyle>
            <a:lvl1pPr marL="0" indent="0" algn="ctr">
              <a:buNone/>
              <a:defRPr sz="1000"/>
            </a:lvl1pPr>
          </a:lstStyle>
          <a:p>
            <a:r>
              <a:rPr lang="en-US"/>
              <a:t>ICON / IMG</a:t>
            </a:r>
          </a:p>
        </p:txBody>
      </p:sp>
      <p:sp>
        <p:nvSpPr>
          <p:cNvPr id="46" name="Text Placeholder 5">
            <a:extLst>
              <a:ext uri="{FF2B5EF4-FFF2-40B4-BE49-F238E27FC236}">
                <a16:creationId xmlns:a16="http://schemas.microsoft.com/office/drawing/2014/main" id="{88C07EB6-69AF-3C73-001A-9798B219C117}"/>
              </a:ext>
            </a:extLst>
          </p:cNvPr>
          <p:cNvSpPr>
            <a:spLocks noGrp="1"/>
          </p:cNvSpPr>
          <p:nvPr>
            <p:ph type="body" sz="quarter" idx="23" hasCustomPrompt="1"/>
          </p:nvPr>
        </p:nvSpPr>
        <p:spPr>
          <a:xfrm>
            <a:off x="4610688" y="3883617"/>
            <a:ext cx="2970624" cy="2198169"/>
          </a:xfrm>
        </p:spPr>
        <p:txBody>
          <a:bodyPr>
            <a:normAutofit/>
          </a:bodyPr>
          <a:lstStyle>
            <a:lvl1pPr marL="0" indent="0" algn="ctr">
              <a:spcBef>
                <a:spcPts val="600"/>
              </a:spcBef>
              <a:buNone/>
              <a:defRPr sz="1500" b="0" i="0">
                <a:latin typeface="SOFIAPRO-LIGHT" panose="020B0000000000000000" pitchFamily="34" charset="77"/>
              </a:defRPr>
            </a:lvl1pPr>
            <a:lvl2pPr marL="457086" indent="0" algn="ctr">
              <a:buNone/>
              <a:defRPr sz="1400"/>
            </a:lvl2pPr>
            <a:lvl3pPr algn="ctr">
              <a:defRPr sz="1200"/>
            </a:lvl3pPr>
            <a:lvl4pPr algn="ctr">
              <a:defRPr/>
            </a:lvl4pPr>
            <a:lvl5pPr algn="ctr">
              <a:defRPr/>
            </a:lvl5pPr>
          </a:lstStyle>
          <a:p>
            <a:pPr lvl="0"/>
            <a:r>
              <a:rPr lang="en-US"/>
              <a:t>Click to Enter Text</a:t>
            </a:r>
          </a:p>
        </p:txBody>
      </p:sp>
      <p:sp>
        <p:nvSpPr>
          <p:cNvPr id="47" name="Text Placeholder 5">
            <a:extLst>
              <a:ext uri="{FF2B5EF4-FFF2-40B4-BE49-F238E27FC236}">
                <a16:creationId xmlns:a16="http://schemas.microsoft.com/office/drawing/2014/main" id="{F08BF0C4-5F0B-BF3B-4A1A-891A7EF9F7EE}"/>
              </a:ext>
            </a:extLst>
          </p:cNvPr>
          <p:cNvSpPr>
            <a:spLocks noGrp="1"/>
          </p:cNvSpPr>
          <p:nvPr>
            <p:ph type="body" sz="quarter" idx="24" hasCustomPrompt="1"/>
          </p:nvPr>
        </p:nvSpPr>
        <p:spPr>
          <a:xfrm>
            <a:off x="4610688" y="3363046"/>
            <a:ext cx="2970624" cy="440675"/>
          </a:xfrm>
        </p:spPr>
        <p:txBody>
          <a:bodyPr>
            <a:normAutofit/>
          </a:bodyPr>
          <a:lstStyle>
            <a:lvl1pPr marL="0" indent="0" algn="ctr">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48" name="Text Placeholder 5">
            <a:extLst>
              <a:ext uri="{FF2B5EF4-FFF2-40B4-BE49-F238E27FC236}">
                <a16:creationId xmlns:a16="http://schemas.microsoft.com/office/drawing/2014/main" id="{D24981AA-02BA-A7D9-05F6-215C54B41839}"/>
              </a:ext>
            </a:extLst>
          </p:cNvPr>
          <p:cNvSpPr>
            <a:spLocks noGrp="1"/>
          </p:cNvSpPr>
          <p:nvPr>
            <p:ph type="body" sz="quarter" idx="25" hasCustomPrompt="1"/>
          </p:nvPr>
        </p:nvSpPr>
        <p:spPr>
          <a:xfrm>
            <a:off x="8355685" y="3883617"/>
            <a:ext cx="2970624" cy="2198169"/>
          </a:xfrm>
        </p:spPr>
        <p:txBody>
          <a:bodyPr>
            <a:normAutofit/>
          </a:bodyPr>
          <a:lstStyle>
            <a:lvl1pPr marL="0" indent="0" algn="ctr">
              <a:spcBef>
                <a:spcPts val="600"/>
              </a:spcBef>
              <a:buNone/>
              <a:defRPr sz="1500" b="0" i="0">
                <a:latin typeface="SOFIAPRO-LIGHT" panose="020B0000000000000000" pitchFamily="34" charset="77"/>
              </a:defRPr>
            </a:lvl1pPr>
            <a:lvl2pPr marL="457086" indent="0" algn="ctr">
              <a:buNone/>
              <a:defRPr sz="1400"/>
            </a:lvl2pPr>
            <a:lvl3pPr algn="ctr">
              <a:defRPr sz="1200"/>
            </a:lvl3pPr>
            <a:lvl4pPr algn="ctr">
              <a:defRPr/>
            </a:lvl4pPr>
            <a:lvl5pPr algn="ctr">
              <a:defRPr/>
            </a:lvl5pPr>
          </a:lstStyle>
          <a:p>
            <a:pPr lvl="0"/>
            <a:r>
              <a:rPr lang="en-US"/>
              <a:t>Click to Enter Text</a:t>
            </a:r>
          </a:p>
        </p:txBody>
      </p:sp>
      <p:sp>
        <p:nvSpPr>
          <p:cNvPr id="49" name="Text Placeholder 5">
            <a:extLst>
              <a:ext uri="{FF2B5EF4-FFF2-40B4-BE49-F238E27FC236}">
                <a16:creationId xmlns:a16="http://schemas.microsoft.com/office/drawing/2014/main" id="{4A92CA36-057F-C0D4-538B-34E69A84748F}"/>
              </a:ext>
            </a:extLst>
          </p:cNvPr>
          <p:cNvSpPr>
            <a:spLocks noGrp="1"/>
          </p:cNvSpPr>
          <p:nvPr>
            <p:ph type="body" sz="quarter" idx="26" hasCustomPrompt="1"/>
          </p:nvPr>
        </p:nvSpPr>
        <p:spPr>
          <a:xfrm>
            <a:off x="8355685" y="3363046"/>
            <a:ext cx="2970624" cy="440675"/>
          </a:xfrm>
        </p:spPr>
        <p:txBody>
          <a:bodyPr>
            <a:normAutofit/>
          </a:bodyPr>
          <a:lstStyle>
            <a:lvl1pPr marL="0" indent="0" algn="ctr">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Tree>
    <p:extLst>
      <p:ext uri="{BB962C8B-B14F-4D97-AF65-F5344CB8AC3E}">
        <p14:creationId xmlns:p14="http://schemas.microsoft.com/office/powerpoint/2010/main" val="16310634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 Pointer A (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C6F156E-577F-6F32-8477-0118A4392B7E}"/>
              </a:ext>
            </a:extLst>
          </p:cNvPr>
          <p:cNvSpPr>
            <a:spLocks noGrp="1"/>
          </p:cNvSpPr>
          <p:nvPr>
            <p:ph type="title" hasCustomPrompt="1"/>
          </p:nvPr>
        </p:nvSpPr>
        <p:spPr>
          <a:xfrm>
            <a:off x="194310" y="2848658"/>
            <a:ext cx="3687492" cy="524914"/>
          </a:xfrm>
        </p:spPr>
        <p:txBody>
          <a:bodyPr anchor="b">
            <a:normAutofit/>
          </a:bodyPr>
          <a:lstStyle>
            <a:lvl1pPr algn="ctr" fontAlgn="ctr">
              <a:lnSpc>
                <a:spcPct val="150000"/>
              </a:lnSpc>
              <a:spcBef>
                <a:spcPts val="1200"/>
              </a:spcBef>
              <a:defRPr sz="3600" b="1" baseline="0">
                <a:solidFill>
                  <a:schemeClr val="bg1"/>
                </a:solidFill>
              </a:defRPr>
            </a:lvl1pPr>
          </a:lstStyle>
          <a:p>
            <a:r>
              <a:rPr lang="en-US"/>
              <a:t>4 Pointer (G)</a:t>
            </a:r>
          </a:p>
        </p:txBody>
      </p:sp>
      <p:cxnSp>
        <p:nvCxnSpPr>
          <p:cNvPr id="44" name="Straight Connector 43">
            <a:extLst>
              <a:ext uri="{FF2B5EF4-FFF2-40B4-BE49-F238E27FC236}">
                <a16:creationId xmlns:a16="http://schemas.microsoft.com/office/drawing/2014/main" id="{45876D46-131A-5621-C34C-499C8D1F9C0C}"/>
              </a:ext>
            </a:extLst>
          </p:cNvPr>
          <p:cNvCxnSpPr>
            <a:cxnSpLocks/>
          </p:cNvCxnSpPr>
          <p:nvPr userDrawn="1"/>
        </p:nvCxnSpPr>
        <p:spPr>
          <a:xfrm>
            <a:off x="194310" y="2734358"/>
            <a:ext cx="369189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8" name="Text Placeholder 5">
            <a:extLst>
              <a:ext uri="{FF2B5EF4-FFF2-40B4-BE49-F238E27FC236}">
                <a16:creationId xmlns:a16="http://schemas.microsoft.com/office/drawing/2014/main" id="{D24981AA-02BA-A7D9-05F6-215C54B41839}"/>
              </a:ext>
            </a:extLst>
          </p:cNvPr>
          <p:cNvSpPr>
            <a:spLocks noGrp="1"/>
          </p:cNvSpPr>
          <p:nvPr>
            <p:ph type="body" sz="quarter" idx="25" hasCustomPrompt="1"/>
          </p:nvPr>
        </p:nvSpPr>
        <p:spPr>
          <a:xfrm>
            <a:off x="8593975" y="2017532"/>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49" name="Text Placeholder 5">
            <a:extLst>
              <a:ext uri="{FF2B5EF4-FFF2-40B4-BE49-F238E27FC236}">
                <a16:creationId xmlns:a16="http://schemas.microsoft.com/office/drawing/2014/main" id="{4A92CA36-057F-C0D4-538B-34E69A84748F}"/>
              </a:ext>
            </a:extLst>
          </p:cNvPr>
          <p:cNvSpPr>
            <a:spLocks noGrp="1"/>
          </p:cNvSpPr>
          <p:nvPr>
            <p:ph type="body" sz="quarter" idx="26" hasCustomPrompt="1"/>
          </p:nvPr>
        </p:nvSpPr>
        <p:spPr>
          <a:xfrm>
            <a:off x="8593975" y="1499692"/>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15" name="Text Placeholder 5">
            <a:extLst>
              <a:ext uri="{FF2B5EF4-FFF2-40B4-BE49-F238E27FC236}">
                <a16:creationId xmlns:a16="http://schemas.microsoft.com/office/drawing/2014/main" id="{1F4916F5-D518-7FEC-B801-571E37F28D82}"/>
              </a:ext>
            </a:extLst>
          </p:cNvPr>
          <p:cNvSpPr>
            <a:spLocks noGrp="1"/>
          </p:cNvSpPr>
          <p:nvPr>
            <p:ph type="body" sz="quarter" idx="31" hasCustomPrompt="1"/>
          </p:nvPr>
        </p:nvSpPr>
        <p:spPr>
          <a:xfrm>
            <a:off x="4610688" y="2017532"/>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16" name="Text Placeholder 5">
            <a:extLst>
              <a:ext uri="{FF2B5EF4-FFF2-40B4-BE49-F238E27FC236}">
                <a16:creationId xmlns:a16="http://schemas.microsoft.com/office/drawing/2014/main" id="{83AA64D7-2D1B-3DBA-7428-144959CEC2B6}"/>
              </a:ext>
            </a:extLst>
          </p:cNvPr>
          <p:cNvSpPr>
            <a:spLocks noGrp="1"/>
          </p:cNvSpPr>
          <p:nvPr>
            <p:ph type="body" sz="quarter" idx="32" hasCustomPrompt="1"/>
          </p:nvPr>
        </p:nvSpPr>
        <p:spPr>
          <a:xfrm>
            <a:off x="4610688" y="1499692"/>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24" name="Picture Placeholder 25">
            <a:extLst>
              <a:ext uri="{FF2B5EF4-FFF2-40B4-BE49-F238E27FC236}">
                <a16:creationId xmlns:a16="http://schemas.microsoft.com/office/drawing/2014/main" id="{56E43D22-1995-01AE-0CC4-46807E939134}"/>
              </a:ext>
            </a:extLst>
          </p:cNvPr>
          <p:cNvSpPr>
            <a:spLocks noGrp="1"/>
          </p:cNvSpPr>
          <p:nvPr>
            <p:ph type="pic" sz="quarter" idx="20" hasCustomPrompt="1"/>
          </p:nvPr>
        </p:nvSpPr>
        <p:spPr>
          <a:xfrm>
            <a:off x="4610689" y="666032"/>
            <a:ext cx="761412" cy="761412"/>
          </a:xfrm>
        </p:spPr>
        <p:txBody>
          <a:bodyPr>
            <a:normAutofit/>
          </a:bodyPr>
          <a:lstStyle>
            <a:lvl1pPr marL="0" indent="0" algn="ctr">
              <a:buNone/>
              <a:defRPr sz="1000"/>
            </a:lvl1pPr>
          </a:lstStyle>
          <a:p>
            <a:r>
              <a:rPr lang="en-US"/>
              <a:t>ICON / IMG</a:t>
            </a:r>
          </a:p>
        </p:txBody>
      </p:sp>
      <p:sp>
        <p:nvSpPr>
          <p:cNvPr id="33" name="Picture Placeholder 25">
            <a:extLst>
              <a:ext uri="{FF2B5EF4-FFF2-40B4-BE49-F238E27FC236}">
                <a16:creationId xmlns:a16="http://schemas.microsoft.com/office/drawing/2014/main" id="{EE87E7E2-6376-5607-9562-0C3CAD619DCC}"/>
              </a:ext>
            </a:extLst>
          </p:cNvPr>
          <p:cNvSpPr>
            <a:spLocks noGrp="1"/>
          </p:cNvSpPr>
          <p:nvPr>
            <p:ph type="pic" sz="quarter" idx="33" hasCustomPrompt="1"/>
          </p:nvPr>
        </p:nvSpPr>
        <p:spPr>
          <a:xfrm>
            <a:off x="8599759" y="666032"/>
            <a:ext cx="761412" cy="761412"/>
          </a:xfrm>
        </p:spPr>
        <p:txBody>
          <a:bodyPr>
            <a:normAutofit/>
          </a:bodyPr>
          <a:lstStyle>
            <a:lvl1pPr marL="0" indent="0" algn="ctr">
              <a:buNone/>
              <a:defRPr sz="1000"/>
            </a:lvl1pPr>
          </a:lstStyle>
          <a:p>
            <a:r>
              <a:rPr lang="en-US"/>
              <a:t>ICON / IMG</a:t>
            </a:r>
          </a:p>
        </p:txBody>
      </p:sp>
      <p:sp>
        <p:nvSpPr>
          <p:cNvPr id="34" name="Text Placeholder 5">
            <a:extLst>
              <a:ext uri="{FF2B5EF4-FFF2-40B4-BE49-F238E27FC236}">
                <a16:creationId xmlns:a16="http://schemas.microsoft.com/office/drawing/2014/main" id="{65693CF9-52E2-A9F4-0DAF-8F4DF2BF5CD0}"/>
              </a:ext>
            </a:extLst>
          </p:cNvPr>
          <p:cNvSpPr>
            <a:spLocks noGrp="1"/>
          </p:cNvSpPr>
          <p:nvPr>
            <p:ph type="body" sz="quarter" idx="34" hasCustomPrompt="1"/>
          </p:nvPr>
        </p:nvSpPr>
        <p:spPr>
          <a:xfrm>
            <a:off x="8593975" y="4817882"/>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35" name="Text Placeholder 5">
            <a:extLst>
              <a:ext uri="{FF2B5EF4-FFF2-40B4-BE49-F238E27FC236}">
                <a16:creationId xmlns:a16="http://schemas.microsoft.com/office/drawing/2014/main" id="{105A75C4-FB71-ECA0-AC10-5431419E813F}"/>
              </a:ext>
            </a:extLst>
          </p:cNvPr>
          <p:cNvSpPr>
            <a:spLocks noGrp="1"/>
          </p:cNvSpPr>
          <p:nvPr>
            <p:ph type="body" sz="quarter" idx="35" hasCustomPrompt="1"/>
          </p:nvPr>
        </p:nvSpPr>
        <p:spPr>
          <a:xfrm>
            <a:off x="8593975" y="4300042"/>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36" name="Text Placeholder 5">
            <a:extLst>
              <a:ext uri="{FF2B5EF4-FFF2-40B4-BE49-F238E27FC236}">
                <a16:creationId xmlns:a16="http://schemas.microsoft.com/office/drawing/2014/main" id="{3264BF5C-D79D-9C5C-0BE5-CAD61421C9B9}"/>
              </a:ext>
            </a:extLst>
          </p:cNvPr>
          <p:cNvSpPr>
            <a:spLocks noGrp="1"/>
          </p:cNvSpPr>
          <p:nvPr>
            <p:ph type="body" sz="quarter" idx="36" hasCustomPrompt="1"/>
          </p:nvPr>
        </p:nvSpPr>
        <p:spPr>
          <a:xfrm>
            <a:off x="4610688" y="4817882"/>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37" name="Text Placeholder 5">
            <a:extLst>
              <a:ext uri="{FF2B5EF4-FFF2-40B4-BE49-F238E27FC236}">
                <a16:creationId xmlns:a16="http://schemas.microsoft.com/office/drawing/2014/main" id="{378EE352-41D1-745C-5EDA-B51985F3DCA0}"/>
              </a:ext>
            </a:extLst>
          </p:cNvPr>
          <p:cNvSpPr>
            <a:spLocks noGrp="1"/>
          </p:cNvSpPr>
          <p:nvPr>
            <p:ph type="body" sz="quarter" idx="37" hasCustomPrompt="1"/>
          </p:nvPr>
        </p:nvSpPr>
        <p:spPr>
          <a:xfrm>
            <a:off x="4610688" y="4300042"/>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45" name="Picture Placeholder 25">
            <a:extLst>
              <a:ext uri="{FF2B5EF4-FFF2-40B4-BE49-F238E27FC236}">
                <a16:creationId xmlns:a16="http://schemas.microsoft.com/office/drawing/2014/main" id="{5178C0BB-0A06-3263-FA12-83E79FF96C0B}"/>
              </a:ext>
            </a:extLst>
          </p:cNvPr>
          <p:cNvSpPr>
            <a:spLocks noGrp="1"/>
          </p:cNvSpPr>
          <p:nvPr>
            <p:ph type="pic" sz="quarter" idx="38" hasCustomPrompt="1"/>
          </p:nvPr>
        </p:nvSpPr>
        <p:spPr>
          <a:xfrm>
            <a:off x="4610689" y="3466382"/>
            <a:ext cx="761412" cy="761412"/>
          </a:xfrm>
        </p:spPr>
        <p:txBody>
          <a:bodyPr>
            <a:normAutofit/>
          </a:bodyPr>
          <a:lstStyle>
            <a:lvl1pPr marL="0" indent="0" algn="ctr">
              <a:buNone/>
              <a:defRPr sz="1000"/>
            </a:lvl1pPr>
          </a:lstStyle>
          <a:p>
            <a:r>
              <a:rPr lang="en-US"/>
              <a:t>ICON / IMG</a:t>
            </a:r>
          </a:p>
        </p:txBody>
      </p:sp>
      <p:sp>
        <p:nvSpPr>
          <p:cNvPr id="50" name="Picture Placeholder 25">
            <a:extLst>
              <a:ext uri="{FF2B5EF4-FFF2-40B4-BE49-F238E27FC236}">
                <a16:creationId xmlns:a16="http://schemas.microsoft.com/office/drawing/2014/main" id="{6FD1AA82-77F3-815A-E437-EFC871493197}"/>
              </a:ext>
            </a:extLst>
          </p:cNvPr>
          <p:cNvSpPr>
            <a:spLocks noGrp="1"/>
          </p:cNvSpPr>
          <p:nvPr>
            <p:ph type="pic" sz="quarter" idx="39" hasCustomPrompt="1"/>
          </p:nvPr>
        </p:nvSpPr>
        <p:spPr>
          <a:xfrm>
            <a:off x="8599759" y="3466382"/>
            <a:ext cx="761412" cy="761412"/>
          </a:xfrm>
        </p:spPr>
        <p:txBody>
          <a:bodyPr>
            <a:normAutofit/>
          </a:bodyPr>
          <a:lstStyle>
            <a:lvl1pPr marL="0" indent="0" algn="ctr">
              <a:buNone/>
              <a:defRPr sz="1000"/>
            </a:lvl1pPr>
          </a:lstStyle>
          <a:p>
            <a:r>
              <a:rPr lang="en-US"/>
              <a:t>ICON / IMG</a:t>
            </a:r>
          </a:p>
        </p:txBody>
      </p:sp>
      <p:sp>
        <p:nvSpPr>
          <p:cNvPr id="52" name="Text Placeholder 5">
            <a:extLst>
              <a:ext uri="{FF2B5EF4-FFF2-40B4-BE49-F238E27FC236}">
                <a16:creationId xmlns:a16="http://schemas.microsoft.com/office/drawing/2014/main" id="{7ED95080-EECB-6B12-186F-5511DEEEF4DD}"/>
              </a:ext>
            </a:extLst>
          </p:cNvPr>
          <p:cNvSpPr>
            <a:spLocks noGrp="1"/>
          </p:cNvSpPr>
          <p:nvPr>
            <p:ph type="body" sz="quarter" idx="40" hasCustomPrompt="1"/>
          </p:nvPr>
        </p:nvSpPr>
        <p:spPr>
          <a:xfrm>
            <a:off x="198708" y="3937771"/>
            <a:ext cx="3687492" cy="2051544"/>
          </a:xfrm>
        </p:spPr>
        <p:txBody>
          <a:bodyPr>
            <a:normAutofit/>
          </a:bodyPr>
          <a:lstStyle>
            <a:lvl1pPr marL="0" indent="0" algn="l">
              <a:spcBef>
                <a:spcPts val="600"/>
              </a:spcBef>
              <a:buNone/>
              <a:defRPr sz="18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Optional Description</a:t>
            </a:r>
          </a:p>
        </p:txBody>
      </p:sp>
    </p:spTree>
    <p:extLst>
      <p:ext uri="{BB962C8B-B14F-4D97-AF65-F5344CB8AC3E}">
        <p14:creationId xmlns:p14="http://schemas.microsoft.com/office/powerpoint/2010/main" val="15565468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6 Pointer A (G)">
    <p:spTree>
      <p:nvGrpSpPr>
        <p:cNvPr id="1" name=""/>
        <p:cNvGrpSpPr/>
        <p:nvPr/>
      </p:nvGrpSpPr>
      <p:grpSpPr>
        <a:xfrm>
          <a:off x="0" y="0"/>
          <a:ext cx="0" cy="0"/>
          <a:chOff x="0" y="0"/>
          <a:chExt cx="0" cy="0"/>
        </a:xfrm>
      </p:grpSpPr>
      <p:sp>
        <p:nvSpPr>
          <p:cNvPr id="48" name="Text Placeholder 5">
            <a:extLst>
              <a:ext uri="{FF2B5EF4-FFF2-40B4-BE49-F238E27FC236}">
                <a16:creationId xmlns:a16="http://schemas.microsoft.com/office/drawing/2014/main" id="{D24981AA-02BA-A7D9-05F6-215C54B41839}"/>
              </a:ext>
            </a:extLst>
          </p:cNvPr>
          <p:cNvSpPr>
            <a:spLocks noGrp="1"/>
          </p:cNvSpPr>
          <p:nvPr>
            <p:ph type="body" sz="quarter" idx="25" hasCustomPrompt="1"/>
          </p:nvPr>
        </p:nvSpPr>
        <p:spPr>
          <a:xfrm>
            <a:off x="8593975" y="2017532"/>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49" name="Text Placeholder 5">
            <a:extLst>
              <a:ext uri="{FF2B5EF4-FFF2-40B4-BE49-F238E27FC236}">
                <a16:creationId xmlns:a16="http://schemas.microsoft.com/office/drawing/2014/main" id="{4A92CA36-057F-C0D4-538B-34E69A84748F}"/>
              </a:ext>
            </a:extLst>
          </p:cNvPr>
          <p:cNvSpPr>
            <a:spLocks noGrp="1"/>
          </p:cNvSpPr>
          <p:nvPr>
            <p:ph type="body" sz="quarter" idx="26" hasCustomPrompt="1"/>
          </p:nvPr>
        </p:nvSpPr>
        <p:spPr>
          <a:xfrm>
            <a:off x="8593975" y="1499692"/>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15" name="Text Placeholder 5">
            <a:extLst>
              <a:ext uri="{FF2B5EF4-FFF2-40B4-BE49-F238E27FC236}">
                <a16:creationId xmlns:a16="http://schemas.microsoft.com/office/drawing/2014/main" id="{1F4916F5-D518-7FEC-B801-571E37F28D82}"/>
              </a:ext>
            </a:extLst>
          </p:cNvPr>
          <p:cNvSpPr>
            <a:spLocks noGrp="1"/>
          </p:cNvSpPr>
          <p:nvPr>
            <p:ph type="body" sz="quarter" idx="31" hasCustomPrompt="1"/>
          </p:nvPr>
        </p:nvSpPr>
        <p:spPr>
          <a:xfrm>
            <a:off x="4610688" y="2017532"/>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16" name="Text Placeholder 5">
            <a:extLst>
              <a:ext uri="{FF2B5EF4-FFF2-40B4-BE49-F238E27FC236}">
                <a16:creationId xmlns:a16="http://schemas.microsoft.com/office/drawing/2014/main" id="{83AA64D7-2D1B-3DBA-7428-144959CEC2B6}"/>
              </a:ext>
            </a:extLst>
          </p:cNvPr>
          <p:cNvSpPr>
            <a:spLocks noGrp="1"/>
          </p:cNvSpPr>
          <p:nvPr>
            <p:ph type="body" sz="quarter" idx="32" hasCustomPrompt="1"/>
          </p:nvPr>
        </p:nvSpPr>
        <p:spPr>
          <a:xfrm>
            <a:off x="4610688" y="1499692"/>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24" name="Picture Placeholder 25">
            <a:extLst>
              <a:ext uri="{FF2B5EF4-FFF2-40B4-BE49-F238E27FC236}">
                <a16:creationId xmlns:a16="http://schemas.microsoft.com/office/drawing/2014/main" id="{56E43D22-1995-01AE-0CC4-46807E939134}"/>
              </a:ext>
            </a:extLst>
          </p:cNvPr>
          <p:cNvSpPr>
            <a:spLocks noGrp="1"/>
          </p:cNvSpPr>
          <p:nvPr>
            <p:ph type="pic" sz="quarter" idx="20" hasCustomPrompt="1"/>
          </p:nvPr>
        </p:nvSpPr>
        <p:spPr>
          <a:xfrm>
            <a:off x="4610689" y="666032"/>
            <a:ext cx="761412" cy="761412"/>
          </a:xfrm>
        </p:spPr>
        <p:txBody>
          <a:bodyPr>
            <a:normAutofit/>
          </a:bodyPr>
          <a:lstStyle>
            <a:lvl1pPr marL="0" indent="0" algn="ctr">
              <a:buNone/>
              <a:defRPr sz="1000"/>
            </a:lvl1pPr>
          </a:lstStyle>
          <a:p>
            <a:r>
              <a:rPr lang="en-US"/>
              <a:t>ICON / IMG</a:t>
            </a:r>
          </a:p>
        </p:txBody>
      </p:sp>
      <p:sp>
        <p:nvSpPr>
          <p:cNvPr id="33" name="Picture Placeholder 25">
            <a:extLst>
              <a:ext uri="{FF2B5EF4-FFF2-40B4-BE49-F238E27FC236}">
                <a16:creationId xmlns:a16="http://schemas.microsoft.com/office/drawing/2014/main" id="{EE87E7E2-6376-5607-9562-0C3CAD619DCC}"/>
              </a:ext>
            </a:extLst>
          </p:cNvPr>
          <p:cNvSpPr>
            <a:spLocks noGrp="1"/>
          </p:cNvSpPr>
          <p:nvPr>
            <p:ph type="pic" sz="quarter" idx="33" hasCustomPrompt="1"/>
          </p:nvPr>
        </p:nvSpPr>
        <p:spPr>
          <a:xfrm>
            <a:off x="8599759" y="666032"/>
            <a:ext cx="761412" cy="761412"/>
          </a:xfrm>
        </p:spPr>
        <p:txBody>
          <a:bodyPr>
            <a:normAutofit/>
          </a:bodyPr>
          <a:lstStyle>
            <a:lvl1pPr marL="0" indent="0" algn="ctr">
              <a:buNone/>
              <a:defRPr sz="1000"/>
            </a:lvl1pPr>
          </a:lstStyle>
          <a:p>
            <a:r>
              <a:rPr lang="en-US"/>
              <a:t>ICON / IMG</a:t>
            </a:r>
          </a:p>
        </p:txBody>
      </p:sp>
      <p:sp>
        <p:nvSpPr>
          <p:cNvPr id="34" name="Text Placeholder 5">
            <a:extLst>
              <a:ext uri="{FF2B5EF4-FFF2-40B4-BE49-F238E27FC236}">
                <a16:creationId xmlns:a16="http://schemas.microsoft.com/office/drawing/2014/main" id="{65693CF9-52E2-A9F4-0DAF-8F4DF2BF5CD0}"/>
              </a:ext>
            </a:extLst>
          </p:cNvPr>
          <p:cNvSpPr>
            <a:spLocks noGrp="1"/>
          </p:cNvSpPr>
          <p:nvPr>
            <p:ph type="body" sz="quarter" idx="34" hasCustomPrompt="1"/>
          </p:nvPr>
        </p:nvSpPr>
        <p:spPr>
          <a:xfrm>
            <a:off x="8593975" y="4817882"/>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35" name="Text Placeholder 5">
            <a:extLst>
              <a:ext uri="{FF2B5EF4-FFF2-40B4-BE49-F238E27FC236}">
                <a16:creationId xmlns:a16="http://schemas.microsoft.com/office/drawing/2014/main" id="{105A75C4-FB71-ECA0-AC10-5431419E813F}"/>
              </a:ext>
            </a:extLst>
          </p:cNvPr>
          <p:cNvSpPr>
            <a:spLocks noGrp="1"/>
          </p:cNvSpPr>
          <p:nvPr>
            <p:ph type="body" sz="quarter" idx="35" hasCustomPrompt="1"/>
          </p:nvPr>
        </p:nvSpPr>
        <p:spPr>
          <a:xfrm>
            <a:off x="8593975" y="4300042"/>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36" name="Text Placeholder 5">
            <a:extLst>
              <a:ext uri="{FF2B5EF4-FFF2-40B4-BE49-F238E27FC236}">
                <a16:creationId xmlns:a16="http://schemas.microsoft.com/office/drawing/2014/main" id="{3264BF5C-D79D-9C5C-0BE5-CAD61421C9B9}"/>
              </a:ext>
            </a:extLst>
          </p:cNvPr>
          <p:cNvSpPr>
            <a:spLocks noGrp="1"/>
          </p:cNvSpPr>
          <p:nvPr>
            <p:ph type="body" sz="quarter" idx="36" hasCustomPrompt="1"/>
          </p:nvPr>
        </p:nvSpPr>
        <p:spPr>
          <a:xfrm>
            <a:off x="4610688" y="4817882"/>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37" name="Text Placeholder 5">
            <a:extLst>
              <a:ext uri="{FF2B5EF4-FFF2-40B4-BE49-F238E27FC236}">
                <a16:creationId xmlns:a16="http://schemas.microsoft.com/office/drawing/2014/main" id="{378EE352-41D1-745C-5EDA-B51985F3DCA0}"/>
              </a:ext>
            </a:extLst>
          </p:cNvPr>
          <p:cNvSpPr>
            <a:spLocks noGrp="1"/>
          </p:cNvSpPr>
          <p:nvPr>
            <p:ph type="body" sz="quarter" idx="37" hasCustomPrompt="1"/>
          </p:nvPr>
        </p:nvSpPr>
        <p:spPr>
          <a:xfrm>
            <a:off x="4610688" y="4300042"/>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45" name="Picture Placeholder 25">
            <a:extLst>
              <a:ext uri="{FF2B5EF4-FFF2-40B4-BE49-F238E27FC236}">
                <a16:creationId xmlns:a16="http://schemas.microsoft.com/office/drawing/2014/main" id="{5178C0BB-0A06-3263-FA12-83E79FF96C0B}"/>
              </a:ext>
            </a:extLst>
          </p:cNvPr>
          <p:cNvSpPr>
            <a:spLocks noGrp="1"/>
          </p:cNvSpPr>
          <p:nvPr>
            <p:ph type="pic" sz="quarter" idx="38" hasCustomPrompt="1"/>
          </p:nvPr>
        </p:nvSpPr>
        <p:spPr>
          <a:xfrm>
            <a:off x="4610689" y="3466382"/>
            <a:ext cx="761412" cy="761412"/>
          </a:xfrm>
        </p:spPr>
        <p:txBody>
          <a:bodyPr>
            <a:normAutofit/>
          </a:bodyPr>
          <a:lstStyle>
            <a:lvl1pPr marL="0" indent="0" algn="ctr">
              <a:buNone/>
              <a:defRPr sz="1000"/>
            </a:lvl1pPr>
          </a:lstStyle>
          <a:p>
            <a:r>
              <a:rPr lang="en-US"/>
              <a:t>ICON / IMG</a:t>
            </a:r>
          </a:p>
        </p:txBody>
      </p:sp>
      <p:sp>
        <p:nvSpPr>
          <p:cNvPr id="50" name="Picture Placeholder 25">
            <a:extLst>
              <a:ext uri="{FF2B5EF4-FFF2-40B4-BE49-F238E27FC236}">
                <a16:creationId xmlns:a16="http://schemas.microsoft.com/office/drawing/2014/main" id="{6FD1AA82-77F3-815A-E437-EFC871493197}"/>
              </a:ext>
            </a:extLst>
          </p:cNvPr>
          <p:cNvSpPr>
            <a:spLocks noGrp="1"/>
          </p:cNvSpPr>
          <p:nvPr>
            <p:ph type="pic" sz="quarter" idx="39" hasCustomPrompt="1"/>
          </p:nvPr>
        </p:nvSpPr>
        <p:spPr>
          <a:xfrm>
            <a:off x="8599759" y="3466382"/>
            <a:ext cx="761412" cy="761412"/>
          </a:xfrm>
        </p:spPr>
        <p:txBody>
          <a:bodyPr>
            <a:normAutofit/>
          </a:bodyPr>
          <a:lstStyle>
            <a:lvl1pPr marL="0" indent="0" algn="ctr">
              <a:buNone/>
              <a:defRPr sz="1000"/>
            </a:lvl1pPr>
          </a:lstStyle>
          <a:p>
            <a:r>
              <a:rPr lang="en-US"/>
              <a:t>ICON / IMG</a:t>
            </a:r>
          </a:p>
        </p:txBody>
      </p:sp>
      <p:sp>
        <p:nvSpPr>
          <p:cNvPr id="2" name="Text Placeholder 5">
            <a:extLst>
              <a:ext uri="{FF2B5EF4-FFF2-40B4-BE49-F238E27FC236}">
                <a16:creationId xmlns:a16="http://schemas.microsoft.com/office/drawing/2014/main" id="{A94ABF10-EBE8-4CC3-6D62-785D0F969E4D}"/>
              </a:ext>
            </a:extLst>
          </p:cNvPr>
          <p:cNvSpPr>
            <a:spLocks noGrp="1"/>
          </p:cNvSpPr>
          <p:nvPr>
            <p:ph type="body" sz="quarter" idx="40" hasCustomPrompt="1"/>
          </p:nvPr>
        </p:nvSpPr>
        <p:spPr>
          <a:xfrm>
            <a:off x="633048" y="2017532"/>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3" name="Text Placeholder 5">
            <a:extLst>
              <a:ext uri="{FF2B5EF4-FFF2-40B4-BE49-F238E27FC236}">
                <a16:creationId xmlns:a16="http://schemas.microsoft.com/office/drawing/2014/main" id="{EC9A2E54-B481-1D54-E547-473B0298F026}"/>
              </a:ext>
            </a:extLst>
          </p:cNvPr>
          <p:cNvSpPr>
            <a:spLocks noGrp="1"/>
          </p:cNvSpPr>
          <p:nvPr>
            <p:ph type="body" sz="quarter" idx="41" hasCustomPrompt="1"/>
          </p:nvPr>
        </p:nvSpPr>
        <p:spPr>
          <a:xfrm>
            <a:off x="633048" y="1499692"/>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4" name="Picture Placeholder 25">
            <a:extLst>
              <a:ext uri="{FF2B5EF4-FFF2-40B4-BE49-F238E27FC236}">
                <a16:creationId xmlns:a16="http://schemas.microsoft.com/office/drawing/2014/main" id="{C0489542-2197-E1D8-066C-FC5ADD54BFD9}"/>
              </a:ext>
            </a:extLst>
          </p:cNvPr>
          <p:cNvSpPr>
            <a:spLocks noGrp="1"/>
          </p:cNvSpPr>
          <p:nvPr>
            <p:ph type="pic" sz="quarter" idx="42" hasCustomPrompt="1"/>
          </p:nvPr>
        </p:nvSpPr>
        <p:spPr>
          <a:xfrm>
            <a:off x="633049" y="666032"/>
            <a:ext cx="761412" cy="761412"/>
          </a:xfrm>
        </p:spPr>
        <p:txBody>
          <a:bodyPr>
            <a:normAutofit/>
          </a:bodyPr>
          <a:lstStyle>
            <a:lvl1pPr marL="0" indent="0" algn="ctr">
              <a:buNone/>
              <a:defRPr sz="1000"/>
            </a:lvl1pPr>
          </a:lstStyle>
          <a:p>
            <a:r>
              <a:rPr lang="en-US"/>
              <a:t>ICON / IMG</a:t>
            </a:r>
          </a:p>
        </p:txBody>
      </p:sp>
      <p:sp>
        <p:nvSpPr>
          <p:cNvPr id="6" name="Text Placeholder 5">
            <a:extLst>
              <a:ext uri="{FF2B5EF4-FFF2-40B4-BE49-F238E27FC236}">
                <a16:creationId xmlns:a16="http://schemas.microsoft.com/office/drawing/2014/main" id="{8B76A043-8942-193D-DEC0-0EC2B1719F40}"/>
              </a:ext>
            </a:extLst>
          </p:cNvPr>
          <p:cNvSpPr>
            <a:spLocks noGrp="1"/>
          </p:cNvSpPr>
          <p:nvPr>
            <p:ph type="body" sz="quarter" idx="43" hasCustomPrompt="1"/>
          </p:nvPr>
        </p:nvSpPr>
        <p:spPr>
          <a:xfrm>
            <a:off x="633048" y="4817882"/>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7" name="Text Placeholder 5">
            <a:extLst>
              <a:ext uri="{FF2B5EF4-FFF2-40B4-BE49-F238E27FC236}">
                <a16:creationId xmlns:a16="http://schemas.microsoft.com/office/drawing/2014/main" id="{D559B29F-44CD-597A-F58E-E531A095BCCE}"/>
              </a:ext>
            </a:extLst>
          </p:cNvPr>
          <p:cNvSpPr>
            <a:spLocks noGrp="1"/>
          </p:cNvSpPr>
          <p:nvPr>
            <p:ph type="body" sz="quarter" idx="44" hasCustomPrompt="1"/>
          </p:nvPr>
        </p:nvSpPr>
        <p:spPr>
          <a:xfrm>
            <a:off x="633048" y="4300042"/>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8" name="Picture Placeholder 25">
            <a:extLst>
              <a:ext uri="{FF2B5EF4-FFF2-40B4-BE49-F238E27FC236}">
                <a16:creationId xmlns:a16="http://schemas.microsoft.com/office/drawing/2014/main" id="{9EFCC5FD-3FCE-B46E-439B-CDA06041904E}"/>
              </a:ext>
            </a:extLst>
          </p:cNvPr>
          <p:cNvSpPr>
            <a:spLocks noGrp="1"/>
          </p:cNvSpPr>
          <p:nvPr>
            <p:ph type="pic" sz="quarter" idx="45" hasCustomPrompt="1"/>
          </p:nvPr>
        </p:nvSpPr>
        <p:spPr>
          <a:xfrm>
            <a:off x="633049" y="3466382"/>
            <a:ext cx="761412" cy="761412"/>
          </a:xfrm>
        </p:spPr>
        <p:txBody>
          <a:bodyPr>
            <a:normAutofit/>
          </a:bodyPr>
          <a:lstStyle>
            <a:lvl1pPr marL="0" indent="0" algn="ctr">
              <a:buNone/>
              <a:defRPr sz="1000"/>
            </a:lvl1pPr>
          </a:lstStyle>
          <a:p>
            <a:r>
              <a:rPr lang="en-US"/>
              <a:t>ICON / IMG</a:t>
            </a:r>
          </a:p>
        </p:txBody>
      </p:sp>
    </p:spTree>
    <p:extLst>
      <p:ext uri="{BB962C8B-B14F-4D97-AF65-F5344CB8AC3E}">
        <p14:creationId xmlns:p14="http://schemas.microsoft.com/office/powerpoint/2010/main" val="178176474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6 Pointer A2 (G)">
    <p:spTree>
      <p:nvGrpSpPr>
        <p:cNvPr id="1" name=""/>
        <p:cNvGrpSpPr/>
        <p:nvPr/>
      </p:nvGrpSpPr>
      <p:grpSpPr>
        <a:xfrm>
          <a:off x="0" y="0"/>
          <a:ext cx="0" cy="0"/>
          <a:chOff x="0" y="0"/>
          <a:chExt cx="0" cy="0"/>
        </a:xfrm>
      </p:grpSpPr>
      <p:sp>
        <p:nvSpPr>
          <p:cNvPr id="48" name="Text Placeholder 5">
            <a:extLst>
              <a:ext uri="{FF2B5EF4-FFF2-40B4-BE49-F238E27FC236}">
                <a16:creationId xmlns:a16="http://schemas.microsoft.com/office/drawing/2014/main" id="{D24981AA-02BA-A7D9-05F6-215C54B41839}"/>
              </a:ext>
            </a:extLst>
          </p:cNvPr>
          <p:cNvSpPr>
            <a:spLocks noGrp="1"/>
          </p:cNvSpPr>
          <p:nvPr>
            <p:ph type="body" sz="quarter" idx="25" hasCustomPrompt="1"/>
          </p:nvPr>
        </p:nvSpPr>
        <p:spPr>
          <a:xfrm>
            <a:off x="8593975" y="2737152"/>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49" name="Text Placeholder 5">
            <a:extLst>
              <a:ext uri="{FF2B5EF4-FFF2-40B4-BE49-F238E27FC236}">
                <a16:creationId xmlns:a16="http://schemas.microsoft.com/office/drawing/2014/main" id="{4A92CA36-057F-C0D4-538B-34E69A84748F}"/>
              </a:ext>
            </a:extLst>
          </p:cNvPr>
          <p:cNvSpPr>
            <a:spLocks noGrp="1"/>
          </p:cNvSpPr>
          <p:nvPr>
            <p:ph type="body" sz="quarter" idx="26" hasCustomPrompt="1"/>
          </p:nvPr>
        </p:nvSpPr>
        <p:spPr>
          <a:xfrm>
            <a:off x="8593975" y="2219312"/>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15" name="Text Placeholder 5">
            <a:extLst>
              <a:ext uri="{FF2B5EF4-FFF2-40B4-BE49-F238E27FC236}">
                <a16:creationId xmlns:a16="http://schemas.microsoft.com/office/drawing/2014/main" id="{1F4916F5-D518-7FEC-B801-571E37F28D82}"/>
              </a:ext>
            </a:extLst>
          </p:cNvPr>
          <p:cNvSpPr>
            <a:spLocks noGrp="1"/>
          </p:cNvSpPr>
          <p:nvPr>
            <p:ph type="body" sz="quarter" idx="31" hasCustomPrompt="1"/>
          </p:nvPr>
        </p:nvSpPr>
        <p:spPr>
          <a:xfrm>
            <a:off x="4610688" y="2737152"/>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16" name="Text Placeholder 5">
            <a:extLst>
              <a:ext uri="{FF2B5EF4-FFF2-40B4-BE49-F238E27FC236}">
                <a16:creationId xmlns:a16="http://schemas.microsoft.com/office/drawing/2014/main" id="{83AA64D7-2D1B-3DBA-7428-144959CEC2B6}"/>
              </a:ext>
            </a:extLst>
          </p:cNvPr>
          <p:cNvSpPr>
            <a:spLocks noGrp="1"/>
          </p:cNvSpPr>
          <p:nvPr>
            <p:ph type="body" sz="quarter" idx="32" hasCustomPrompt="1"/>
          </p:nvPr>
        </p:nvSpPr>
        <p:spPr>
          <a:xfrm>
            <a:off x="4610688" y="2219312"/>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24" name="Picture Placeholder 25">
            <a:extLst>
              <a:ext uri="{FF2B5EF4-FFF2-40B4-BE49-F238E27FC236}">
                <a16:creationId xmlns:a16="http://schemas.microsoft.com/office/drawing/2014/main" id="{56E43D22-1995-01AE-0CC4-46807E939134}"/>
              </a:ext>
            </a:extLst>
          </p:cNvPr>
          <p:cNvSpPr>
            <a:spLocks noGrp="1"/>
          </p:cNvSpPr>
          <p:nvPr>
            <p:ph type="pic" sz="quarter" idx="20" hasCustomPrompt="1"/>
          </p:nvPr>
        </p:nvSpPr>
        <p:spPr>
          <a:xfrm>
            <a:off x="4610689" y="1385652"/>
            <a:ext cx="761412" cy="761412"/>
          </a:xfrm>
        </p:spPr>
        <p:txBody>
          <a:bodyPr>
            <a:normAutofit/>
          </a:bodyPr>
          <a:lstStyle>
            <a:lvl1pPr marL="0" indent="0" algn="ctr">
              <a:buNone/>
              <a:defRPr sz="1000"/>
            </a:lvl1pPr>
          </a:lstStyle>
          <a:p>
            <a:r>
              <a:rPr lang="en-US"/>
              <a:t>ICON / IMG</a:t>
            </a:r>
          </a:p>
        </p:txBody>
      </p:sp>
      <p:sp>
        <p:nvSpPr>
          <p:cNvPr id="33" name="Picture Placeholder 25">
            <a:extLst>
              <a:ext uri="{FF2B5EF4-FFF2-40B4-BE49-F238E27FC236}">
                <a16:creationId xmlns:a16="http://schemas.microsoft.com/office/drawing/2014/main" id="{EE87E7E2-6376-5607-9562-0C3CAD619DCC}"/>
              </a:ext>
            </a:extLst>
          </p:cNvPr>
          <p:cNvSpPr>
            <a:spLocks noGrp="1"/>
          </p:cNvSpPr>
          <p:nvPr>
            <p:ph type="pic" sz="quarter" idx="33" hasCustomPrompt="1"/>
          </p:nvPr>
        </p:nvSpPr>
        <p:spPr>
          <a:xfrm>
            <a:off x="8599759" y="1385652"/>
            <a:ext cx="761412" cy="761412"/>
          </a:xfrm>
        </p:spPr>
        <p:txBody>
          <a:bodyPr>
            <a:normAutofit/>
          </a:bodyPr>
          <a:lstStyle>
            <a:lvl1pPr marL="0" indent="0" algn="ctr">
              <a:buNone/>
              <a:defRPr sz="1000"/>
            </a:lvl1pPr>
          </a:lstStyle>
          <a:p>
            <a:r>
              <a:rPr lang="en-US"/>
              <a:t>ICON / IMG</a:t>
            </a:r>
          </a:p>
        </p:txBody>
      </p:sp>
      <p:sp>
        <p:nvSpPr>
          <p:cNvPr id="34" name="Text Placeholder 5">
            <a:extLst>
              <a:ext uri="{FF2B5EF4-FFF2-40B4-BE49-F238E27FC236}">
                <a16:creationId xmlns:a16="http://schemas.microsoft.com/office/drawing/2014/main" id="{65693CF9-52E2-A9F4-0DAF-8F4DF2BF5CD0}"/>
              </a:ext>
            </a:extLst>
          </p:cNvPr>
          <p:cNvSpPr>
            <a:spLocks noGrp="1"/>
          </p:cNvSpPr>
          <p:nvPr>
            <p:ph type="body" sz="quarter" idx="34" hasCustomPrompt="1"/>
          </p:nvPr>
        </p:nvSpPr>
        <p:spPr>
          <a:xfrm>
            <a:off x="8593975" y="5420048"/>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35" name="Text Placeholder 5">
            <a:extLst>
              <a:ext uri="{FF2B5EF4-FFF2-40B4-BE49-F238E27FC236}">
                <a16:creationId xmlns:a16="http://schemas.microsoft.com/office/drawing/2014/main" id="{105A75C4-FB71-ECA0-AC10-5431419E813F}"/>
              </a:ext>
            </a:extLst>
          </p:cNvPr>
          <p:cNvSpPr>
            <a:spLocks noGrp="1"/>
          </p:cNvSpPr>
          <p:nvPr>
            <p:ph type="body" sz="quarter" idx="35" hasCustomPrompt="1"/>
          </p:nvPr>
        </p:nvSpPr>
        <p:spPr>
          <a:xfrm>
            <a:off x="8593975" y="4902208"/>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36" name="Text Placeholder 5">
            <a:extLst>
              <a:ext uri="{FF2B5EF4-FFF2-40B4-BE49-F238E27FC236}">
                <a16:creationId xmlns:a16="http://schemas.microsoft.com/office/drawing/2014/main" id="{3264BF5C-D79D-9C5C-0BE5-CAD61421C9B9}"/>
              </a:ext>
            </a:extLst>
          </p:cNvPr>
          <p:cNvSpPr>
            <a:spLocks noGrp="1"/>
          </p:cNvSpPr>
          <p:nvPr>
            <p:ph type="body" sz="quarter" idx="36" hasCustomPrompt="1"/>
          </p:nvPr>
        </p:nvSpPr>
        <p:spPr>
          <a:xfrm>
            <a:off x="4610688" y="5420048"/>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37" name="Text Placeholder 5">
            <a:extLst>
              <a:ext uri="{FF2B5EF4-FFF2-40B4-BE49-F238E27FC236}">
                <a16:creationId xmlns:a16="http://schemas.microsoft.com/office/drawing/2014/main" id="{378EE352-41D1-745C-5EDA-B51985F3DCA0}"/>
              </a:ext>
            </a:extLst>
          </p:cNvPr>
          <p:cNvSpPr>
            <a:spLocks noGrp="1"/>
          </p:cNvSpPr>
          <p:nvPr>
            <p:ph type="body" sz="quarter" idx="37" hasCustomPrompt="1"/>
          </p:nvPr>
        </p:nvSpPr>
        <p:spPr>
          <a:xfrm>
            <a:off x="4610688" y="4902208"/>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45" name="Picture Placeholder 25">
            <a:extLst>
              <a:ext uri="{FF2B5EF4-FFF2-40B4-BE49-F238E27FC236}">
                <a16:creationId xmlns:a16="http://schemas.microsoft.com/office/drawing/2014/main" id="{5178C0BB-0A06-3263-FA12-83E79FF96C0B}"/>
              </a:ext>
            </a:extLst>
          </p:cNvPr>
          <p:cNvSpPr>
            <a:spLocks noGrp="1"/>
          </p:cNvSpPr>
          <p:nvPr>
            <p:ph type="pic" sz="quarter" idx="38" hasCustomPrompt="1"/>
          </p:nvPr>
        </p:nvSpPr>
        <p:spPr>
          <a:xfrm>
            <a:off x="4610689" y="4068548"/>
            <a:ext cx="761412" cy="761412"/>
          </a:xfrm>
        </p:spPr>
        <p:txBody>
          <a:bodyPr>
            <a:normAutofit/>
          </a:bodyPr>
          <a:lstStyle>
            <a:lvl1pPr marL="0" indent="0" algn="ctr">
              <a:buNone/>
              <a:defRPr sz="1000"/>
            </a:lvl1pPr>
          </a:lstStyle>
          <a:p>
            <a:r>
              <a:rPr lang="en-US"/>
              <a:t>ICON / IMG</a:t>
            </a:r>
          </a:p>
        </p:txBody>
      </p:sp>
      <p:sp>
        <p:nvSpPr>
          <p:cNvPr id="50" name="Picture Placeholder 25">
            <a:extLst>
              <a:ext uri="{FF2B5EF4-FFF2-40B4-BE49-F238E27FC236}">
                <a16:creationId xmlns:a16="http://schemas.microsoft.com/office/drawing/2014/main" id="{6FD1AA82-77F3-815A-E437-EFC871493197}"/>
              </a:ext>
            </a:extLst>
          </p:cNvPr>
          <p:cNvSpPr>
            <a:spLocks noGrp="1"/>
          </p:cNvSpPr>
          <p:nvPr>
            <p:ph type="pic" sz="quarter" idx="39" hasCustomPrompt="1"/>
          </p:nvPr>
        </p:nvSpPr>
        <p:spPr>
          <a:xfrm>
            <a:off x="8599759" y="4068548"/>
            <a:ext cx="761412" cy="761412"/>
          </a:xfrm>
        </p:spPr>
        <p:txBody>
          <a:bodyPr>
            <a:normAutofit/>
          </a:bodyPr>
          <a:lstStyle>
            <a:lvl1pPr marL="0" indent="0" algn="ctr">
              <a:buNone/>
              <a:defRPr sz="1000"/>
            </a:lvl1pPr>
          </a:lstStyle>
          <a:p>
            <a:r>
              <a:rPr lang="en-US"/>
              <a:t>ICON / IMG</a:t>
            </a:r>
          </a:p>
        </p:txBody>
      </p:sp>
      <p:sp>
        <p:nvSpPr>
          <p:cNvPr id="2" name="Text Placeholder 5">
            <a:extLst>
              <a:ext uri="{FF2B5EF4-FFF2-40B4-BE49-F238E27FC236}">
                <a16:creationId xmlns:a16="http://schemas.microsoft.com/office/drawing/2014/main" id="{9FF23616-9FB3-5FC2-545A-685CC6B83A7E}"/>
              </a:ext>
            </a:extLst>
          </p:cNvPr>
          <p:cNvSpPr>
            <a:spLocks noGrp="1"/>
          </p:cNvSpPr>
          <p:nvPr>
            <p:ph type="body" sz="quarter" idx="40" hasCustomPrompt="1"/>
          </p:nvPr>
        </p:nvSpPr>
        <p:spPr>
          <a:xfrm>
            <a:off x="630623" y="2737152"/>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3" name="Text Placeholder 5">
            <a:extLst>
              <a:ext uri="{FF2B5EF4-FFF2-40B4-BE49-F238E27FC236}">
                <a16:creationId xmlns:a16="http://schemas.microsoft.com/office/drawing/2014/main" id="{81B9DD31-F34F-537E-FB09-0AD047D038E2}"/>
              </a:ext>
            </a:extLst>
          </p:cNvPr>
          <p:cNvSpPr>
            <a:spLocks noGrp="1"/>
          </p:cNvSpPr>
          <p:nvPr>
            <p:ph type="body" sz="quarter" idx="41" hasCustomPrompt="1"/>
          </p:nvPr>
        </p:nvSpPr>
        <p:spPr>
          <a:xfrm>
            <a:off x="630623" y="2219312"/>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4" name="Picture Placeholder 25">
            <a:extLst>
              <a:ext uri="{FF2B5EF4-FFF2-40B4-BE49-F238E27FC236}">
                <a16:creationId xmlns:a16="http://schemas.microsoft.com/office/drawing/2014/main" id="{85A829E0-2C32-183A-4A04-ED04B534457F}"/>
              </a:ext>
            </a:extLst>
          </p:cNvPr>
          <p:cNvSpPr>
            <a:spLocks noGrp="1"/>
          </p:cNvSpPr>
          <p:nvPr>
            <p:ph type="pic" sz="quarter" idx="42" hasCustomPrompt="1"/>
          </p:nvPr>
        </p:nvSpPr>
        <p:spPr>
          <a:xfrm>
            <a:off x="630624" y="1385652"/>
            <a:ext cx="761412" cy="761412"/>
          </a:xfrm>
        </p:spPr>
        <p:txBody>
          <a:bodyPr>
            <a:normAutofit/>
          </a:bodyPr>
          <a:lstStyle>
            <a:lvl1pPr marL="0" indent="0" algn="ctr">
              <a:buNone/>
              <a:defRPr sz="1000"/>
            </a:lvl1pPr>
          </a:lstStyle>
          <a:p>
            <a:r>
              <a:rPr lang="en-US"/>
              <a:t>ICON / IMG</a:t>
            </a:r>
          </a:p>
        </p:txBody>
      </p:sp>
      <p:sp>
        <p:nvSpPr>
          <p:cNvPr id="6" name="Text Placeholder 5">
            <a:extLst>
              <a:ext uri="{FF2B5EF4-FFF2-40B4-BE49-F238E27FC236}">
                <a16:creationId xmlns:a16="http://schemas.microsoft.com/office/drawing/2014/main" id="{DAD625D9-2BEC-0607-E369-2D7051CABBE6}"/>
              </a:ext>
            </a:extLst>
          </p:cNvPr>
          <p:cNvSpPr>
            <a:spLocks noGrp="1"/>
          </p:cNvSpPr>
          <p:nvPr>
            <p:ph type="body" sz="quarter" idx="43" hasCustomPrompt="1"/>
          </p:nvPr>
        </p:nvSpPr>
        <p:spPr>
          <a:xfrm>
            <a:off x="630623" y="5420048"/>
            <a:ext cx="2970624" cy="117143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7" name="Text Placeholder 5">
            <a:extLst>
              <a:ext uri="{FF2B5EF4-FFF2-40B4-BE49-F238E27FC236}">
                <a16:creationId xmlns:a16="http://schemas.microsoft.com/office/drawing/2014/main" id="{0BE9FD09-0FAF-CB75-7B58-8568BD7D6FC2}"/>
              </a:ext>
            </a:extLst>
          </p:cNvPr>
          <p:cNvSpPr>
            <a:spLocks noGrp="1"/>
          </p:cNvSpPr>
          <p:nvPr>
            <p:ph type="body" sz="quarter" idx="44" hasCustomPrompt="1"/>
          </p:nvPr>
        </p:nvSpPr>
        <p:spPr>
          <a:xfrm>
            <a:off x="630623" y="4902208"/>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8" name="Picture Placeholder 25">
            <a:extLst>
              <a:ext uri="{FF2B5EF4-FFF2-40B4-BE49-F238E27FC236}">
                <a16:creationId xmlns:a16="http://schemas.microsoft.com/office/drawing/2014/main" id="{75C5F29B-F097-A371-3EFF-E77060A35CC4}"/>
              </a:ext>
            </a:extLst>
          </p:cNvPr>
          <p:cNvSpPr>
            <a:spLocks noGrp="1"/>
          </p:cNvSpPr>
          <p:nvPr>
            <p:ph type="pic" sz="quarter" idx="45" hasCustomPrompt="1"/>
          </p:nvPr>
        </p:nvSpPr>
        <p:spPr>
          <a:xfrm>
            <a:off x="630624" y="4068548"/>
            <a:ext cx="761412" cy="761412"/>
          </a:xfrm>
        </p:spPr>
        <p:txBody>
          <a:bodyPr>
            <a:normAutofit/>
          </a:bodyPr>
          <a:lstStyle>
            <a:lvl1pPr marL="0" indent="0" algn="ctr">
              <a:buNone/>
              <a:defRPr sz="1000"/>
            </a:lvl1pPr>
          </a:lstStyle>
          <a:p>
            <a:r>
              <a:rPr lang="en-US"/>
              <a:t>ICON / IMG</a:t>
            </a:r>
          </a:p>
        </p:txBody>
      </p:sp>
      <p:sp>
        <p:nvSpPr>
          <p:cNvPr id="9" name="Title 1">
            <a:extLst>
              <a:ext uri="{FF2B5EF4-FFF2-40B4-BE49-F238E27FC236}">
                <a16:creationId xmlns:a16="http://schemas.microsoft.com/office/drawing/2014/main" id="{C78BC652-A4BA-9228-6E0D-005A7B3DC81E}"/>
              </a:ext>
            </a:extLst>
          </p:cNvPr>
          <p:cNvSpPr>
            <a:spLocks noGrp="1"/>
          </p:cNvSpPr>
          <p:nvPr>
            <p:ph type="title" hasCustomPrompt="1"/>
          </p:nvPr>
        </p:nvSpPr>
        <p:spPr>
          <a:xfrm>
            <a:off x="492368" y="695663"/>
            <a:ext cx="11207260" cy="569837"/>
          </a:xfrm>
        </p:spPr>
        <p:txBody>
          <a:bodyPr>
            <a:normAutofit/>
          </a:bodyPr>
          <a:lstStyle>
            <a:lvl1pPr>
              <a:defRPr sz="3600">
                <a:solidFill>
                  <a:schemeClr val="bg1"/>
                </a:solidFill>
              </a:defRPr>
            </a:lvl1pPr>
          </a:lstStyle>
          <a:p>
            <a:r>
              <a:rPr lang="en-US"/>
              <a:t>Basic Slide (G)</a:t>
            </a:r>
          </a:p>
        </p:txBody>
      </p:sp>
      <p:cxnSp>
        <p:nvCxnSpPr>
          <p:cNvPr id="10" name="Straight Connector 9">
            <a:extLst>
              <a:ext uri="{FF2B5EF4-FFF2-40B4-BE49-F238E27FC236}">
                <a16:creationId xmlns:a16="http://schemas.microsoft.com/office/drawing/2014/main" id="{9C4CD46C-B630-35BD-B27C-546A0DC1A602}"/>
              </a:ext>
            </a:extLst>
          </p:cNvPr>
          <p:cNvCxnSpPr>
            <a:cxnSpLocks/>
          </p:cNvCxnSpPr>
          <p:nvPr userDrawn="1"/>
        </p:nvCxnSpPr>
        <p:spPr>
          <a:xfrm>
            <a:off x="492368" y="569844"/>
            <a:ext cx="1120726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7253538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0 Point List (G)">
    <p:spTree>
      <p:nvGrpSpPr>
        <p:cNvPr id="1" name=""/>
        <p:cNvGrpSpPr/>
        <p:nvPr/>
      </p:nvGrpSpPr>
      <p:grpSpPr>
        <a:xfrm>
          <a:off x="0" y="0"/>
          <a:ext cx="0" cy="0"/>
          <a:chOff x="0" y="0"/>
          <a:chExt cx="0" cy="0"/>
        </a:xfrm>
      </p:grpSpPr>
      <p:sp>
        <p:nvSpPr>
          <p:cNvPr id="37" name="Text Placeholder 5">
            <a:extLst>
              <a:ext uri="{FF2B5EF4-FFF2-40B4-BE49-F238E27FC236}">
                <a16:creationId xmlns:a16="http://schemas.microsoft.com/office/drawing/2014/main" id="{378EE352-41D1-745C-5EDA-B51985F3DCA0}"/>
              </a:ext>
            </a:extLst>
          </p:cNvPr>
          <p:cNvSpPr>
            <a:spLocks noGrp="1"/>
          </p:cNvSpPr>
          <p:nvPr>
            <p:ph type="body" sz="quarter" idx="37" hasCustomPrompt="1"/>
          </p:nvPr>
        </p:nvSpPr>
        <p:spPr>
          <a:xfrm>
            <a:off x="5100202" y="3162618"/>
            <a:ext cx="1991592" cy="440675"/>
          </a:xfrm>
        </p:spPr>
        <p:txBody>
          <a:bodyPr>
            <a:normAutofit/>
          </a:bodyPr>
          <a:lstStyle>
            <a:lvl1pPr marL="0" indent="0" algn="ctr">
              <a:buNone/>
              <a:defRPr sz="18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45" name="Picture Placeholder 25">
            <a:extLst>
              <a:ext uri="{FF2B5EF4-FFF2-40B4-BE49-F238E27FC236}">
                <a16:creationId xmlns:a16="http://schemas.microsoft.com/office/drawing/2014/main" id="{5178C0BB-0A06-3263-FA12-83E79FF96C0B}"/>
              </a:ext>
            </a:extLst>
          </p:cNvPr>
          <p:cNvSpPr>
            <a:spLocks noGrp="1"/>
          </p:cNvSpPr>
          <p:nvPr>
            <p:ph type="pic" sz="quarter" idx="38" hasCustomPrompt="1"/>
          </p:nvPr>
        </p:nvSpPr>
        <p:spPr>
          <a:xfrm>
            <a:off x="5407748" y="1713870"/>
            <a:ext cx="1376500" cy="1376500"/>
          </a:xfrm>
        </p:spPr>
        <p:txBody>
          <a:bodyPr>
            <a:normAutofit/>
          </a:bodyPr>
          <a:lstStyle>
            <a:lvl1pPr marL="0" indent="0" algn="ctr">
              <a:buNone/>
              <a:defRPr sz="1000"/>
            </a:lvl1pPr>
          </a:lstStyle>
          <a:p>
            <a:r>
              <a:rPr lang="en-US"/>
              <a:t>ICON / IMG</a:t>
            </a:r>
          </a:p>
        </p:txBody>
      </p:sp>
      <p:sp>
        <p:nvSpPr>
          <p:cNvPr id="9" name="Title 1">
            <a:extLst>
              <a:ext uri="{FF2B5EF4-FFF2-40B4-BE49-F238E27FC236}">
                <a16:creationId xmlns:a16="http://schemas.microsoft.com/office/drawing/2014/main" id="{C78BC652-A4BA-9228-6E0D-005A7B3DC81E}"/>
              </a:ext>
            </a:extLst>
          </p:cNvPr>
          <p:cNvSpPr>
            <a:spLocks noGrp="1"/>
          </p:cNvSpPr>
          <p:nvPr>
            <p:ph type="title" hasCustomPrompt="1"/>
          </p:nvPr>
        </p:nvSpPr>
        <p:spPr>
          <a:xfrm>
            <a:off x="492368" y="695663"/>
            <a:ext cx="11207260" cy="569837"/>
          </a:xfrm>
        </p:spPr>
        <p:txBody>
          <a:bodyPr>
            <a:normAutofit/>
          </a:bodyPr>
          <a:lstStyle>
            <a:lvl1pPr>
              <a:defRPr sz="3600">
                <a:solidFill>
                  <a:schemeClr val="bg1"/>
                </a:solidFill>
              </a:defRPr>
            </a:lvl1pPr>
          </a:lstStyle>
          <a:p>
            <a:r>
              <a:rPr lang="en-US"/>
              <a:t>10 PT List (G)</a:t>
            </a:r>
          </a:p>
        </p:txBody>
      </p:sp>
      <p:cxnSp>
        <p:nvCxnSpPr>
          <p:cNvPr id="10" name="Straight Connector 9">
            <a:extLst>
              <a:ext uri="{FF2B5EF4-FFF2-40B4-BE49-F238E27FC236}">
                <a16:creationId xmlns:a16="http://schemas.microsoft.com/office/drawing/2014/main" id="{9C4CD46C-B630-35BD-B27C-546A0DC1A602}"/>
              </a:ext>
            </a:extLst>
          </p:cNvPr>
          <p:cNvCxnSpPr>
            <a:cxnSpLocks/>
          </p:cNvCxnSpPr>
          <p:nvPr userDrawn="1"/>
        </p:nvCxnSpPr>
        <p:spPr>
          <a:xfrm>
            <a:off x="492368" y="569844"/>
            <a:ext cx="1120726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Text Placeholder 5">
            <a:extLst>
              <a:ext uri="{FF2B5EF4-FFF2-40B4-BE49-F238E27FC236}">
                <a16:creationId xmlns:a16="http://schemas.microsoft.com/office/drawing/2014/main" id="{8F254521-C66A-1F8B-C94F-AA22EA64D528}"/>
              </a:ext>
            </a:extLst>
          </p:cNvPr>
          <p:cNvSpPr>
            <a:spLocks noGrp="1"/>
          </p:cNvSpPr>
          <p:nvPr>
            <p:ph type="body" sz="quarter" idx="39" hasCustomPrompt="1"/>
          </p:nvPr>
        </p:nvSpPr>
        <p:spPr>
          <a:xfrm>
            <a:off x="5100202" y="5560130"/>
            <a:ext cx="1991592" cy="440675"/>
          </a:xfrm>
        </p:spPr>
        <p:txBody>
          <a:bodyPr>
            <a:normAutofit/>
          </a:bodyPr>
          <a:lstStyle>
            <a:lvl1pPr marL="0" indent="0" algn="ctr">
              <a:buNone/>
              <a:defRPr sz="18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17" name="Picture Placeholder 25">
            <a:extLst>
              <a:ext uri="{FF2B5EF4-FFF2-40B4-BE49-F238E27FC236}">
                <a16:creationId xmlns:a16="http://schemas.microsoft.com/office/drawing/2014/main" id="{7B9365E7-CA4B-E975-D29E-8503113A8F0E}"/>
              </a:ext>
            </a:extLst>
          </p:cNvPr>
          <p:cNvSpPr>
            <a:spLocks noGrp="1"/>
          </p:cNvSpPr>
          <p:nvPr>
            <p:ph type="pic" sz="quarter" idx="40" hasCustomPrompt="1"/>
          </p:nvPr>
        </p:nvSpPr>
        <p:spPr>
          <a:xfrm>
            <a:off x="5407748" y="4111382"/>
            <a:ext cx="1376500" cy="1376500"/>
          </a:xfrm>
        </p:spPr>
        <p:txBody>
          <a:bodyPr>
            <a:normAutofit/>
          </a:bodyPr>
          <a:lstStyle>
            <a:lvl1pPr marL="0" indent="0" algn="ctr">
              <a:buNone/>
              <a:defRPr sz="1000"/>
            </a:lvl1pPr>
          </a:lstStyle>
          <a:p>
            <a:r>
              <a:rPr lang="en-US"/>
              <a:t>ICON / IMG</a:t>
            </a:r>
          </a:p>
        </p:txBody>
      </p:sp>
      <p:sp>
        <p:nvSpPr>
          <p:cNvPr id="18" name="Text Placeholder 5">
            <a:extLst>
              <a:ext uri="{FF2B5EF4-FFF2-40B4-BE49-F238E27FC236}">
                <a16:creationId xmlns:a16="http://schemas.microsoft.com/office/drawing/2014/main" id="{8824203E-AD93-BECC-28C7-B465961196E1}"/>
              </a:ext>
            </a:extLst>
          </p:cNvPr>
          <p:cNvSpPr>
            <a:spLocks noGrp="1"/>
          </p:cNvSpPr>
          <p:nvPr>
            <p:ph type="body" sz="quarter" idx="41" hasCustomPrompt="1"/>
          </p:nvPr>
        </p:nvSpPr>
        <p:spPr>
          <a:xfrm>
            <a:off x="7207780" y="3162618"/>
            <a:ext cx="1991592" cy="440675"/>
          </a:xfrm>
        </p:spPr>
        <p:txBody>
          <a:bodyPr>
            <a:normAutofit/>
          </a:bodyPr>
          <a:lstStyle>
            <a:lvl1pPr marL="0" indent="0" algn="ctr">
              <a:buNone/>
              <a:defRPr sz="18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19" name="Picture Placeholder 25">
            <a:extLst>
              <a:ext uri="{FF2B5EF4-FFF2-40B4-BE49-F238E27FC236}">
                <a16:creationId xmlns:a16="http://schemas.microsoft.com/office/drawing/2014/main" id="{DA654B34-BE33-E08F-5E34-BD2A977CA688}"/>
              </a:ext>
            </a:extLst>
          </p:cNvPr>
          <p:cNvSpPr>
            <a:spLocks noGrp="1"/>
          </p:cNvSpPr>
          <p:nvPr>
            <p:ph type="pic" sz="quarter" idx="42" hasCustomPrompt="1"/>
          </p:nvPr>
        </p:nvSpPr>
        <p:spPr>
          <a:xfrm>
            <a:off x="7515326" y="1713870"/>
            <a:ext cx="1376500" cy="1376500"/>
          </a:xfrm>
        </p:spPr>
        <p:txBody>
          <a:bodyPr>
            <a:normAutofit/>
          </a:bodyPr>
          <a:lstStyle>
            <a:lvl1pPr marL="0" indent="0" algn="ctr">
              <a:buNone/>
              <a:defRPr sz="1000"/>
            </a:lvl1pPr>
          </a:lstStyle>
          <a:p>
            <a:r>
              <a:rPr lang="en-US"/>
              <a:t>ICON / IMG</a:t>
            </a:r>
          </a:p>
        </p:txBody>
      </p:sp>
      <p:sp>
        <p:nvSpPr>
          <p:cNvPr id="20" name="Text Placeholder 5">
            <a:extLst>
              <a:ext uri="{FF2B5EF4-FFF2-40B4-BE49-F238E27FC236}">
                <a16:creationId xmlns:a16="http://schemas.microsoft.com/office/drawing/2014/main" id="{8EC2B297-AAB7-57C6-8218-BABE080D190A}"/>
              </a:ext>
            </a:extLst>
          </p:cNvPr>
          <p:cNvSpPr>
            <a:spLocks noGrp="1"/>
          </p:cNvSpPr>
          <p:nvPr>
            <p:ph type="body" sz="quarter" idx="43" hasCustomPrompt="1"/>
          </p:nvPr>
        </p:nvSpPr>
        <p:spPr>
          <a:xfrm>
            <a:off x="7207780" y="5560130"/>
            <a:ext cx="1991592" cy="440675"/>
          </a:xfrm>
        </p:spPr>
        <p:txBody>
          <a:bodyPr>
            <a:normAutofit/>
          </a:bodyPr>
          <a:lstStyle>
            <a:lvl1pPr marL="0" indent="0" algn="ctr">
              <a:buNone/>
              <a:defRPr sz="18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21" name="Picture Placeholder 25">
            <a:extLst>
              <a:ext uri="{FF2B5EF4-FFF2-40B4-BE49-F238E27FC236}">
                <a16:creationId xmlns:a16="http://schemas.microsoft.com/office/drawing/2014/main" id="{678ADAFD-0486-D519-4C53-B9CFF9EE2570}"/>
              </a:ext>
            </a:extLst>
          </p:cNvPr>
          <p:cNvSpPr>
            <a:spLocks noGrp="1"/>
          </p:cNvSpPr>
          <p:nvPr>
            <p:ph type="pic" sz="quarter" idx="44" hasCustomPrompt="1"/>
          </p:nvPr>
        </p:nvSpPr>
        <p:spPr>
          <a:xfrm>
            <a:off x="7515326" y="4111382"/>
            <a:ext cx="1376500" cy="1376500"/>
          </a:xfrm>
        </p:spPr>
        <p:txBody>
          <a:bodyPr>
            <a:normAutofit/>
          </a:bodyPr>
          <a:lstStyle>
            <a:lvl1pPr marL="0" indent="0" algn="ctr">
              <a:buNone/>
              <a:defRPr sz="1000"/>
            </a:lvl1pPr>
          </a:lstStyle>
          <a:p>
            <a:r>
              <a:rPr lang="en-US"/>
              <a:t>ICON / IMG</a:t>
            </a:r>
          </a:p>
        </p:txBody>
      </p:sp>
      <p:sp>
        <p:nvSpPr>
          <p:cNvPr id="22" name="Text Placeholder 5">
            <a:extLst>
              <a:ext uri="{FF2B5EF4-FFF2-40B4-BE49-F238E27FC236}">
                <a16:creationId xmlns:a16="http://schemas.microsoft.com/office/drawing/2014/main" id="{52292634-0951-AA85-AD21-C8B92C58F42F}"/>
              </a:ext>
            </a:extLst>
          </p:cNvPr>
          <p:cNvSpPr>
            <a:spLocks noGrp="1"/>
          </p:cNvSpPr>
          <p:nvPr>
            <p:ph type="body" sz="quarter" idx="45" hasCustomPrompt="1"/>
          </p:nvPr>
        </p:nvSpPr>
        <p:spPr>
          <a:xfrm>
            <a:off x="9326509" y="3162618"/>
            <a:ext cx="1991592" cy="440675"/>
          </a:xfrm>
        </p:spPr>
        <p:txBody>
          <a:bodyPr>
            <a:normAutofit/>
          </a:bodyPr>
          <a:lstStyle>
            <a:lvl1pPr marL="0" indent="0" algn="ctr">
              <a:buNone/>
              <a:defRPr sz="18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23" name="Picture Placeholder 25">
            <a:extLst>
              <a:ext uri="{FF2B5EF4-FFF2-40B4-BE49-F238E27FC236}">
                <a16:creationId xmlns:a16="http://schemas.microsoft.com/office/drawing/2014/main" id="{8362EEC2-576F-D6C0-6233-B1763D008ED8}"/>
              </a:ext>
            </a:extLst>
          </p:cNvPr>
          <p:cNvSpPr>
            <a:spLocks noGrp="1"/>
          </p:cNvSpPr>
          <p:nvPr>
            <p:ph type="pic" sz="quarter" idx="46" hasCustomPrompt="1"/>
          </p:nvPr>
        </p:nvSpPr>
        <p:spPr>
          <a:xfrm>
            <a:off x="9634055" y="1713870"/>
            <a:ext cx="1376500" cy="1376500"/>
          </a:xfrm>
        </p:spPr>
        <p:txBody>
          <a:bodyPr>
            <a:normAutofit/>
          </a:bodyPr>
          <a:lstStyle>
            <a:lvl1pPr marL="0" indent="0" algn="ctr">
              <a:buNone/>
              <a:defRPr sz="1000"/>
            </a:lvl1pPr>
          </a:lstStyle>
          <a:p>
            <a:r>
              <a:rPr lang="en-US"/>
              <a:t>ICON / IMG</a:t>
            </a:r>
          </a:p>
        </p:txBody>
      </p:sp>
      <p:sp>
        <p:nvSpPr>
          <p:cNvPr id="25" name="Text Placeholder 5">
            <a:extLst>
              <a:ext uri="{FF2B5EF4-FFF2-40B4-BE49-F238E27FC236}">
                <a16:creationId xmlns:a16="http://schemas.microsoft.com/office/drawing/2014/main" id="{CC3B741A-E49D-C915-8441-E088A9476249}"/>
              </a:ext>
            </a:extLst>
          </p:cNvPr>
          <p:cNvSpPr>
            <a:spLocks noGrp="1"/>
          </p:cNvSpPr>
          <p:nvPr>
            <p:ph type="body" sz="quarter" idx="47" hasCustomPrompt="1"/>
          </p:nvPr>
        </p:nvSpPr>
        <p:spPr>
          <a:xfrm>
            <a:off x="9326509" y="5560130"/>
            <a:ext cx="1991592" cy="440675"/>
          </a:xfrm>
        </p:spPr>
        <p:txBody>
          <a:bodyPr>
            <a:normAutofit/>
          </a:bodyPr>
          <a:lstStyle>
            <a:lvl1pPr marL="0" indent="0" algn="ctr">
              <a:buNone/>
              <a:defRPr sz="18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26" name="Picture Placeholder 25">
            <a:extLst>
              <a:ext uri="{FF2B5EF4-FFF2-40B4-BE49-F238E27FC236}">
                <a16:creationId xmlns:a16="http://schemas.microsoft.com/office/drawing/2014/main" id="{783CACB0-C9BD-18C3-8E31-BDE30489BEEE}"/>
              </a:ext>
            </a:extLst>
          </p:cNvPr>
          <p:cNvSpPr>
            <a:spLocks noGrp="1"/>
          </p:cNvSpPr>
          <p:nvPr>
            <p:ph type="pic" sz="quarter" idx="48" hasCustomPrompt="1"/>
          </p:nvPr>
        </p:nvSpPr>
        <p:spPr>
          <a:xfrm>
            <a:off x="9634055" y="4111382"/>
            <a:ext cx="1376500" cy="1376500"/>
          </a:xfrm>
        </p:spPr>
        <p:txBody>
          <a:bodyPr>
            <a:normAutofit/>
          </a:bodyPr>
          <a:lstStyle>
            <a:lvl1pPr marL="0" indent="0" algn="ctr">
              <a:buNone/>
              <a:defRPr sz="1000"/>
            </a:lvl1pPr>
          </a:lstStyle>
          <a:p>
            <a:r>
              <a:rPr lang="en-US"/>
              <a:t>ICON / IMG</a:t>
            </a:r>
          </a:p>
        </p:txBody>
      </p:sp>
      <p:sp>
        <p:nvSpPr>
          <p:cNvPr id="27" name="Text Placeholder 5">
            <a:extLst>
              <a:ext uri="{FF2B5EF4-FFF2-40B4-BE49-F238E27FC236}">
                <a16:creationId xmlns:a16="http://schemas.microsoft.com/office/drawing/2014/main" id="{C926394B-C39B-922B-A526-4C95DB2AD70C}"/>
              </a:ext>
            </a:extLst>
          </p:cNvPr>
          <p:cNvSpPr>
            <a:spLocks noGrp="1"/>
          </p:cNvSpPr>
          <p:nvPr>
            <p:ph type="body" sz="quarter" idx="49" hasCustomPrompt="1"/>
          </p:nvPr>
        </p:nvSpPr>
        <p:spPr>
          <a:xfrm>
            <a:off x="2981473" y="3162618"/>
            <a:ext cx="1991592" cy="440675"/>
          </a:xfrm>
        </p:spPr>
        <p:txBody>
          <a:bodyPr>
            <a:normAutofit/>
          </a:bodyPr>
          <a:lstStyle>
            <a:lvl1pPr marL="0" indent="0" algn="ctr">
              <a:buNone/>
              <a:defRPr sz="18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28" name="Picture Placeholder 25">
            <a:extLst>
              <a:ext uri="{FF2B5EF4-FFF2-40B4-BE49-F238E27FC236}">
                <a16:creationId xmlns:a16="http://schemas.microsoft.com/office/drawing/2014/main" id="{DDF08A11-3DAD-5657-EE4E-7D024CCD7F48}"/>
              </a:ext>
            </a:extLst>
          </p:cNvPr>
          <p:cNvSpPr>
            <a:spLocks noGrp="1"/>
          </p:cNvSpPr>
          <p:nvPr>
            <p:ph type="pic" sz="quarter" idx="50" hasCustomPrompt="1"/>
          </p:nvPr>
        </p:nvSpPr>
        <p:spPr>
          <a:xfrm>
            <a:off x="3289019" y="1713870"/>
            <a:ext cx="1376500" cy="1376500"/>
          </a:xfrm>
        </p:spPr>
        <p:txBody>
          <a:bodyPr>
            <a:normAutofit/>
          </a:bodyPr>
          <a:lstStyle>
            <a:lvl1pPr marL="0" indent="0" algn="ctr">
              <a:buNone/>
              <a:defRPr sz="1000"/>
            </a:lvl1pPr>
          </a:lstStyle>
          <a:p>
            <a:r>
              <a:rPr lang="en-US"/>
              <a:t>ICON / IMG</a:t>
            </a:r>
          </a:p>
        </p:txBody>
      </p:sp>
      <p:sp>
        <p:nvSpPr>
          <p:cNvPr id="29" name="Text Placeholder 5">
            <a:extLst>
              <a:ext uri="{FF2B5EF4-FFF2-40B4-BE49-F238E27FC236}">
                <a16:creationId xmlns:a16="http://schemas.microsoft.com/office/drawing/2014/main" id="{85EEA6EC-99F2-3168-B4D6-AD035C5E7176}"/>
              </a:ext>
            </a:extLst>
          </p:cNvPr>
          <p:cNvSpPr>
            <a:spLocks noGrp="1"/>
          </p:cNvSpPr>
          <p:nvPr>
            <p:ph type="body" sz="quarter" idx="51" hasCustomPrompt="1"/>
          </p:nvPr>
        </p:nvSpPr>
        <p:spPr>
          <a:xfrm>
            <a:off x="2981473" y="5560130"/>
            <a:ext cx="1991592" cy="440675"/>
          </a:xfrm>
        </p:spPr>
        <p:txBody>
          <a:bodyPr>
            <a:normAutofit/>
          </a:bodyPr>
          <a:lstStyle>
            <a:lvl1pPr marL="0" indent="0" algn="ctr">
              <a:buNone/>
              <a:defRPr sz="18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30" name="Picture Placeholder 25">
            <a:extLst>
              <a:ext uri="{FF2B5EF4-FFF2-40B4-BE49-F238E27FC236}">
                <a16:creationId xmlns:a16="http://schemas.microsoft.com/office/drawing/2014/main" id="{C963E70D-BE80-7624-668A-2913ECD5DCC5}"/>
              </a:ext>
            </a:extLst>
          </p:cNvPr>
          <p:cNvSpPr>
            <a:spLocks noGrp="1"/>
          </p:cNvSpPr>
          <p:nvPr>
            <p:ph type="pic" sz="quarter" idx="52" hasCustomPrompt="1"/>
          </p:nvPr>
        </p:nvSpPr>
        <p:spPr>
          <a:xfrm>
            <a:off x="3289019" y="4111382"/>
            <a:ext cx="1376500" cy="1376500"/>
          </a:xfrm>
        </p:spPr>
        <p:txBody>
          <a:bodyPr>
            <a:normAutofit/>
          </a:bodyPr>
          <a:lstStyle>
            <a:lvl1pPr marL="0" indent="0" algn="ctr">
              <a:buNone/>
              <a:defRPr sz="1000"/>
            </a:lvl1pPr>
          </a:lstStyle>
          <a:p>
            <a:r>
              <a:rPr lang="en-US"/>
              <a:t>ICON / IMG</a:t>
            </a:r>
          </a:p>
        </p:txBody>
      </p:sp>
      <p:sp>
        <p:nvSpPr>
          <p:cNvPr id="31" name="Text Placeholder 5">
            <a:extLst>
              <a:ext uri="{FF2B5EF4-FFF2-40B4-BE49-F238E27FC236}">
                <a16:creationId xmlns:a16="http://schemas.microsoft.com/office/drawing/2014/main" id="{97CCE125-9E52-F9EF-408A-224562C6B22D}"/>
              </a:ext>
            </a:extLst>
          </p:cNvPr>
          <p:cNvSpPr>
            <a:spLocks noGrp="1"/>
          </p:cNvSpPr>
          <p:nvPr>
            <p:ph type="body" sz="quarter" idx="53" hasCustomPrompt="1"/>
          </p:nvPr>
        </p:nvSpPr>
        <p:spPr>
          <a:xfrm>
            <a:off x="862744" y="3162618"/>
            <a:ext cx="1991592" cy="440675"/>
          </a:xfrm>
        </p:spPr>
        <p:txBody>
          <a:bodyPr>
            <a:normAutofit/>
          </a:bodyPr>
          <a:lstStyle>
            <a:lvl1pPr marL="0" indent="0" algn="ctr">
              <a:buNone/>
              <a:defRPr sz="18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32" name="Picture Placeholder 25">
            <a:extLst>
              <a:ext uri="{FF2B5EF4-FFF2-40B4-BE49-F238E27FC236}">
                <a16:creationId xmlns:a16="http://schemas.microsoft.com/office/drawing/2014/main" id="{C07C42C3-B9F1-DB2F-0EB3-C921C6507D1E}"/>
              </a:ext>
            </a:extLst>
          </p:cNvPr>
          <p:cNvSpPr>
            <a:spLocks noGrp="1"/>
          </p:cNvSpPr>
          <p:nvPr>
            <p:ph type="pic" sz="quarter" idx="54" hasCustomPrompt="1"/>
          </p:nvPr>
        </p:nvSpPr>
        <p:spPr>
          <a:xfrm>
            <a:off x="1170290" y="1713870"/>
            <a:ext cx="1376500" cy="1376500"/>
          </a:xfrm>
        </p:spPr>
        <p:txBody>
          <a:bodyPr>
            <a:normAutofit/>
          </a:bodyPr>
          <a:lstStyle>
            <a:lvl1pPr marL="0" indent="0" algn="ctr">
              <a:buNone/>
              <a:defRPr sz="1000"/>
            </a:lvl1pPr>
          </a:lstStyle>
          <a:p>
            <a:r>
              <a:rPr lang="en-US"/>
              <a:t>ICON / IMG</a:t>
            </a:r>
          </a:p>
        </p:txBody>
      </p:sp>
      <p:sp>
        <p:nvSpPr>
          <p:cNvPr id="38" name="Text Placeholder 5">
            <a:extLst>
              <a:ext uri="{FF2B5EF4-FFF2-40B4-BE49-F238E27FC236}">
                <a16:creationId xmlns:a16="http://schemas.microsoft.com/office/drawing/2014/main" id="{0D5D2AA6-854D-6615-7B31-69CCF85C155C}"/>
              </a:ext>
            </a:extLst>
          </p:cNvPr>
          <p:cNvSpPr>
            <a:spLocks noGrp="1"/>
          </p:cNvSpPr>
          <p:nvPr>
            <p:ph type="body" sz="quarter" idx="55" hasCustomPrompt="1"/>
          </p:nvPr>
        </p:nvSpPr>
        <p:spPr>
          <a:xfrm>
            <a:off x="862744" y="5560130"/>
            <a:ext cx="1991592" cy="440675"/>
          </a:xfrm>
        </p:spPr>
        <p:txBody>
          <a:bodyPr>
            <a:normAutofit/>
          </a:bodyPr>
          <a:lstStyle>
            <a:lvl1pPr marL="0" indent="0" algn="ctr">
              <a:buNone/>
              <a:defRPr sz="18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39" name="Picture Placeholder 25">
            <a:extLst>
              <a:ext uri="{FF2B5EF4-FFF2-40B4-BE49-F238E27FC236}">
                <a16:creationId xmlns:a16="http://schemas.microsoft.com/office/drawing/2014/main" id="{09C6B6B3-4CE7-659D-7968-34B9F9D045DF}"/>
              </a:ext>
            </a:extLst>
          </p:cNvPr>
          <p:cNvSpPr>
            <a:spLocks noGrp="1"/>
          </p:cNvSpPr>
          <p:nvPr>
            <p:ph type="pic" sz="quarter" idx="56" hasCustomPrompt="1"/>
          </p:nvPr>
        </p:nvSpPr>
        <p:spPr>
          <a:xfrm>
            <a:off x="1170290" y="4111382"/>
            <a:ext cx="1376500" cy="1376500"/>
          </a:xfrm>
        </p:spPr>
        <p:txBody>
          <a:bodyPr>
            <a:normAutofit/>
          </a:bodyPr>
          <a:lstStyle>
            <a:lvl1pPr marL="0" indent="0" algn="ctr">
              <a:buNone/>
              <a:defRPr sz="1000"/>
            </a:lvl1pPr>
          </a:lstStyle>
          <a:p>
            <a:r>
              <a:rPr lang="en-US"/>
              <a:t>ICON / IMG</a:t>
            </a:r>
          </a:p>
        </p:txBody>
      </p:sp>
    </p:spTree>
    <p:extLst>
      <p:ext uri="{BB962C8B-B14F-4D97-AF65-F5344CB8AC3E}">
        <p14:creationId xmlns:p14="http://schemas.microsoft.com/office/powerpoint/2010/main" val="400195188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 Pointer B (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407F5C7F-E953-A468-3215-932920A2C2D5}"/>
              </a:ext>
            </a:extLst>
          </p:cNvPr>
          <p:cNvGrpSpPr/>
          <p:nvPr userDrawn="1"/>
        </p:nvGrpSpPr>
        <p:grpSpPr>
          <a:xfrm>
            <a:off x="0" y="6288163"/>
            <a:ext cx="12192000" cy="569837"/>
            <a:chOff x="0" y="6288163"/>
            <a:chExt cx="12192000" cy="569837"/>
          </a:xfrm>
          <a:solidFill>
            <a:srgbClr val="003634"/>
          </a:solidFill>
        </p:grpSpPr>
        <p:sp>
          <p:nvSpPr>
            <p:cNvPr id="7" name="Rectangle 6">
              <a:extLst>
                <a:ext uri="{FF2B5EF4-FFF2-40B4-BE49-F238E27FC236}">
                  <a16:creationId xmlns:a16="http://schemas.microsoft.com/office/drawing/2014/main" id="{747123E7-8108-ED13-8E7B-678C9286E2FA}"/>
                </a:ext>
              </a:extLst>
            </p:cNvPr>
            <p:cNvSpPr/>
            <p:nvPr userDrawn="1"/>
          </p:nvSpPr>
          <p:spPr>
            <a:xfrm>
              <a:off x="0" y="6288163"/>
              <a:ext cx="12192000" cy="569837"/>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pic>
          <p:nvPicPr>
            <p:cNvPr id="8" name="Picture 7">
              <a:extLst>
                <a:ext uri="{FF2B5EF4-FFF2-40B4-BE49-F238E27FC236}">
                  <a16:creationId xmlns:a16="http://schemas.microsoft.com/office/drawing/2014/main" id="{4F232050-BDE9-E902-7C06-C3D73BB9A6BE}"/>
                </a:ext>
              </a:extLst>
            </p:cNvPr>
            <p:cNvPicPr>
              <a:picLocks noChangeAspect="1"/>
            </p:cNvPicPr>
            <p:nvPr userDrawn="1"/>
          </p:nvPicPr>
          <p:blipFill>
            <a:blip r:embed="rId2"/>
            <a:stretch>
              <a:fillRect/>
            </a:stretch>
          </p:blipFill>
          <p:spPr>
            <a:xfrm>
              <a:off x="492370" y="6431316"/>
              <a:ext cx="1306492" cy="285665"/>
            </a:xfrm>
            <a:prstGeom prst="rect">
              <a:avLst/>
            </a:prstGeom>
            <a:grpFill/>
          </p:spPr>
        </p:pic>
        <p:cxnSp>
          <p:nvCxnSpPr>
            <p:cNvPr id="9" name="Straight Connector 8">
              <a:extLst>
                <a:ext uri="{FF2B5EF4-FFF2-40B4-BE49-F238E27FC236}">
                  <a16:creationId xmlns:a16="http://schemas.microsoft.com/office/drawing/2014/main" id="{C761398C-9D93-84A4-2DBA-508A5D63A032}"/>
                </a:ext>
              </a:extLst>
            </p:cNvPr>
            <p:cNvCxnSpPr>
              <a:cxnSpLocks/>
            </p:cNvCxnSpPr>
            <p:nvPr userDrawn="1"/>
          </p:nvCxnSpPr>
          <p:spPr>
            <a:xfrm flipV="1">
              <a:off x="11108640" y="6431316"/>
              <a:ext cx="0" cy="285665"/>
            </a:xfrm>
            <a:prstGeom prst="line">
              <a:avLst/>
            </a:prstGeom>
            <a:grpFill/>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Title 1">
            <a:extLst>
              <a:ext uri="{FF2B5EF4-FFF2-40B4-BE49-F238E27FC236}">
                <a16:creationId xmlns:a16="http://schemas.microsoft.com/office/drawing/2014/main" id="{AC6F156E-577F-6F32-8477-0118A4392B7E}"/>
              </a:ext>
            </a:extLst>
          </p:cNvPr>
          <p:cNvSpPr>
            <a:spLocks noGrp="1"/>
          </p:cNvSpPr>
          <p:nvPr>
            <p:ph type="title" hasCustomPrompt="1"/>
          </p:nvPr>
        </p:nvSpPr>
        <p:spPr>
          <a:xfrm>
            <a:off x="3622002" y="962363"/>
            <a:ext cx="4948312" cy="524914"/>
          </a:xfrm>
        </p:spPr>
        <p:txBody>
          <a:bodyPr anchor="b">
            <a:normAutofit/>
          </a:bodyPr>
          <a:lstStyle>
            <a:lvl1pPr algn="ctr" fontAlgn="ctr">
              <a:lnSpc>
                <a:spcPct val="150000"/>
              </a:lnSpc>
              <a:spcBef>
                <a:spcPts val="1200"/>
              </a:spcBef>
              <a:defRPr sz="3600" b="1" baseline="0">
                <a:solidFill>
                  <a:schemeClr val="bg1"/>
                </a:solidFill>
              </a:defRPr>
            </a:lvl1pPr>
          </a:lstStyle>
          <a:p>
            <a:r>
              <a:rPr lang="en-US"/>
              <a:t>2 Pointer (G)</a:t>
            </a:r>
          </a:p>
        </p:txBody>
      </p:sp>
      <p:sp>
        <p:nvSpPr>
          <p:cNvPr id="42" name="Date Placeholder 23">
            <a:extLst>
              <a:ext uri="{FF2B5EF4-FFF2-40B4-BE49-F238E27FC236}">
                <a16:creationId xmlns:a16="http://schemas.microsoft.com/office/drawing/2014/main" id="{B2C9062F-3C15-1B15-E105-A72BE4B28C11}"/>
              </a:ext>
            </a:extLst>
          </p:cNvPr>
          <p:cNvSpPr>
            <a:spLocks noGrp="1"/>
          </p:cNvSpPr>
          <p:nvPr>
            <p:ph type="dt" sz="half" idx="2"/>
          </p:nvPr>
        </p:nvSpPr>
        <p:spPr>
          <a:xfrm>
            <a:off x="8358716" y="6390518"/>
            <a:ext cx="2743200" cy="365125"/>
          </a:xfrm>
          <a:prstGeom prst="rect">
            <a:avLst/>
          </a:prstGeom>
        </p:spPr>
        <p:txBody>
          <a:bodyPr vert="horz" lIns="91440" tIns="45720" rIns="91440" bIns="45720" rtlCol="0" anchor="ctr"/>
          <a:lstStyle>
            <a:lvl1pPr algn="r">
              <a:defRPr sz="1200" b="1">
                <a:solidFill>
                  <a:schemeClr val="bg1"/>
                </a:solidFill>
                <a:latin typeface="Sofia Pro" panose="020B0000000000000000" pitchFamily="34" charset="77"/>
              </a:defRPr>
            </a:lvl1pPr>
          </a:lstStyle>
          <a:p>
            <a:fld id="{0FAEFF36-1DF4-384A-9D61-A37851989F6E}" type="datetimeFigureOut">
              <a:rPr lang="en-US" smtClean="0"/>
              <a:pPr/>
              <a:t>5/2/2025</a:t>
            </a:fld>
            <a:endParaRPr lang="en-US"/>
          </a:p>
        </p:txBody>
      </p:sp>
      <p:sp>
        <p:nvSpPr>
          <p:cNvPr id="43" name="Slide Number Placeholder 24">
            <a:extLst>
              <a:ext uri="{FF2B5EF4-FFF2-40B4-BE49-F238E27FC236}">
                <a16:creationId xmlns:a16="http://schemas.microsoft.com/office/drawing/2014/main" id="{45B70723-7B7E-E8BE-D74C-8DC6260A09FA}"/>
              </a:ext>
            </a:extLst>
          </p:cNvPr>
          <p:cNvSpPr>
            <a:spLocks noGrp="1"/>
          </p:cNvSpPr>
          <p:nvPr>
            <p:ph type="sldNum" sz="quarter" idx="4"/>
          </p:nvPr>
        </p:nvSpPr>
        <p:spPr>
          <a:xfrm>
            <a:off x="11115358" y="6390517"/>
            <a:ext cx="897769" cy="365125"/>
          </a:xfrm>
          <a:prstGeom prst="rect">
            <a:avLst/>
          </a:prstGeom>
        </p:spPr>
        <p:txBody>
          <a:bodyPr vert="horz" lIns="91440" tIns="45720" rIns="91440" bIns="45720" rtlCol="0" anchor="ctr"/>
          <a:lstStyle>
            <a:lvl1pPr algn="l">
              <a:defRPr sz="1200" b="1">
                <a:solidFill>
                  <a:schemeClr val="bg1"/>
                </a:solidFill>
                <a:latin typeface="Sofia Pro" panose="020B0000000000000000" pitchFamily="34" charset="77"/>
              </a:defRPr>
            </a:lvl1pPr>
          </a:lstStyle>
          <a:p>
            <a:r>
              <a:rPr lang="en-US"/>
              <a:t>Slide: </a:t>
            </a:r>
            <a:fld id="{9C5CA0F8-7E42-9F47-AD4A-25978FBA3BA2}" type="slidenum">
              <a:rPr lang="en-US" smtClean="0"/>
              <a:pPr/>
              <a:t>‹#›</a:t>
            </a:fld>
            <a:endParaRPr lang="en-US"/>
          </a:p>
        </p:txBody>
      </p:sp>
      <p:cxnSp>
        <p:nvCxnSpPr>
          <p:cNvPr id="44" name="Straight Connector 43">
            <a:extLst>
              <a:ext uri="{FF2B5EF4-FFF2-40B4-BE49-F238E27FC236}">
                <a16:creationId xmlns:a16="http://schemas.microsoft.com/office/drawing/2014/main" id="{45876D46-131A-5621-C34C-499C8D1F9C0C}"/>
              </a:ext>
            </a:extLst>
          </p:cNvPr>
          <p:cNvCxnSpPr>
            <a:cxnSpLocks/>
          </p:cNvCxnSpPr>
          <p:nvPr userDrawn="1"/>
        </p:nvCxnSpPr>
        <p:spPr>
          <a:xfrm>
            <a:off x="492368" y="569844"/>
            <a:ext cx="1120726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6" name="Text Placeholder 5">
            <a:extLst>
              <a:ext uri="{FF2B5EF4-FFF2-40B4-BE49-F238E27FC236}">
                <a16:creationId xmlns:a16="http://schemas.microsoft.com/office/drawing/2014/main" id="{88C07EB6-69AF-3C73-001A-9798B219C117}"/>
              </a:ext>
            </a:extLst>
          </p:cNvPr>
          <p:cNvSpPr>
            <a:spLocks noGrp="1"/>
          </p:cNvSpPr>
          <p:nvPr>
            <p:ph type="body" sz="quarter" idx="23" hasCustomPrompt="1"/>
          </p:nvPr>
        </p:nvSpPr>
        <p:spPr>
          <a:xfrm>
            <a:off x="6550079" y="2470673"/>
            <a:ext cx="4054341" cy="3611114"/>
          </a:xfrm>
        </p:spPr>
        <p:txBody>
          <a:bodyPr>
            <a:normAutofit/>
          </a:bodyPr>
          <a:lstStyle>
            <a:lvl1pPr marL="0" indent="0" algn="ctr">
              <a:spcBef>
                <a:spcPts val="600"/>
              </a:spcBef>
              <a:buNone/>
              <a:defRPr sz="1800" b="0" i="0">
                <a:latin typeface="SOFIAPRO-LIGHT" panose="020B0000000000000000" pitchFamily="34" charset="77"/>
              </a:defRPr>
            </a:lvl1pPr>
            <a:lvl2pPr marL="457086" indent="0" algn="ctr">
              <a:buNone/>
              <a:defRPr sz="1400"/>
            </a:lvl2pPr>
            <a:lvl3pPr algn="ctr">
              <a:defRPr sz="1200"/>
            </a:lvl3pPr>
            <a:lvl4pPr algn="ctr">
              <a:defRPr/>
            </a:lvl4pPr>
            <a:lvl5pPr algn="ctr">
              <a:defRPr/>
            </a:lvl5pPr>
          </a:lstStyle>
          <a:p>
            <a:pPr lvl="0"/>
            <a:r>
              <a:rPr lang="en-US"/>
              <a:t>Click to Enter Text</a:t>
            </a:r>
          </a:p>
        </p:txBody>
      </p:sp>
      <p:sp>
        <p:nvSpPr>
          <p:cNvPr id="47" name="Text Placeholder 5">
            <a:extLst>
              <a:ext uri="{FF2B5EF4-FFF2-40B4-BE49-F238E27FC236}">
                <a16:creationId xmlns:a16="http://schemas.microsoft.com/office/drawing/2014/main" id="{F08BF0C4-5F0B-BF3B-4A1A-891A7EF9F7EE}"/>
              </a:ext>
            </a:extLst>
          </p:cNvPr>
          <p:cNvSpPr>
            <a:spLocks noGrp="1"/>
          </p:cNvSpPr>
          <p:nvPr>
            <p:ph type="body" sz="quarter" idx="24" hasCustomPrompt="1"/>
          </p:nvPr>
        </p:nvSpPr>
        <p:spPr>
          <a:xfrm>
            <a:off x="6550079" y="1950100"/>
            <a:ext cx="4054341" cy="440675"/>
          </a:xfrm>
        </p:spPr>
        <p:txBody>
          <a:bodyPr>
            <a:normAutofit/>
          </a:bodyPr>
          <a:lstStyle>
            <a:lvl1pPr marL="0" indent="0" algn="ctr">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3" name="Text Placeholder 5">
            <a:extLst>
              <a:ext uri="{FF2B5EF4-FFF2-40B4-BE49-F238E27FC236}">
                <a16:creationId xmlns:a16="http://schemas.microsoft.com/office/drawing/2014/main" id="{2FE8F96F-E063-1F9B-73AC-22DEB54C593C}"/>
              </a:ext>
            </a:extLst>
          </p:cNvPr>
          <p:cNvSpPr>
            <a:spLocks noGrp="1"/>
          </p:cNvSpPr>
          <p:nvPr>
            <p:ph type="body" sz="quarter" idx="26" hasCustomPrompt="1"/>
          </p:nvPr>
        </p:nvSpPr>
        <p:spPr>
          <a:xfrm>
            <a:off x="1594831" y="2470672"/>
            <a:ext cx="4054341" cy="3611114"/>
          </a:xfrm>
        </p:spPr>
        <p:txBody>
          <a:bodyPr>
            <a:normAutofit/>
          </a:bodyPr>
          <a:lstStyle>
            <a:lvl1pPr marL="0" indent="0" algn="ctr">
              <a:spcBef>
                <a:spcPts val="600"/>
              </a:spcBef>
              <a:buNone/>
              <a:defRPr sz="1800" b="0" i="0">
                <a:latin typeface="SOFIAPRO-LIGHT" panose="020B0000000000000000" pitchFamily="34" charset="77"/>
              </a:defRPr>
            </a:lvl1pPr>
            <a:lvl2pPr marL="457086" indent="0" algn="ctr">
              <a:buNone/>
              <a:defRPr sz="1400"/>
            </a:lvl2pPr>
            <a:lvl3pPr algn="ctr">
              <a:defRPr sz="1200"/>
            </a:lvl3pPr>
            <a:lvl4pPr algn="ctr">
              <a:defRPr/>
            </a:lvl4pPr>
            <a:lvl5pPr algn="ctr">
              <a:defRPr/>
            </a:lvl5pPr>
          </a:lstStyle>
          <a:p>
            <a:pPr lvl="0"/>
            <a:r>
              <a:rPr lang="en-US"/>
              <a:t>Click to Enter Text</a:t>
            </a:r>
          </a:p>
        </p:txBody>
      </p:sp>
      <p:sp>
        <p:nvSpPr>
          <p:cNvPr id="4" name="Text Placeholder 5">
            <a:extLst>
              <a:ext uri="{FF2B5EF4-FFF2-40B4-BE49-F238E27FC236}">
                <a16:creationId xmlns:a16="http://schemas.microsoft.com/office/drawing/2014/main" id="{7CB34D0E-D1B5-7ACE-FABE-967AD08A513D}"/>
              </a:ext>
            </a:extLst>
          </p:cNvPr>
          <p:cNvSpPr>
            <a:spLocks noGrp="1"/>
          </p:cNvSpPr>
          <p:nvPr>
            <p:ph type="body" sz="quarter" idx="27" hasCustomPrompt="1"/>
          </p:nvPr>
        </p:nvSpPr>
        <p:spPr>
          <a:xfrm>
            <a:off x="1594831" y="1950101"/>
            <a:ext cx="4054341" cy="440675"/>
          </a:xfrm>
        </p:spPr>
        <p:txBody>
          <a:bodyPr>
            <a:normAutofit/>
          </a:bodyPr>
          <a:lstStyle>
            <a:lvl1pPr marL="0" indent="0" algn="ctr">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Tree>
    <p:extLst>
      <p:ext uri="{BB962C8B-B14F-4D97-AF65-F5344CB8AC3E}">
        <p14:creationId xmlns:p14="http://schemas.microsoft.com/office/powerpoint/2010/main" val="423991638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3 Pointer B (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06EF29F-89A1-C20D-C7F3-6170A12D5776}"/>
              </a:ext>
            </a:extLst>
          </p:cNvPr>
          <p:cNvGrpSpPr/>
          <p:nvPr userDrawn="1"/>
        </p:nvGrpSpPr>
        <p:grpSpPr>
          <a:xfrm>
            <a:off x="0" y="6288163"/>
            <a:ext cx="12192000" cy="569837"/>
            <a:chOff x="0" y="6288163"/>
            <a:chExt cx="12192000" cy="569837"/>
          </a:xfrm>
          <a:solidFill>
            <a:srgbClr val="003634"/>
          </a:solidFill>
        </p:grpSpPr>
        <p:sp>
          <p:nvSpPr>
            <p:cNvPr id="3" name="Rectangle 2">
              <a:extLst>
                <a:ext uri="{FF2B5EF4-FFF2-40B4-BE49-F238E27FC236}">
                  <a16:creationId xmlns:a16="http://schemas.microsoft.com/office/drawing/2014/main" id="{A0996281-7DD5-6033-0D65-5F4EDC71CE39}"/>
                </a:ext>
              </a:extLst>
            </p:cNvPr>
            <p:cNvSpPr/>
            <p:nvPr userDrawn="1"/>
          </p:nvSpPr>
          <p:spPr>
            <a:xfrm>
              <a:off x="0" y="6288163"/>
              <a:ext cx="12192000" cy="569837"/>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pic>
          <p:nvPicPr>
            <p:cNvPr id="4" name="Picture 3">
              <a:extLst>
                <a:ext uri="{FF2B5EF4-FFF2-40B4-BE49-F238E27FC236}">
                  <a16:creationId xmlns:a16="http://schemas.microsoft.com/office/drawing/2014/main" id="{BF023B37-04E8-878E-E7E0-6CCDE070DE65}"/>
                </a:ext>
              </a:extLst>
            </p:cNvPr>
            <p:cNvPicPr>
              <a:picLocks noChangeAspect="1"/>
            </p:cNvPicPr>
            <p:nvPr userDrawn="1"/>
          </p:nvPicPr>
          <p:blipFill>
            <a:blip r:embed="rId2"/>
            <a:stretch>
              <a:fillRect/>
            </a:stretch>
          </p:blipFill>
          <p:spPr>
            <a:xfrm>
              <a:off x="492370" y="6431316"/>
              <a:ext cx="1306492" cy="285665"/>
            </a:xfrm>
            <a:prstGeom prst="rect">
              <a:avLst/>
            </a:prstGeom>
            <a:grpFill/>
          </p:spPr>
        </p:pic>
        <p:cxnSp>
          <p:nvCxnSpPr>
            <p:cNvPr id="6" name="Straight Connector 5">
              <a:extLst>
                <a:ext uri="{FF2B5EF4-FFF2-40B4-BE49-F238E27FC236}">
                  <a16:creationId xmlns:a16="http://schemas.microsoft.com/office/drawing/2014/main" id="{55BC5254-32F7-3A83-649C-06F2FF045667}"/>
                </a:ext>
              </a:extLst>
            </p:cNvPr>
            <p:cNvCxnSpPr>
              <a:cxnSpLocks/>
            </p:cNvCxnSpPr>
            <p:nvPr userDrawn="1"/>
          </p:nvCxnSpPr>
          <p:spPr>
            <a:xfrm flipV="1">
              <a:off x="11108640" y="6431316"/>
              <a:ext cx="0" cy="285665"/>
            </a:xfrm>
            <a:prstGeom prst="line">
              <a:avLst/>
            </a:prstGeom>
            <a:grpFill/>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Title 1">
            <a:extLst>
              <a:ext uri="{FF2B5EF4-FFF2-40B4-BE49-F238E27FC236}">
                <a16:creationId xmlns:a16="http://schemas.microsoft.com/office/drawing/2014/main" id="{AC6F156E-577F-6F32-8477-0118A4392B7E}"/>
              </a:ext>
            </a:extLst>
          </p:cNvPr>
          <p:cNvSpPr>
            <a:spLocks noGrp="1"/>
          </p:cNvSpPr>
          <p:nvPr>
            <p:ph type="title" hasCustomPrompt="1"/>
          </p:nvPr>
        </p:nvSpPr>
        <p:spPr>
          <a:xfrm>
            <a:off x="3622002" y="962363"/>
            <a:ext cx="4948312" cy="524914"/>
          </a:xfrm>
        </p:spPr>
        <p:txBody>
          <a:bodyPr anchor="b">
            <a:normAutofit/>
          </a:bodyPr>
          <a:lstStyle>
            <a:lvl1pPr algn="ctr" fontAlgn="ctr">
              <a:lnSpc>
                <a:spcPct val="150000"/>
              </a:lnSpc>
              <a:spcBef>
                <a:spcPts val="1200"/>
              </a:spcBef>
              <a:defRPr sz="3600" b="1" baseline="0">
                <a:solidFill>
                  <a:schemeClr val="bg1"/>
                </a:solidFill>
              </a:defRPr>
            </a:lvl1pPr>
          </a:lstStyle>
          <a:p>
            <a:r>
              <a:rPr lang="en-US"/>
              <a:t>3 Pointer (G)</a:t>
            </a:r>
          </a:p>
        </p:txBody>
      </p:sp>
      <p:sp>
        <p:nvSpPr>
          <p:cNvPr id="21" name="Text Placeholder 5">
            <a:extLst>
              <a:ext uri="{FF2B5EF4-FFF2-40B4-BE49-F238E27FC236}">
                <a16:creationId xmlns:a16="http://schemas.microsoft.com/office/drawing/2014/main" id="{EB6DDF76-8B00-62DE-F465-767377C3F940}"/>
              </a:ext>
            </a:extLst>
          </p:cNvPr>
          <p:cNvSpPr>
            <a:spLocks noGrp="1"/>
          </p:cNvSpPr>
          <p:nvPr>
            <p:ph type="body" sz="quarter" idx="15" hasCustomPrompt="1"/>
          </p:nvPr>
        </p:nvSpPr>
        <p:spPr>
          <a:xfrm>
            <a:off x="865691" y="2470672"/>
            <a:ext cx="2970624" cy="3611114"/>
          </a:xfrm>
        </p:spPr>
        <p:txBody>
          <a:bodyPr>
            <a:normAutofit/>
          </a:bodyPr>
          <a:lstStyle>
            <a:lvl1pPr marL="0" indent="0" algn="ctr">
              <a:spcBef>
                <a:spcPts val="600"/>
              </a:spcBef>
              <a:buNone/>
              <a:defRPr sz="1500" b="0" i="0">
                <a:latin typeface="SOFIAPRO-LIGHT" panose="020B0000000000000000" pitchFamily="34" charset="77"/>
              </a:defRPr>
            </a:lvl1pPr>
            <a:lvl2pPr marL="457086" indent="0" algn="ctr">
              <a:buNone/>
              <a:defRPr sz="1400"/>
            </a:lvl2pPr>
            <a:lvl3pPr algn="ctr">
              <a:defRPr sz="1200"/>
            </a:lvl3pPr>
            <a:lvl4pPr algn="ctr">
              <a:defRPr/>
            </a:lvl4pPr>
            <a:lvl5pPr algn="ctr">
              <a:defRPr/>
            </a:lvl5pPr>
          </a:lstStyle>
          <a:p>
            <a:pPr lvl="0"/>
            <a:r>
              <a:rPr lang="en-US"/>
              <a:t>Click to Enter Text</a:t>
            </a:r>
          </a:p>
        </p:txBody>
      </p:sp>
      <p:sp>
        <p:nvSpPr>
          <p:cNvPr id="22" name="Text Placeholder 5">
            <a:extLst>
              <a:ext uri="{FF2B5EF4-FFF2-40B4-BE49-F238E27FC236}">
                <a16:creationId xmlns:a16="http://schemas.microsoft.com/office/drawing/2014/main" id="{BEAAC4CA-5548-C760-8044-79E80EF7D5F8}"/>
              </a:ext>
            </a:extLst>
          </p:cNvPr>
          <p:cNvSpPr>
            <a:spLocks noGrp="1"/>
          </p:cNvSpPr>
          <p:nvPr>
            <p:ph type="body" sz="quarter" idx="16" hasCustomPrompt="1"/>
          </p:nvPr>
        </p:nvSpPr>
        <p:spPr>
          <a:xfrm>
            <a:off x="865691" y="1950101"/>
            <a:ext cx="2970624" cy="440675"/>
          </a:xfrm>
        </p:spPr>
        <p:txBody>
          <a:bodyPr>
            <a:normAutofit/>
          </a:bodyPr>
          <a:lstStyle>
            <a:lvl1pPr marL="0" indent="0" algn="ctr">
              <a:buNone/>
              <a:defRPr sz="2000" b="1" i="0">
                <a:solidFill>
                  <a:schemeClr val="bg1">
                    <a:lumMod val="95000"/>
                  </a:schemeClr>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42" name="Date Placeholder 23">
            <a:extLst>
              <a:ext uri="{FF2B5EF4-FFF2-40B4-BE49-F238E27FC236}">
                <a16:creationId xmlns:a16="http://schemas.microsoft.com/office/drawing/2014/main" id="{B2C9062F-3C15-1B15-E105-A72BE4B28C11}"/>
              </a:ext>
            </a:extLst>
          </p:cNvPr>
          <p:cNvSpPr>
            <a:spLocks noGrp="1"/>
          </p:cNvSpPr>
          <p:nvPr>
            <p:ph type="dt" sz="half" idx="2"/>
          </p:nvPr>
        </p:nvSpPr>
        <p:spPr>
          <a:xfrm>
            <a:off x="8358716" y="6390518"/>
            <a:ext cx="2743200" cy="365125"/>
          </a:xfrm>
          <a:prstGeom prst="rect">
            <a:avLst/>
          </a:prstGeom>
        </p:spPr>
        <p:txBody>
          <a:bodyPr vert="horz" lIns="91440" tIns="45720" rIns="91440" bIns="45720" rtlCol="0" anchor="ctr"/>
          <a:lstStyle>
            <a:lvl1pPr algn="r">
              <a:defRPr sz="1200" b="1">
                <a:solidFill>
                  <a:schemeClr val="bg1"/>
                </a:solidFill>
                <a:latin typeface="Sofia Pro" panose="020B0000000000000000" pitchFamily="34" charset="77"/>
              </a:defRPr>
            </a:lvl1pPr>
          </a:lstStyle>
          <a:p>
            <a:fld id="{0FAEFF36-1DF4-384A-9D61-A37851989F6E}" type="datetimeFigureOut">
              <a:rPr lang="en-US" smtClean="0"/>
              <a:pPr/>
              <a:t>5/2/2025</a:t>
            </a:fld>
            <a:endParaRPr lang="en-US"/>
          </a:p>
        </p:txBody>
      </p:sp>
      <p:sp>
        <p:nvSpPr>
          <p:cNvPr id="43" name="Slide Number Placeholder 24">
            <a:extLst>
              <a:ext uri="{FF2B5EF4-FFF2-40B4-BE49-F238E27FC236}">
                <a16:creationId xmlns:a16="http://schemas.microsoft.com/office/drawing/2014/main" id="{45B70723-7B7E-E8BE-D74C-8DC6260A09FA}"/>
              </a:ext>
            </a:extLst>
          </p:cNvPr>
          <p:cNvSpPr>
            <a:spLocks noGrp="1"/>
          </p:cNvSpPr>
          <p:nvPr>
            <p:ph type="sldNum" sz="quarter" idx="4"/>
          </p:nvPr>
        </p:nvSpPr>
        <p:spPr>
          <a:xfrm>
            <a:off x="11115358" y="6390517"/>
            <a:ext cx="897769" cy="365125"/>
          </a:xfrm>
          <a:prstGeom prst="rect">
            <a:avLst/>
          </a:prstGeom>
        </p:spPr>
        <p:txBody>
          <a:bodyPr vert="horz" lIns="91440" tIns="45720" rIns="91440" bIns="45720" rtlCol="0" anchor="ctr"/>
          <a:lstStyle>
            <a:lvl1pPr algn="l">
              <a:defRPr sz="1200" b="1">
                <a:solidFill>
                  <a:schemeClr val="bg1"/>
                </a:solidFill>
                <a:latin typeface="Sofia Pro" panose="020B0000000000000000" pitchFamily="34" charset="77"/>
              </a:defRPr>
            </a:lvl1pPr>
          </a:lstStyle>
          <a:p>
            <a:r>
              <a:rPr lang="en-US"/>
              <a:t>Slide: </a:t>
            </a:r>
            <a:fld id="{9C5CA0F8-7E42-9F47-AD4A-25978FBA3BA2}" type="slidenum">
              <a:rPr lang="en-US" smtClean="0"/>
              <a:pPr/>
              <a:t>‹#›</a:t>
            </a:fld>
            <a:endParaRPr lang="en-US"/>
          </a:p>
        </p:txBody>
      </p:sp>
      <p:cxnSp>
        <p:nvCxnSpPr>
          <p:cNvPr id="44" name="Straight Connector 43">
            <a:extLst>
              <a:ext uri="{FF2B5EF4-FFF2-40B4-BE49-F238E27FC236}">
                <a16:creationId xmlns:a16="http://schemas.microsoft.com/office/drawing/2014/main" id="{45876D46-131A-5621-C34C-499C8D1F9C0C}"/>
              </a:ext>
            </a:extLst>
          </p:cNvPr>
          <p:cNvCxnSpPr>
            <a:cxnSpLocks/>
          </p:cNvCxnSpPr>
          <p:nvPr userDrawn="1"/>
        </p:nvCxnSpPr>
        <p:spPr>
          <a:xfrm>
            <a:off x="492368" y="569844"/>
            <a:ext cx="1120726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6" name="Text Placeholder 5">
            <a:extLst>
              <a:ext uri="{FF2B5EF4-FFF2-40B4-BE49-F238E27FC236}">
                <a16:creationId xmlns:a16="http://schemas.microsoft.com/office/drawing/2014/main" id="{88C07EB6-69AF-3C73-001A-9798B219C117}"/>
              </a:ext>
            </a:extLst>
          </p:cNvPr>
          <p:cNvSpPr>
            <a:spLocks noGrp="1"/>
          </p:cNvSpPr>
          <p:nvPr>
            <p:ph type="body" sz="quarter" idx="23" hasCustomPrompt="1"/>
          </p:nvPr>
        </p:nvSpPr>
        <p:spPr>
          <a:xfrm>
            <a:off x="4610688" y="2470672"/>
            <a:ext cx="2970624" cy="3611114"/>
          </a:xfrm>
        </p:spPr>
        <p:txBody>
          <a:bodyPr>
            <a:normAutofit/>
          </a:bodyPr>
          <a:lstStyle>
            <a:lvl1pPr marL="0" indent="0" algn="ctr">
              <a:spcBef>
                <a:spcPts val="600"/>
              </a:spcBef>
              <a:buNone/>
              <a:defRPr sz="1500" b="0" i="0">
                <a:latin typeface="SOFIAPRO-LIGHT" panose="020B0000000000000000" pitchFamily="34" charset="77"/>
              </a:defRPr>
            </a:lvl1pPr>
            <a:lvl2pPr marL="457086" indent="0" algn="ctr">
              <a:buNone/>
              <a:defRPr sz="1400"/>
            </a:lvl2pPr>
            <a:lvl3pPr algn="ctr">
              <a:defRPr sz="1200"/>
            </a:lvl3pPr>
            <a:lvl4pPr algn="ctr">
              <a:defRPr/>
            </a:lvl4pPr>
            <a:lvl5pPr algn="ctr">
              <a:defRPr/>
            </a:lvl5pPr>
          </a:lstStyle>
          <a:p>
            <a:pPr lvl="0"/>
            <a:r>
              <a:rPr lang="en-US"/>
              <a:t>Click to Enter Text</a:t>
            </a:r>
          </a:p>
        </p:txBody>
      </p:sp>
      <p:sp>
        <p:nvSpPr>
          <p:cNvPr id="47" name="Text Placeholder 5">
            <a:extLst>
              <a:ext uri="{FF2B5EF4-FFF2-40B4-BE49-F238E27FC236}">
                <a16:creationId xmlns:a16="http://schemas.microsoft.com/office/drawing/2014/main" id="{F08BF0C4-5F0B-BF3B-4A1A-891A7EF9F7EE}"/>
              </a:ext>
            </a:extLst>
          </p:cNvPr>
          <p:cNvSpPr>
            <a:spLocks noGrp="1"/>
          </p:cNvSpPr>
          <p:nvPr>
            <p:ph type="body" sz="quarter" idx="24" hasCustomPrompt="1"/>
          </p:nvPr>
        </p:nvSpPr>
        <p:spPr>
          <a:xfrm>
            <a:off x="4610688" y="1950101"/>
            <a:ext cx="2970624" cy="440675"/>
          </a:xfrm>
        </p:spPr>
        <p:txBody>
          <a:bodyPr>
            <a:normAutofit/>
          </a:bodyPr>
          <a:lstStyle>
            <a:lvl1pPr marL="0" indent="0" algn="ctr">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48" name="Text Placeholder 5">
            <a:extLst>
              <a:ext uri="{FF2B5EF4-FFF2-40B4-BE49-F238E27FC236}">
                <a16:creationId xmlns:a16="http://schemas.microsoft.com/office/drawing/2014/main" id="{D24981AA-02BA-A7D9-05F6-215C54B41839}"/>
              </a:ext>
            </a:extLst>
          </p:cNvPr>
          <p:cNvSpPr>
            <a:spLocks noGrp="1"/>
          </p:cNvSpPr>
          <p:nvPr>
            <p:ph type="body" sz="quarter" idx="25" hasCustomPrompt="1"/>
          </p:nvPr>
        </p:nvSpPr>
        <p:spPr>
          <a:xfrm>
            <a:off x="8355685" y="2470672"/>
            <a:ext cx="2970624" cy="3611114"/>
          </a:xfrm>
        </p:spPr>
        <p:txBody>
          <a:bodyPr>
            <a:normAutofit/>
          </a:bodyPr>
          <a:lstStyle>
            <a:lvl1pPr marL="0" indent="0" algn="ctr">
              <a:spcBef>
                <a:spcPts val="600"/>
              </a:spcBef>
              <a:buNone/>
              <a:defRPr sz="1500" b="0" i="0">
                <a:latin typeface="SOFIAPRO-LIGHT" panose="020B0000000000000000" pitchFamily="34" charset="77"/>
              </a:defRPr>
            </a:lvl1pPr>
            <a:lvl2pPr marL="457086" indent="0" algn="ctr">
              <a:buNone/>
              <a:defRPr sz="1400"/>
            </a:lvl2pPr>
            <a:lvl3pPr algn="ctr">
              <a:defRPr sz="1200"/>
            </a:lvl3pPr>
            <a:lvl4pPr algn="ctr">
              <a:defRPr/>
            </a:lvl4pPr>
            <a:lvl5pPr algn="ctr">
              <a:defRPr/>
            </a:lvl5pPr>
          </a:lstStyle>
          <a:p>
            <a:pPr lvl="0"/>
            <a:r>
              <a:rPr lang="en-US"/>
              <a:t>Click to Enter Text</a:t>
            </a:r>
          </a:p>
        </p:txBody>
      </p:sp>
      <p:sp>
        <p:nvSpPr>
          <p:cNvPr id="49" name="Text Placeholder 5">
            <a:extLst>
              <a:ext uri="{FF2B5EF4-FFF2-40B4-BE49-F238E27FC236}">
                <a16:creationId xmlns:a16="http://schemas.microsoft.com/office/drawing/2014/main" id="{4A92CA36-057F-C0D4-538B-34E69A84748F}"/>
              </a:ext>
            </a:extLst>
          </p:cNvPr>
          <p:cNvSpPr>
            <a:spLocks noGrp="1"/>
          </p:cNvSpPr>
          <p:nvPr>
            <p:ph type="body" sz="quarter" idx="26" hasCustomPrompt="1"/>
          </p:nvPr>
        </p:nvSpPr>
        <p:spPr>
          <a:xfrm>
            <a:off x="8355685" y="1950101"/>
            <a:ext cx="2970624" cy="440675"/>
          </a:xfrm>
        </p:spPr>
        <p:txBody>
          <a:bodyPr>
            <a:normAutofit/>
          </a:bodyPr>
          <a:lstStyle>
            <a:lvl1pPr marL="0" indent="0" algn="ctr">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Tree>
    <p:extLst>
      <p:ext uri="{BB962C8B-B14F-4D97-AF65-F5344CB8AC3E}">
        <p14:creationId xmlns:p14="http://schemas.microsoft.com/office/powerpoint/2010/main" val="42422343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4 Pointer B (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E4F091E0-4364-78F8-19F2-492852555229}"/>
              </a:ext>
            </a:extLst>
          </p:cNvPr>
          <p:cNvGrpSpPr/>
          <p:nvPr userDrawn="1"/>
        </p:nvGrpSpPr>
        <p:grpSpPr>
          <a:xfrm>
            <a:off x="0" y="6288163"/>
            <a:ext cx="12192000" cy="569837"/>
            <a:chOff x="0" y="6288163"/>
            <a:chExt cx="12192000" cy="569837"/>
          </a:xfrm>
          <a:solidFill>
            <a:srgbClr val="003634"/>
          </a:solidFill>
        </p:grpSpPr>
        <p:sp>
          <p:nvSpPr>
            <p:cNvPr id="8" name="Rectangle 7">
              <a:extLst>
                <a:ext uri="{FF2B5EF4-FFF2-40B4-BE49-F238E27FC236}">
                  <a16:creationId xmlns:a16="http://schemas.microsoft.com/office/drawing/2014/main" id="{0D12BDDF-4511-DBA7-2584-E086544D3D68}"/>
                </a:ext>
              </a:extLst>
            </p:cNvPr>
            <p:cNvSpPr/>
            <p:nvPr userDrawn="1"/>
          </p:nvSpPr>
          <p:spPr>
            <a:xfrm>
              <a:off x="0" y="6288163"/>
              <a:ext cx="12192000" cy="569837"/>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pic>
          <p:nvPicPr>
            <p:cNvPr id="9" name="Picture 8">
              <a:extLst>
                <a:ext uri="{FF2B5EF4-FFF2-40B4-BE49-F238E27FC236}">
                  <a16:creationId xmlns:a16="http://schemas.microsoft.com/office/drawing/2014/main" id="{D1C00041-0B1E-2431-CB85-235D45621DC0}"/>
                </a:ext>
              </a:extLst>
            </p:cNvPr>
            <p:cNvPicPr>
              <a:picLocks noChangeAspect="1"/>
            </p:cNvPicPr>
            <p:nvPr userDrawn="1"/>
          </p:nvPicPr>
          <p:blipFill>
            <a:blip r:embed="rId2"/>
            <a:stretch>
              <a:fillRect/>
            </a:stretch>
          </p:blipFill>
          <p:spPr>
            <a:xfrm>
              <a:off x="492370" y="6431316"/>
              <a:ext cx="1306492" cy="285665"/>
            </a:xfrm>
            <a:prstGeom prst="rect">
              <a:avLst/>
            </a:prstGeom>
            <a:grpFill/>
          </p:spPr>
        </p:pic>
        <p:cxnSp>
          <p:nvCxnSpPr>
            <p:cNvPr id="10" name="Straight Connector 9">
              <a:extLst>
                <a:ext uri="{FF2B5EF4-FFF2-40B4-BE49-F238E27FC236}">
                  <a16:creationId xmlns:a16="http://schemas.microsoft.com/office/drawing/2014/main" id="{C3394F83-274F-9735-692E-D87422E3720B}"/>
                </a:ext>
              </a:extLst>
            </p:cNvPr>
            <p:cNvCxnSpPr>
              <a:cxnSpLocks/>
            </p:cNvCxnSpPr>
            <p:nvPr userDrawn="1"/>
          </p:nvCxnSpPr>
          <p:spPr>
            <a:xfrm flipV="1">
              <a:off x="11108640" y="6431316"/>
              <a:ext cx="0" cy="285665"/>
            </a:xfrm>
            <a:prstGeom prst="line">
              <a:avLst/>
            </a:prstGeom>
            <a:grpFill/>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Title 1">
            <a:extLst>
              <a:ext uri="{FF2B5EF4-FFF2-40B4-BE49-F238E27FC236}">
                <a16:creationId xmlns:a16="http://schemas.microsoft.com/office/drawing/2014/main" id="{AC6F156E-577F-6F32-8477-0118A4392B7E}"/>
              </a:ext>
            </a:extLst>
          </p:cNvPr>
          <p:cNvSpPr>
            <a:spLocks noGrp="1"/>
          </p:cNvSpPr>
          <p:nvPr>
            <p:ph type="title" hasCustomPrompt="1"/>
          </p:nvPr>
        </p:nvSpPr>
        <p:spPr>
          <a:xfrm>
            <a:off x="194310" y="2848658"/>
            <a:ext cx="3691890" cy="524914"/>
          </a:xfrm>
        </p:spPr>
        <p:txBody>
          <a:bodyPr anchor="b">
            <a:normAutofit/>
          </a:bodyPr>
          <a:lstStyle>
            <a:lvl1pPr algn="ctr" fontAlgn="ctr">
              <a:lnSpc>
                <a:spcPct val="150000"/>
              </a:lnSpc>
              <a:spcBef>
                <a:spcPts val="1200"/>
              </a:spcBef>
              <a:defRPr sz="3600" b="1" baseline="0">
                <a:solidFill>
                  <a:schemeClr val="bg1"/>
                </a:solidFill>
              </a:defRPr>
            </a:lvl1pPr>
          </a:lstStyle>
          <a:p>
            <a:r>
              <a:rPr lang="en-US"/>
              <a:t>4 Pointer (G)</a:t>
            </a:r>
          </a:p>
        </p:txBody>
      </p:sp>
      <p:sp>
        <p:nvSpPr>
          <p:cNvPr id="42" name="Date Placeholder 23">
            <a:extLst>
              <a:ext uri="{FF2B5EF4-FFF2-40B4-BE49-F238E27FC236}">
                <a16:creationId xmlns:a16="http://schemas.microsoft.com/office/drawing/2014/main" id="{B2C9062F-3C15-1B15-E105-A72BE4B28C11}"/>
              </a:ext>
            </a:extLst>
          </p:cNvPr>
          <p:cNvSpPr>
            <a:spLocks noGrp="1"/>
          </p:cNvSpPr>
          <p:nvPr>
            <p:ph type="dt" sz="half" idx="2"/>
          </p:nvPr>
        </p:nvSpPr>
        <p:spPr>
          <a:xfrm>
            <a:off x="8358716" y="6390518"/>
            <a:ext cx="2743200" cy="365125"/>
          </a:xfrm>
          <a:prstGeom prst="rect">
            <a:avLst/>
          </a:prstGeom>
        </p:spPr>
        <p:txBody>
          <a:bodyPr vert="horz" lIns="91440" tIns="45720" rIns="91440" bIns="45720" rtlCol="0" anchor="ctr"/>
          <a:lstStyle>
            <a:lvl1pPr algn="r">
              <a:defRPr sz="1200" b="1">
                <a:solidFill>
                  <a:schemeClr val="bg1"/>
                </a:solidFill>
                <a:latin typeface="Sofia Pro" panose="020B0000000000000000" pitchFamily="34" charset="77"/>
              </a:defRPr>
            </a:lvl1pPr>
          </a:lstStyle>
          <a:p>
            <a:fld id="{0FAEFF36-1DF4-384A-9D61-A37851989F6E}" type="datetimeFigureOut">
              <a:rPr lang="en-US" smtClean="0"/>
              <a:pPr/>
              <a:t>5/2/2025</a:t>
            </a:fld>
            <a:endParaRPr lang="en-US"/>
          </a:p>
        </p:txBody>
      </p:sp>
      <p:sp>
        <p:nvSpPr>
          <p:cNvPr id="43" name="Slide Number Placeholder 24">
            <a:extLst>
              <a:ext uri="{FF2B5EF4-FFF2-40B4-BE49-F238E27FC236}">
                <a16:creationId xmlns:a16="http://schemas.microsoft.com/office/drawing/2014/main" id="{45B70723-7B7E-E8BE-D74C-8DC6260A09FA}"/>
              </a:ext>
            </a:extLst>
          </p:cNvPr>
          <p:cNvSpPr>
            <a:spLocks noGrp="1"/>
          </p:cNvSpPr>
          <p:nvPr>
            <p:ph type="sldNum" sz="quarter" idx="4"/>
          </p:nvPr>
        </p:nvSpPr>
        <p:spPr>
          <a:xfrm>
            <a:off x="11115358" y="6390517"/>
            <a:ext cx="897769" cy="365125"/>
          </a:xfrm>
          <a:prstGeom prst="rect">
            <a:avLst/>
          </a:prstGeom>
        </p:spPr>
        <p:txBody>
          <a:bodyPr vert="horz" lIns="91440" tIns="45720" rIns="91440" bIns="45720" rtlCol="0" anchor="ctr"/>
          <a:lstStyle>
            <a:lvl1pPr algn="l">
              <a:defRPr sz="1200" b="1">
                <a:solidFill>
                  <a:schemeClr val="bg1"/>
                </a:solidFill>
                <a:latin typeface="Sofia Pro" panose="020B0000000000000000" pitchFamily="34" charset="77"/>
              </a:defRPr>
            </a:lvl1pPr>
          </a:lstStyle>
          <a:p>
            <a:r>
              <a:rPr lang="en-US"/>
              <a:t>Slide: </a:t>
            </a:r>
            <a:fld id="{9C5CA0F8-7E42-9F47-AD4A-25978FBA3BA2}" type="slidenum">
              <a:rPr lang="en-US" smtClean="0"/>
              <a:pPr/>
              <a:t>‹#›</a:t>
            </a:fld>
            <a:endParaRPr lang="en-US"/>
          </a:p>
        </p:txBody>
      </p:sp>
      <p:cxnSp>
        <p:nvCxnSpPr>
          <p:cNvPr id="44" name="Straight Connector 43">
            <a:extLst>
              <a:ext uri="{FF2B5EF4-FFF2-40B4-BE49-F238E27FC236}">
                <a16:creationId xmlns:a16="http://schemas.microsoft.com/office/drawing/2014/main" id="{45876D46-131A-5621-C34C-499C8D1F9C0C}"/>
              </a:ext>
            </a:extLst>
          </p:cNvPr>
          <p:cNvCxnSpPr>
            <a:cxnSpLocks/>
          </p:cNvCxnSpPr>
          <p:nvPr userDrawn="1"/>
        </p:nvCxnSpPr>
        <p:spPr>
          <a:xfrm>
            <a:off x="194310" y="2734358"/>
            <a:ext cx="369189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Text Placeholder 5">
            <a:extLst>
              <a:ext uri="{FF2B5EF4-FFF2-40B4-BE49-F238E27FC236}">
                <a16:creationId xmlns:a16="http://schemas.microsoft.com/office/drawing/2014/main" id="{4A92CA36-057F-C0D4-538B-34E69A84748F}"/>
              </a:ext>
            </a:extLst>
          </p:cNvPr>
          <p:cNvSpPr>
            <a:spLocks noGrp="1"/>
          </p:cNvSpPr>
          <p:nvPr>
            <p:ph type="body" sz="quarter" idx="26" hasCustomPrompt="1"/>
          </p:nvPr>
        </p:nvSpPr>
        <p:spPr>
          <a:xfrm>
            <a:off x="8593975" y="596723"/>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7" name="Text Placeholder 5">
            <a:extLst>
              <a:ext uri="{FF2B5EF4-FFF2-40B4-BE49-F238E27FC236}">
                <a16:creationId xmlns:a16="http://schemas.microsoft.com/office/drawing/2014/main" id="{82BDBA9E-A836-F466-C35C-DB610D45E463}"/>
              </a:ext>
            </a:extLst>
          </p:cNvPr>
          <p:cNvSpPr>
            <a:spLocks noGrp="1"/>
          </p:cNvSpPr>
          <p:nvPr>
            <p:ph type="body" sz="quarter" idx="30" hasCustomPrompt="1"/>
          </p:nvPr>
        </p:nvSpPr>
        <p:spPr>
          <a:xfrm>
            <a:off x="8593975" y="3417201"/>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15" name="Text Placeholder 5">
            <a:extLst>
              <a:ext uri="{FF2B5EF4-FFF2-40B4-BE49-F238E27FC236}">
                <a16:creationId xmlns:a16="http://schemas.microsoft.com/office/drawing/2014/main" id="{1F4916F5-D518-7FEC-B801-571E37F28D82}"/>
              </a:ext>
            </a:extLst>
          </p:cNvPr>
          <p:cNvSpPr>
            <a:spLocks noGrp="1"/>
          </p:cNvSpPr>
          <p:nvPr>
            <p:ph type="body" sz="quarter" idx="31" hasCustomPrompt="1"/>
          </p:nvPr>
        </p:nvSpPr>
        <p:spPr>
          <a:xfrm>
            <a:off x="4610688" y="1114562"/>
            <a:ext cx="2970624"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16" name="Text Placeholder 5">
            <a:extLst>
              <a:ext uri="{FF2B5EF4-FFF2-40B4-BE49-F238E27FC236}">
                <a16:creationId xmlns:a16="http://schemas.microsoft.com/office/drawing/2014/main" id="{83AA64D7-2D1B-3DBA-7428-144959CEC2B6}"/>
              </a:ext>
            </a:extLst>
          </p:cNvPr>
          <p:cNvSpPr>
            <a:spLocks noGrp="1"/>
          </p:cNvSpPr>
          <p:nvPr>
            <p:ph type="body" sz="quarter" idx="32" hasCustomPrompt="1"/>
          </p:nvPr>
        </p:nvSpPr>
        <p:spPr>
          <a:xfrm>
            <a:off x="4610688" y="596723"/>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17" name="Text Placeholder 5">
            <a:extLst>
              <a:ext uri="{FF2B5EF4-FFF2-40B4-BE49-F238E27FC236}">
                <a16:creationId xmlns:a16="http://schemas.microsoft.com/office/drawing/2014/main" id="{262AACB9-07C5-74D5-9433-B643912DFAD9}"/>
              </a:ext>
            </a:extLst>
          </p:cNvPr>
          <p:cNvSpPr>
            <a:spLocks noGrp="1"/>
          </p:cNvSpPr>
          <p:nvPr>
            <p:ph type="body" sz="quarter" idx="33" hasCustomPrompt="1"/>
          </p:nvPr>
        </p:nvSpPr>
        <p:spPr>
          <a:xfrm>
            <a:off x="4610688" y="3937772"/>
            <a:ext cx="2970624"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18" name="Text Placeholder 5">
            <a:extLst>
              <a:ext uri="{FF2B5EF4-FFF2-40B4-BE49-F238E27FC236}">
                <a16:creationId xmlns:a16="http://schemas.microsoft.com/office/drawing/2014/main" id="{80BF439B-D758-15D6-B49A-4F937C6D3896}"/>
              </a:ext>
            </a:extLst>
          </p:cNvPr>
          <p:cNvSpPr>
            <a:spLocks noGrp="1"/>
          </p:cNvSpPr>
          <p:nvPr>
            <p:ph type="body" sz="quarter" idx="34" hasCustomPrompt="1"/>
          </p:nvPr>
        </p:nvSpPr>
        <p:spPr>
          <a:xfrm>
            <a:off x="4610688" y="3417201"/>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2" name="Text Placeholder 5">
            <a:extLst>
              <a:ext uri="{FF2B5EF4-FFF2-40B4-BE49-F238E27FC236}">
                <a16:creationId xmlns:a16="http://schemas.microsoft.com/office/drawing/2014/main" id="{FE809E5B-C2D9-7A4B-CDF9-583EAAE4186E}"/>
              </a:ext>
            </a:extLst>
          </p:cNvPr>
          <p:cNvSpPr>
            <a:spLocks noGrp="1"/>
          </p:cNvSpPr>
          <p:nvPr>
            <p:ph type="body" sz="quarter" idx="35" hasCustomPrompt="1"/>
          </p:nvPr>
        </p:nvSpPr>
        <p:spPr>
          <a:xfrm>
            <a:off x="8599758" y="1114562"/>
            <a:ext cx="2970624"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3" name="Text Placeholder 5">
            <a:extLst>
              <a:ext uri="{FF2B5EF4-FFF2-40B4-BE49-F238E27FC236}">
                <a16:creationId xmlns:a16="http://schemas.microsoft.com/office/drawing/2014/main" id="{D2C08499-AA16-2DDB-6676-E3E86C184616}"/>
              </a:ext>
            </a:extLst>
          </p:cNvPr>
          <p:cNvSpPr>
            <a:spLocks noGrp="1"/>
          </p:cNvSpPr>
          <p:nvPr>
            <p:ph type="body" sz="quarter" idx="36" hasCustomPrompt="1"/>
          </p:nvPr>
        </p:nvSpPr>
        <p:spPr>
          <a:xfrm>
            <a:off x="8576898" y="3937772"/>
            <a:ext cx="2970624"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4" name="Text Placeholder 5">
            <a:extLst>
              <a:ext uri="{FF2B5EF4-FFF2-40B4-BE49-F238E27FC236}">
                <a16:creationId xmlns:a16="http://schemas.microsoft.com/office/drawing/2014/main" id="{D705C941-15C4-C244-14B7-8126C28C4F20}"/>
              </a:ext>
            </a:extLst>
          </p:cNvPr>
          <p:cNvSpPr>
            <a:spLocks noGrp="1"/>
          </p:cNvSpPr>
          <p:nvPr>
            <p:ph type="body" sz="quarter" idx="37" hasCustomPrompt="1"/>
          </p:nvPr>
        </p:nvSpPr>
        <p:spPr>
          <a:xfrm>
            <a:off x="198708" y="3937771"/>
            <a:ext cx="3687492" cy="1996553"/>
          </a:xfrm>
        </p:spPr>
        <p:txBody>
          <a:bodyPr>
            <a:normAutofit/>
          </a:bodyPr>
          <a:lstStyle>
            <a:lvl1pPr marL="0" indent="0" algn="l">
              <a:spcBef>
                <a:spcPts val="600"/>
              </a:spcBef>
              <a:buNone/>
              <a:defRPr sz="18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Optional Description</a:t>
            </a:r>
          </a:p>
        </p:txBody>
      </p:sp>
    </p:spTree>
    <p:extLst>
      <p:ext uri="{BB962C8B-B14F-4D97-AF65-F5344CB8AC3E}">
        <p14:creationId xmlns:p14="http://schemas.microsoft.com/office/powerpoint/2010/main" val="308190789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6 Pointer B (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E4F091E0-4364-78F8-19F2-492852555229}"/>
              </a:ext>
            </a:extLst>
          </p:cNvPr>
          <p:cNvGrpSpPr/>
          <p:nvPr userDrawn="1"/>
        </p:nvGrpSpPr>
        <p:grpSpPr>
          <a:xfrm>
            <a:off x="0" y="6288163"/>
            <a:ext cx="12192000" cy="569837"/>
            <a:chOff x="0" y="6288163"/>
            <a:chExt cx="12192000" cy="569837"/>
          </a:xfrm>
          <a:solidFill>
            <a:srgbClr val="003634"/>
          </a:solidFill>
        </p:grpSpPr>
        <p:sp>
          <p:nvSpPr>
            <p:cNvPr id="8" name="Rectangle 7">
              <a:extLst>
                <a:ext uri="{FF2B5EF4-FFF2-40B4-BE49-F238E27FC236}">
                  <a16:creationId xmlns:a16="http://schemas.microsoft.com/office/drawing/2014/main" id="{0D12BDDF-4511-DBA7-2584-E086544D3D68}"/>
                </a:ext>
              </a:extLst>
            </p:cNvPr>
            <p:cNvSpPr/>
            <p:nvPr userDrawn="1"/>
          </p:nvSpPr>
          <p:spPr>
            <a:xfrm>
              <a:off x="0" y="6288163"/>
              <a:ext cx="12192000" cy="569837"/>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pic>
          <p:nvPicPr>
            <p:cNvPr id="9" name="Picture 8">
              <a:extLst>
                <a:ext uri="{FF2B5EF4-FFF2-40B4-BE49-F238E27FC236}">
                  <a16:creationId xmlns:a16="http://schemas.microsoft.com/office/drawing/2014/main" id="{D1C00041-0B1E-2431-CB85-235D45621DC0}"/>
                </a:ext>
              </a:extLst>
            </p:cNvPr>
            <p:cNvPicPr>
              <a:picLocks noChangeAspect="1"/>
            </p:cNvPicPr>
            <p:nvPr userDrawn="1"/>
          </p:nvPicPr>
          <p:blipFill>
            <a:blip r:embed="rId2"/>
            <a:stretch>
              <a:fillRect/>
            </a:stretch>
          </p:blipFill>
          <p:spPr>
            <a:xfrm>
              <a:off x="492370" y="6431316"/>
              <a:ext cx="1306492" cy="285665"/>
            </a:xfrm>
            <a:prstGeom prst="rect">
              <a:avLst/>
            </a:prstGeom>
            <a:grpFill/>
          </p:spPr>
        </p:pic>
        <p:cxnSp>
          <p:nvCxnSpPr>
            <p:cNvPr id="10" name="Straight Connector 9">
              <a:extLst>
                <a:ext uri="{FF2B5EF4-FFF2-40B4-BE49-F238E27FC236}">
                  <a16:creationId xmlns:a16="http://schemas.microsoft.com/office/drawing/2014/main" id="{C3394F83-274F-9735-692E-D87422E3720B}"/>
                </a:ext>
              </a:extLst>
            </p:cNvPr>
            <p:cNvCxnSpPr>
              <a:cxnSpLocks/>
            </p:cNvCxnSpPr>
            <p:nvPr userDrawn="1"/>
          </p:nvCxnSpPr>
          <p:spPr>
            <a:xfrm flipV="1">
              <a:off x="11108640" y="6431316"/>
              <a:ext cx="0" cy="285665"/>
            </a:xfrm>
            <a:prstGeom prst="line">
              <a:avLst/>
            </a:prstGeom>
            <a:grpFill/>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2" name="Date Placeholder 23">
            <a:extLst>
              <a:ext uri="{FF2B5EF4-FFF2-40B4-BE49-F238E27FC236}">
                <a16:creationId xmlns:a16="http://schemas.microsoft.com/office/drawing/2014/main" id="{B2C9062F-3C15-1B15-E105-A72BE4B28C11}"/>
              </a:ext>
            </a:extLst>
          </p:cNvPr>
          <p:cNvSpPr>
            <a:spLocks noGrp="1"/>
          </p:cNvSpPr>
          <p:nvPr>
            <p:ph type="dt" sz="half" idx="2"/>
          </p:nvPr>
        </p:nvSpPr>
        <p:spPr>
          <a:xfrm>
            <a:off x="8358716" y="6390518"/>
            <a:ext cx="2743200" cy="365125"/>
          </a:xfrm>
          <a:prstGeom prst="rect">
            <a:avLst/>
          </a:prstGeom>
        </p:spPr>
        <p:txBody>
          <a:bodyPr vert="horz" lIns="91440" tIns="45720" rIns="91440" bIns="45720" rtlCol="0" anchor="ctr"/>
          <a:lstStyle>
            <a:lvl1pPr algn="r">
              <a:defRPr sz="1200" b="1">
                <a:solidFill>
                  <a:schemeClr val="bg1"/>
                </a:solidFill>
                <a:latin typeface="Sofia Pro" panose="020B0000000000000000" pitchFamily="34" charset="77"/>
              </a:defRPr>
            </a:lvl1pPr>
          </a:lstStyle>
          <a:p>
            <a:fld id="{0FAEFF36-1DF4-384A-9D61-A37851989F6E}" type="datetimeFigureOut">
              <a:rPr lang="en-US" smtClean="0"/>
              <a:pPr/>
              <a:t>5/2/2025</a:t>
            </a:fld>
            <a:endParaRPr lang="en-US"/>
          </a:p>
        </p:txBody>
      </p:sp>
      <p:sp>
        <p:nvSpPr>
          <p:cNvPr id="43" name="Slide Number Placeholder 24">
            <a:extLst>
              <a:ext uri="{FF2B5EF4-FFF2-40B4-BE49-F238E27FC236}">
                <a16:creationId xmlns:a16="http://schemas.microsoft.com/office/drawing/2014/main" id="{45B70723-7B7E-E8BE-D74C-8DC6260A09FA}"/>
              </a:ext>
            </a:extLst>
          </p:cNvPr>
          <p:cNvSpPr>
            <a:spLocks noGrp="1"/>
          </p:cNvSpPr>
          <p:nvPr>
            <p:ph type="sldNum" sz="quarter" idx="4"/>
          </p:nvPr>
        </p:nvSpPr>
        <p:spPr>
          <a:xfrm>
            <a:off x="11115358" y="6390517"/>
            <a:ext cx="897769" cy="365125"/>
          </a:xfrm>
          <a:prstGeom prst="rect">
            <a:avLst/>
          </a:prstGeom>
        </p:spPr>
        <p:txBody>
          <a:bodyPr vert="horz" lIns="91440" tIns="45720" rIns="91440" bIns="45720" rtlCol="0" anchor="ctr"/>
          <a:lstStyle>
            <a:lvl1pPr algn="l">
              <a:defRPr sz="1200" b="1">
                <a:solidFill>
                  <a:schemeClr val="bg1"/>
                </a:solidFill>
                <a:latin typeface="Sofia Pro" panose="020B0000000000000000" pitchFamily="34" charset="77"/>
              </a:defRPr>
            </a:lvl1pPr>
          </a:lstStyle>
          <a:p>
            <a:r>
              <a:rPr lang="en-US"/>
              <a:t>Slide: </a:t>
            </a:r>
            <a:fld id="{9C5CA0F8-7E42-9F47-AD4A-25978FBA3BA2}" type="slidenum">
              <a:rPr lang="en-US" smtClean="0"/>
              <a:pPr/>
              <a:t>‹#›</a:t>
            </a:fld>
            <a:endParaRPr lang="en-US"/>
          </a:p>
        </p:txBody>
      </p:sp>
      <p:sp>
        <p:nvSpPr>
          <p:cNvPr id="49" name="Text Placeholder 5">
            <a:extLst>
              <a:ext uri="{FF2B5EF4-FFF2-40B4-BE49-F238E27FC236}">
                <a16:creationId xmlns:a16="http://schemas.microsoft.com/office/drawing/2014/main" id="{4A92CA36-057F-C0D4-538B-34E69A84748F}"/>
              </a:ext>
            </a:extLst>
          </p:cNvPr>
          <p:cNvSpPr>
            <a:spLocks noGrp="1"/>
          </p:cNvSpPr>
          <p:nvPr>
            <p:ph type="body" sz="quarter" idx="26" hasCustomPrompt="1"/>
          </p:nvPr>
        </p:nvSpPr>
        <p:spPr>
          <a:xfrm>
            <a:off x="8593975" y="596723"/>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7" name="Text Placeholder 5">
            <a:extLst>
              <a:ext uri="{FF2B5EF4-FFF2-40B4-BE49-F238E27FC236}">
                <a16:creationId xmlns:a16="http://schemas.microsoft.com/office/drawing/2014/main" id="{82BDBA9E-A836-F466-C35C-DB610D45E463}"/>
              </a:ext>
            </a:extLst>
          </p:cNvPr>
          <p:cNvSpPr>
            <a:spLocks noGrp="1"/>
          </p:cNvSpPr>
          <p:nvPr>
            <p:ph type="body" sz="quarter" idx="30" hasCustomPrompt="1"/>
          </p:nvPr>
        </p:nvSpPr>
        <p:spPr>
          <a:xfrm>
            <a:off x="8593975" y="3417201"/>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15" name="Text Placeholder 5">
            <a:extLst>
              <a:ext uri="{FF2B5EF4-FFF2-40B4-BE49-F238E27FC236}">
                <a16:creationId xmlns:a16="http://schemas.microsoft.com/office/drawing/2014/main" id="{1F4916F5-D518-7FEC-B801-571E37F28D82}"/>
              </a:ext>
            </a:extLst>
          </p:cNvPr>
          <p:cNvSpPr>
            <a:spLocks noGrp="1"/>
          </p:cNvSpPr>
          <p:nvPr>
            <p:ph type="body" sz="quarter" idx="31" hasCustomPrompt="1"/>
          </p:nvPr>
        </p:nvSpPr>
        <p:spPr>
          <a:xfrm>
            <a:off x="4610688" y="1114562"/>
            <a:ext cx="2970624"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16" name="Text Placeholder 5">
            <a:extLst>
              <a:ext uri="{FF2B5EF4-FFF2-40B4-BE49-F238E27FC236}">
                <a16:creationId xmlns:a16="http://schemas.microsoft.com/office/drawing/2014/main" id="{83AA64D7-2D1B-3DBA-7428-144959CEC2B6}"/>
              </a:ext>
            </a:extLst>
          </p:cNvPr>
          <p:cNvSpPr>
            <a:spLocks noGrp="1"/>
          </p:cNvSpPr>
          <p:nvPr>
            <p:ph type="body" sz="quarter" idx="32" hasCustomPrompt="1"/>
          </p:nvPr>
        </p:nvSpPr>
        <p:spPr>
          <a:xfrm>
            <a:off x="4610688" y="596723"/>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17" name="Text Placeholder 5">
            <a:extLst>
              <a:ext uri="{FF2B5EF4-FFF2-40B4-BE49-F238E27FC236}">
                <a16:creationId xmlns:a16="http://schemas.microsoft.com/office/drawing/2014/main" id="{262AACB9-07C5-74D5-9433-B643912DFAD9}"/>
              </a:ext>
            </a:extLst>
          </p:cNvPr>
          <p:cNvSpPr>
            <a:spLocks noGrp="1"/>
          </p:cNvSpPr>
          <p:nvPr>
            <p:ph type="body" sz="quarter" idx="33" hasCustomPrompt="1"/>
          </p:nvPr>
        </p:nvSpPr>
        <p:spPr>
          <a:xfrm>
            <a:off x="4610688" y="3937772"/>
            <a:ext cx="2970624"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18" name="Text Placeholder 5">
            <a:extLst>
              <a:ext uri="{FF2B5EF4-FFF2-40B4-BE49-F238E27FC236}">
                <a16:creationId xmlns:a16="http://schemas.microsoft.com/office/drawing/2014/main" id="{80BF439B-D758-15D6-B49A-4F937C6D3896}"/>
              </a:ext>
            </a:extLst>
          </p:cNvPr>
          <p:cNvSpPr>
            <a:spLocks noGrp="1"/>
          </p:cNvSpPr>
          <p:nvPr>
            <p:ph type="body" sz="quarter" idx="34" hasCustomPrompt="1"/>
          </p:nvPr>
        </p:nvSpPr>
        <p:spPr>
          <a:xfrm>
            <a:off x="4610688" y="3417201"/>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2" name="Text Placeholder 5">
            <a:extLst>
              <a:ext uri="{FF2B5EF4-FFF2-40B4-BE49-F238E27FC236}">
                <a16:creationId xmlns:a16="http://schemas.microsoft.com/office/drawing/2014/main" id="{FE809E5B-C2D9-7A4B-CDF9-583EAAE4186E}"/>
              </a:ext>
            </a:extLst>
          </p:cNvPr>
          <p:cNvSpPr>
            <a:spLocks noGrp="1"/>
          </p:cNvSpPr>
          <p:nvPr>
            <p:ph type="body" sz="quarter" idx="35" hasCustomPrompt="1"/>
          </p:nvPr>
        </p:nvSpPr>
        <p:spPr>
          <a:xfrm>
            <a:off x="8599758" y="1114562"/>
            <a:ext cx="2970624"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3" name="Text Placeholder 5">
            <a:extLst>
              <a:ext uri="{FF2B5EF4-FFF2-40B4-BE49-F238E27FC236}">
                <a16:creationId xmlns:a16="http://schemas.microsoft.com/office/drawing/2014/main" id="{D2C08499-AA16-2DDB-6676-E3E86C184616}"/>
              </a:ext>
            </a:extLst>
          </p:cNvPr>
          <p:cNvSpPr>
            <a:spLocks noGrp="1"/>
          </p:cNvSpPr>
          <p:nvPr>
            <p:ph type="body" sz="quarter" idx="36" hasCustomPrompt="1"/>
          </p:nvPr>
        </p:nvSpPr>
        <p:spPr>
          <a:xfrm>
            <a:off x="8576898" y="3937772"/>
            <a:ext cx="2970624"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11" name="Text Placeholder 5">
            <a:extLst>
              <a:ext uri="{FF2B5EF4-FFF2-40B4-BE49-F238E27FC236}">
                <a16:creationId xmlns:a16="http://schemas.microsoft.com/office/drawing/2014/main" id="{A775EF2D-9416-61AB-4DEC-FB4A9C420D31}"/>
              </a:ext>
            </a:extLst>
          </p:cNvPr>
          <p:cNvSpPr>
            <a:spLocks noGrp="1"/>
          </p:cNvSpPr>
          <p:nvPr>
            <p:ph type="body" sz="quarter" idx="37" hasCustomPrompt="1"/>
          </p:nvPr>
        </p:nvSpPr>
        <p:spPr>
          <a:xfrm>
            <a:off x="621618" y="1114562"/>
            <a:ext cx="2970624"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12" name="Text Placeholder 5">
            <a:extLst>
              <a:ext uri="{FF2B5EF4-FFF2-40B4-BE49-F238E27FC236}">
                <a16:creationId xmlns:a16="http://schemas.microsoft.com/office/drawing/2014/main" id="{600AB0A7-4BA1-88A5-7304-4B6A45F492EF}"/>
              </a:ext>
            </a:extLst>
          </p:cNvPr>
          <p:cNvSpPr>
            <a:spLocks noGrp="1"/>
          </p:cNvSpPr>
          <p:nvPr>
            <p:ph type="body" sz="quarter" idx="38" hasCustomPrompt="1"/>
          </p:nvPr>
        </p:nvSpPr>
        <p:spPr>
          <a:xfrm>
            <a:off x="621618" y="596723"/>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13" name="Text Placeholder 5">
            <a:extLst>
              <a:ext uri="{FF2B5EF4-FFF2-40B4-BE49-F238E27FC236}">
                <a16:creationId xmlns:a16="http://schemas.microsoft.com/office/drawing/2014/main" id="{8F511001-9285-EF04-D248-FD78C82D2555}"/>
              </a:ext>
            </a:extLst>
          </p:cNvPr>
          <p:cNvSpPr>
            <a:spLocks noGrp="1"/>
          </p:cNvSpPr>
          <p:nvPr>
            <p:ph type="body" sz="quarter" idx="39" hasCustomPrompt="1"/>
          </p:nvPr>
        </p:nvSpPr>
        <p:spPr>
          <a:xfrm>
            <a:off x="621618" y="3937772"/>
            <a:ext cx="2970624"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14" name="Text Placeholder 5">
            <a:extLst>
              <a:ext uri="{FF2B5EF4-FFF2-40B4-BE49-F238E27FC236}">
                <a16:creationId xmlns:a16="http://schemas.microsoft.com/office/drawing/2014/main" id="{BB7EC289-1A09-9381-2481-5F6B42CDCDA8}"/>
              </a:ext>
            </a:extLst>
          </p:cNvPr>
          <p:cNvSpPr>
            <a:spLocks noGrp="1"/>
          </p:cNvSpPr>
          <p:nvPr>
            <p:ph type="body" sz="quarter" idx="40" hasCustomPrompt="1"/>
          </p:nvPr>
        </p:nvSpPr>
        <p:spPr>
          <a:xfrm>
            <a:off x="621618" y="3417201"/>
            <a:ext cx="2970624"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Tree>
    <p:extLst>
      <p:ext uri="{BB962C8B-B14F-4D97-AF65-F5344CB8AC3E}">
        <p14:creationId xmlns:p14="http://schemas.microsoft.com/office/powerpoint/2010/main" val="282601163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 Pointer C (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88ED755-2FF6-B426-FB03-FD0D343E972A}"/>
              </a:ext>
            </a:extLst>
          </p:cNvPr>
          <p:cNvSpPr/>
          <p:nvPr userDrawn="1"/>
        </p:nvSpPr>
        <p:spPr>
          <a:xfrm>
            <a:off x="635" y="0"/>
            <a:ext cx="12191365" cy="3429000"/>
          </a:xfrm>
          <a:prstGeom prst="rect">
            <a:avLst/>
          </a:prstGeom>
          <a:solidFill>
            <a:srgbClr val="F5F5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cture Placeholder 7">
            <a:extLst>
              <a:ext uri="{FF2B5EF4-FFF2-40B4-BE49-F238E27FC236}">
                <a16:creationId xmlns:a16="http://schemas.microsoft.com/office/drawing/2014/main" id="{B0DFCFAA-4512-FAFE-EEE8-98DBAFB95336}"/>
              </a:ext>
            </a:extLst>
          </p:cNvPr>
          <p:cNvSpPr>
            <a:spLocks noGrp="1"/>
          </p:cNvSpPr>
          <p:nvPr>
            <p:ph type="pic" sz="quarter" idx="11"/>
          </p:nvPr>
        </p:nvSpPr>
        <p:spPr>
          <a:xfrm>
            <a:off x="0" y="0"/>
            <a:ext cx="12192000" cy="3429000"/>
          </a:xfrm>
        </p:spPr>
        <p:txBody>
          <a:bodyPr/>
          <a:lstStyle/>
          <a:p>
            <a:endParaRPr lang="en-US"/>
          </a:p>
        </p:txBody>
      </p:sp>
      <p:sp>
        <p:nvSpPr>
          <p:cNvPr id="4" name="Text Placeholder 5">
            <a:extLst>
              <a:ext uri="{FF2B5EF4-FFF2-40B4-BE49-F238E27FC236}">
                <a16:creationId xmlns:a16="http://schemas.microsoft.com/office/drawing/2014/main" id="{E2556B2C-9239-AC3F-9EFE-BCE18BB02787}"/>
              </a:ext>
            </a:extLst>
          </p:cNvPr>
          <p:cNvSpPr>
            <a:spLocks noGrp="1"/>
          </p:cNvSpPr>
          <p:nvPr>
            <p:ph type="body" sz="quarter" idx="39" hasCustomPrompt="1"/>
          </p:nvPr>
        </p:nvSpPr>
        <p:spPr>
          <a:xfrm>
            <a:off x="660306" y="4360682"/>
            <a:ext cx="5314950"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5" name="Text Placeholder 5">
            <a:extLst>
              <a:ext uri="{FF2B5EF4-FFF2-40B4-BE49-F238E27FC236}">
                <a16:creationId xmlns:a16="http://schemas.microsoft.com/office/drawing/2014/main" id="{832A05AA-FA7D-AD89-4CD1-302732C83BB9}"/>
              </a:ext>
            </a:extLst>
          </p:cNvPr>
          <p:cNvSpPr>
            <a:spLocks noGrp="1"/>
          </p:cNvSpPr>
          <p:nvPr>
            <p:ph type="body" sz="quarter" idx="40" hasCustomPrompt="1"/>
          </p:nvPr>
        </p:nvSpPr>
        <p:spPr>
          <a:xfrm>
            <a:off x="660306" y="3840111"/>
            <a:ext cx="5314950"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14" name="Text Placeholder 5">
            <a:extLst>
              <a:ext uri="{FF2B5EF4-FFF2-40B4-BE49-F238E27FC236}">
                <a16:creationId xmlns:a16="http://schemas.microsoft.com/office/drawing/2014/main" id="{1CA7705A-935F-CBB7-DD1B-8F1EDD6ACC40}"/>
              </a:ext>
            </a:extLst>
          </p:cNvPr>
          <p:cNvSpPr>
            <a:spLocks noGrp="1"/>
          </p:cNvSpPr>
          <p:nvPr>
            <p:ph type="body" sz="quarter" idx="43" hasCustomPrompt="1"/>
          </p:nvPr>
        </p:nvSpPr>
        <p:spPr>
          <a:xfrm>
            <a:off x="6203856" y="4360682"/>
            <a:ext cx="5314950"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15" name="Text Placeholder 5">
            <a:extLst>
              <a:ext uri="{FF2B5EF4-FFF2-40B4-BE49-F238E27FC236}">
                <a16:creationId xmlns:a16="http://schemas.microsoft.com/office/drawing/2014/main" id="{8C471357-4F69-3799-18FE-D2E4E1658843}"/>
              </a:ext>
            </a:extLst>
          </p:cNvPr>
          <p:cNvSpPr>
            <a:spLocks noGrp="1"/>
          </p:cNvSpPr>
          <p:nvPr>
            <p:ph type="body" sz="quarter" idx="44" hasCustomPrompt="1"/>
          </p:nvPr>
        </p:nvSpPr>
        <p:spPr>
          <a:xfrm>
            <a:off x="6203856" y="3840111"/>
            <a:ext cx="5314950"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18" name="Picture Placeholder 25">
            <a:extLst>
              <a:ext uri="{FF2B5EF4-FFF2-40B4-BE49-F238E27FC236}">
                <a16:creationId xmlns:a16="http://schemas.microsoft.com/office/drawing/2014/main" id="{BC0D6331-B18B-C0D0-5EB4-085CB7F073D8}"/>
              </a:ext>
            </a:extLst>
          </p:cNvPr>
          <p:cNvSpPr>
            <a:spLocks noGrp="1"/>
          </p:cNvSpPr>
          <p:nvPr>
            <p:ph type="pic" sz="quarter" idx="47" hasCustomPrompt="1"/>
          </p:nvPr>
        </p:nvSpPr>
        <p:spPr>
          <a:xfrm>
            <a:off x="2937075" y="3038751"/>
            <a:ext cx="761412" cy="761412"/>
          </a:xfrm>
        </p:spPr>
        <p:txBody>
          <a:bodyPr>
            <a:normAutofit/>
          </a:bodyPr>
          <a:lstStyle>
            <a:lvl1pPr marL="0" indent="0" algn="ctr">
              <a:buNone/>
              <a:defRPr sz="1000"/>
            </a:lvl1pPr>
          </a:lstStyle>
          <a:p>
            <a:r>
              <a:rPr lang="en-US"/>
              <a:t>ICON / IMG</a:t>
            </a:r>
          </a:p>
        </p:txBody>
      </p:sp>
      <p:sp>
        <p:nvSpPr>
          <p:cNvPr id="20" name="Picture Placeholder 25">
            <a:extLst>
              <a:ext uri="{FF2B5EF4-FFF2-40B4-BE49-F238E27FC236}">
                <a16:creationId xmlns:a16="http://schemas.microsoft.com/office/drawing/2014/main" id="{B8AE85ED-3536-5E4A-4C51-51B7EFCD9271}"/>
              </a:ext>
            </a:extLst>
          </p:cNvPr>
          <p:cNvSpPr>
            <a:spLocks noGrp="1"/>
          </p:cNvSpPr>
          <p:nvPr>
            <p:ph type="pic" sz="quarter" idx="49" hasCustomPrompt="1"/>
          </p:nvPr>
        </p:nvSpPr>
        <p:spPr>
          <a:xfrm>
            <a:off x="8493513" y="3038751"/>
            <a:ext cx="761412" cy="761412"/>
          </a:xfrm>
        </p:spPr>
        <p:txBody>
          <a:bodyPr>
            <a:normAutofit/>
          </a:bodyPr>
          <a:lstStyle>
            <a:lvl1pPr marL="0" indent="0" algn="ctr">
              <a:buNone/>
              <a:defRPr sz="1000"/>
            </a:lvl1pPr>
          </a:lstStyle>
          <a:p>
            <a:r>
              <a:rPr lang="en-US"/>
              <a:t>ICON / IMG</a:t>
            </a:r>
          </a:p>
        </p:txBody>
      </p:sp>
    </p:spTree>
    <p:extLst>
      <p:ext uri="{BB962C8B-B14F-4D97-AF65-F5344CB8AC3E}">
        <p14:creationId xmlns:p14="http://schemas.microsoft.com/office/powerpoint/2010/main" val="194392874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3 Pointer C (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88ED755-2FF6-B426-FB03-FD0D343E972A}"/>
              </a:ext>
            </a:extLst>
          </p:cNvPr>
          <p:cNvSpPr/>
          <p:nvPr userDrawn="1"/>
        </p:nvSpPr>
        <p:spPr>
          <a:xfrm>
            <a:off x="635" y="0"/>
            <a:ext cx="12191365" cy="3429000"/>
          </a:xfrm>
          <a:prstGeom prst="rect">
            <a:avLst/>
          </a:prstGeom>
          <a:solidFill>
            <a:srgbClr val="F5F5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cture Placeholder 7">
            <a:extLst>
              <a:ext uri="{FF2B5EF4-FFF2-40B4-BE49-F238E27FC236}">
                <a16:creationId xmlns:a16="http://schemas.microsoft.com/office/drawing/2014/main" id="{B0DFCFAA-4512-FAFE-EEE8-98DBAFB95336}"/>
              </a:ext>
            </a:extLst>
          </p:cNvPr>
          <p:cNvSpPr>
            <a:spLocks noGrp="1"/>
          </p:cNvSpPr>
          <p:nvPr>
            <p:ph type="pic" sz="quarter" idx="11"/>
          </p:nvPr>
        </p:nvSpPr>
        <p:spPr>
          <a:xfrm>
            <a:off x="0" y="0"/>
            <a:ext cx="12192000" cy="3429000"/>
          </a:xfrm>
        </p:spPr>
        <p:txBody>
          <a:bodyPr/>
          <a:lstStyle/>
          <a:p>
            <a:endParaRPr lang="en-US"/>
          </a:p>
        </p:txBody>
      </p:sp>
      <p:sp>
        <p:nvSpPr>
          <p:cNvPr id="4" name="Text Placeholder 5">
            <a:extLst>
              <a:ext uri="{FF2B5EF4-FFF2-40B4-BE49-F238E27FC236}">
                <a16:creationId xmlns:a16="http://schemas.microsoft.com/office/drawing/2014/main" id="{E2556B2C-9239-AC3F-9EFE-BCE18BB02787}"/>
              </a:ext>
            </a:extLst>
          </p:cNvPr>
          <p:cNvSpPr>
            <a:spLocks noGrp="1"/>
          </p:cNvSpPr>
          <p:nvPr>
            <p:ph type="body" sz="quarter" idx="39" hasCustomPrompt="1"/>
          </p:nvPr>
        </p:nvSpPr>
        <p:spPr>
          <a:xfrm>
            <a:off x="780626" y="4360682"/>
            <a:ext cx="2544492"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5" name="Text Placeholder 5">
            <a:extLst>
              <a:ext uri="{FF2B5EF4-FFF2-40B4-BE49-F238E27FC236}">
                <a16:creationId xmlns:a16="http://schemas.microsoft.com/office/drawing/2014/main" id="{832A05AA-FA7D-AD89-4CD1-302732C83BB9}"/>
              </a:ext>
            </a:extLst>
          </p:cNvPr>
          <p:cNvSpPr>
            <a:spLocks noGrp="1"/>
          </p:cNvSpPr>
          <p:nvPr>
            <p:ph type="body" sz="quarter" idx="40" hasCustomPrompt="1"/>
          </p:nvPr>
        </p:nvSpPr>
        <p:spPr>
          <a:xfrm>
            <a:off x="780626" y="3840111"/>
            <a:ext cx="2544492"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14" name="Text Placeholder 5">
            <a:extLst>
              <a:ext uri="{FF2B5EF4-FFF2-40B4-BE49-F238E27FC236}">
                <a16:creationId xmlns:a16="http://schemas.microsoft.com/office/drawing/2014/main" id="{1CA7705A-935F-CBB7-DD1B-8F1EDD6ACC40}"/>
              </a:ext>
            </a:extLst>
          </p:cNvPr>
          <p:cNvSpPr>
            <a:spLocks noGrp="1"/>
          </p:cNvSpPr>
          <p:nvPr>
            <p:ph type="body" sz="quarter" idx="43" hasCustomPrompt="1"/>
          </p:nvPr>
        </p:nvSpPr>
        <p:spPr>
          <a:xfrm>
            <a:off x="4815111" y="4360682"/>
            <a:ext cx="2544492"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15" name="Text Placeholder 5">
            <a:extLst>
              <a:ext uri="{FF2B5EF4-FFF2-40B4-BE49-F238E27FC236}">
                <a16:creationId xmlns:a16="http://schemas.microsoft.com/office/drawing/2014/main" id="{8C471357-4F69-3799-18FE-D2E4E1658843}"/>
              </a:ext>
            </a:extLst>
          </p:cNvPr>
          <p:cNvSpPr>
            <a:spLocks noGrp="1"/>
          </p:cNvSpPr>
          <p:nvPr>
            <p:ph type="body" sz="quarter" idx="44" hasCustomPrompt="1"/>
          </p:nvPr>
        </p:nvSpPr>
        <p:spPr>
          <a:xfrm>
            <a:off x="4815111" y="3840111"/>
            <a:ext cx="2544492"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16" name="Text Placeholder 5">
            <a:extLst>
              <a:ext uri="{FF2B5EF4-FFF2-40B4-BE49-F238E27FC236}">
                <a16:creationId xmlns:a16="http://schemas.microsoft.com/office/drawing/2014/main" id="{28362D67-9628-0C03-31E1-EFBCED72A675}"/>
              </a:ext>
            </a:extLst>
          </p:cNvPr>
          <p:cNvSpPr>
            <a:spLocks noGrp="1"/>
          </p:cNvSpPr>
          <p:nvPr>
            <p:ph type="body" sz="quarter" idx="45" hasCustomPrompt="1"/>
          </p:nvPr>
        </p:nvSpPr>
        <p:spPr>
          <a:xfrm>
            <a:off x="8832564" y="4360682"/>
            <a:ext cx="2544492"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17" name="Text Placeholder 5">
            <a:extLst>
              <a:ext uri="{FF2B5EF4-FFF2-40B4-BE49-F238E27FC236}">
                <a16:creationId xmlns:a16="http://schemas.microsoft.com/office/drawing/2014/main" id="{B9585A64-A15C-8494-C1DA-340B1B5A644E}"/>
              </a:ext>
            </a:extLst>
          </p:cNvPr>
          <p:cNvSpPr>
            <a:spLocks noGrp="1"/>
          </p:cNvSpPr>
          <p:nvPr>
            <p:ph type="body" sz="quarter" idx="46" hasCustomPrompt="1"/>
          </p:nvPr>
        </p:nvSpPr>
        <p:spPr>
          <a:xfrm>
            <a:off x="8832564" y="3840111"/>
            <a:ext cx="2544492"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18" name="Picture Placeholder 25">
            <a:extLst>
              <a:ext uri="{FF2B5EF4-FFF2-40B4-BE49-F238E27FC236}">
                <a16:creationId xmlns:a16="http://schemas.microsoft.com/office/drawing/2014/main" id="{BC0D6331-B18B-C0D0-5EB4-085CB7F073D8}"/>
              </a:ext>
            </a:extLst>
          </p:cNvPr>
          <p:cNvSpPr>
            <a:spLocks noGrp="1"/>
          </p:cNvSpPr>
          <p:nvPr>
            <p:ph type="pic" sz="quarter" idx="47" hasCustomPrompt="1"/>
          </p:nvPr>
        </p:nvSpPr>
        <p:spPr>
          <a:xfrm>
            <a:off x="1672166" y="3038751"/>
            <a:ext cx="761412" cy="761412"/>
          </a:xfrm>
        </p:spPr>
        <p:txBody>
          <a:bodyPr>
            <a:normAutofit/>
          </a:bodyPr>
          <a:lstStyle>
            <a:lvl1pPr marL="0" indent="0" algn="ctr">
              <a:buNone/>
              <a:defRPr sz="1000"/>
            </a:lvl1pPr>
          </a:lstStyle>
          <a:p>
            <a:r>
              <a:rPr lang="en-US"/>
              <a:t>ICON / IMG</a:t>
            </a:r>
          </a:p>
        </p:txBody>
      </p:sp>
      <p:sp>
        <p:nvSpPr>
          <p:cNvPr id="20" name="Picture Placeholder 25">
            <a:extLst>
              <a:ext uri="{FF2B5EF4-FFF2-40B4-BE49-F238E27FC236}">
                <a16:creationId xmlns:a16="http://schemas.microsoft.com/office/drawing/2014/main" id="{B8AE85ED-3536-5E4A-4C51-51B7EFCD9271}"/>
              </a:ext>
            </a:extLst>
          </p:cNvPr>
          <p:cNvSpPr>
            <a:spLocks noGrp="1"/>
          </p:cNvSpPr>
          <p:nvPr>
            <p:ph type="pic" sz="quarter" idx="49" hasCustomPrompt="1"/>
          </p:nvPr>
        </p:nvSpPr>
        <p:spPr>
          <a:xfrm>
            <a:off x="5706651" y="3038751"/>
            <a:ext cx="761412" cy="761412"/>
          </a:xfrm>
        </p:spPr>
        <p:txBody>
          <a:bodyPr>
            <a:normAutofit/>
          </a:bodyPr>
          <a:lstStyle>
            <a:lvl1pPr marL="0" indent="0" algn="ctr">
              <a:buNone/>
              <a:defRPr sz="1000"/>
            </a:lvl1pPr>
          </a:lstStyle>
          <a:p>
            <a:r>
              <a:rPr lang="en-US"/>
              <a:t>ICON / IMG</a:t>
            </a:r>
          </a:p>
        </p:txBody>
      </p:sp>
      <p:sp>
        <p:nvSpPr>
          <p:cNvPr id="21" name="Picture Placeholder 25">
            <a:extLst>
              <a:ext uri="{FF2B5EF4-FFF2-40B4-BE49-F238E27FC236}">
                <a16:creationId xmlns:a16="http://schemas.microsoft.com/office/drawing/2014/main" id="{82684268-45FE-D504-3550-EC975AC414F6}"/>
              </a:ext>
            </a:extLst>
          </p:cNvPr>
          <p:cNvSpPr>
            <a:spLocks noGrp="1"/>
          </p:cNvSpPr>
          <p:nvPr>
            <p:ph type="pic" sz="quarter" idx="50" hasCustomPrompt="1"/>
          </p:nvPr>
        </p:nvSpPr>
        <p:spPr>
          <a:xfrm>
            <a:off x="9717072" y="3038751"/>
            <a:ext cx="761412" cy="761412"/>
          </a:xfrm>
        </p:spPr>
        <p:txBody>
          <a:bodyPr>
            <a:normAutofit/>
          </a:bodyPr>
          <a:lstStyle>
            <a:lvl1pPr marL="0" indent="0" algn="ctr">
              <a:buNone/>
              <a:defRPr sz="1000"/>
            </a:lvl1pPr>
          </a:lstStyle>
          <a:p>
            <a:r>
              <a:rPr lang="en-US"/>
              <a:t>ICON / IMG</a:t>
            </a:r>
          </a:p>
        </p:txBody>
      </p:sp>
    </p:spTree>
    <p:extLst>
      <p:ext uri="{BB962C8B-B14F-4D97-AF65-F5344CB8AC3E}">
        <p14:creationId xmlns:p14="http://schemas.microsoft.com/office/powerpoint/2010/main" val="49625689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4 Pointer C (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88ED755-2FF6-B426-FB03-FD0D343E972A}"/>
              </a:ext>
            </a:extLst>
          </p:cNvPr>
          <p:cNvSpPr/>
          <p:nvPr userDrawn="1"/>
        </p:nvSpPr>
        <p:spPr>
          <a:xfrm>
            <a:off x="635" y="0"/>
            <a:ext cx="12191365" cy="3429000"/>
          </a:xfrm>
          <a:prstGeom prst="rect">
            <a:avLst/>
          </a:prstGeom>
          <a:solidFill>
            <a:srgbClr val="F5F5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cture Placeholder 7">
            <a:extLst>
              <a:ext uri="{FF2B5EF4-FFF2-40B4-BE49-F238E27FC236}">
                <a16:creationId xmlns:a16="http://schemas.microsoft.com/office/drawing/2014/main" id="{B0DFCFAA-4512-FAFE-EEE8-98DBAFB95336}"/>
              </a:ext>
            </a:extLst>
          </p:cNvPr>
          <p:cNvSpPr>
            <a:spLocks noGrp="1"/>
          </p:cNvSpPr>
          <p:nvPr>
            <p:ph type="pic" sz="quarter" idx="11"/>
          </p:nvPr>
        </p:nvSpPr>
        <p:spPr>
          <a:xfrm>
            <a:off x="0" y="0"/>
            <a:ext cx="12192000" cy="3429000"/>
          </a:xfrm>
        </p:spPr>
        <p:txBody>
          <a:bodyPr/>
          <a:lstStyle/>
          <a:p>
            <a:endParaRPr lang="en-US"/>
          </a:p>
        </p:txBody>
      </p:sp>
      <p:sp>
        <p:nvSpPr>
          <p:cNvPr id="4" name="Text Placeholder 5">
            <a:extLst>
              <a:ext uri="{FF2B5EF4-FFF2-40B4-BE49-F238E27FC236}">
                <a16:creationId xmlns:a16="http://schemas.microsoft.com/office/drawing/2014/main" id="{E2556B2C-9239-AC3F-9EFE-BCE18BB02787}"/>
              </a:ext>
            </a:extLst>
          </p:cNvPr>
          <p:cNvSpPr>
            <a:spLocks noGrp="1"/>
          </p:cNvSpPr>
          <p:nvPr>
            <p:ph type="body" sz="quarter" idx="39" hasCustomPrompt="1"/>
          </p:nvPr>
        </p:nvSpPr>
        <p:spPr>
          <a:xfrm>
            <a:off x="660306" y="4360682"/>
            <a:ext cx="2544492"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5" name="Text Placeholder 5">
            <a:extLst>
              <a:ext uri="{FF2B5EF4-FFF2-40B4-BE49-F238E27FC236}">
                <a16:creationId xmlns:a16="http://schemas.microsoft.com/office/drawing/2014/main" id="{832A05AA-FA7D-AD89-4CD1-302732C83BB9}"/>
              </a:ext>
            </a:extLst>
          </p:cNvPr>
          <p:cNvSpPr>
            <a:spLocks noGrp="1"/>
          </p:cNvSpPr>
          <p:nvPr>
            <p:ph type="body" sz="quarter" idx="40" hasCustomPrompt="1"/>
          </p:nvPr>
        </p:nvSpPr>
        <p:spPr>
          <a:xfrm>
            <a:off x="660306" y="3840111"/>
            <a:ext cx="2544492"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10" name="Text Placeholder 5">
            <a:extLst>
              <a:ext uri="{FF2B5EF4-FFF2-40B4-BE49-F238E27FC236}">
                <a16:creationId xmlns:a16="http://schemas.microsoft.com/office/drawing/2014/main" id="{5B77BDFD-DBA1-5E7A-23D1-47CB36C73127}"/>
              </a:ext>
            </a:extLst>
          </p:cNvPr>
          <p:cNvSpPr>
            <a:spLocks noGrp="1"/>
          </p:cNvSpPr>
          <p:nvPr>
            <p:ph type="body" sz="quarter" idx="41" hasCustomPrompt="1"/>
          </p:nvPr>
        </p:nvSpPr>
        <p:spPr>
          <a:xfrm>
            <a:off x="3433398" y="4360682"/>
            <a:ext cx="2544492"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13" name="Text Placeholder 5">
            <a:extLst>
              <a:ext uri="{FF2B5EF4-FFF2-40B4-BE49-F238E27FC236}">
                <a16:creationId xmlns:a16="http://schemas.microsoft.com/office/drawing/2014/main" id="{EB1B6941-09E0-C9E3-99BB-52841B646828}"/>
              </a:ext>
            </a:extLst>
          </p:cNvPr>
          <p:cNvSpPr>
            <a:spLocks noGrp="1"/>
          </p:cNvSpPr>
          <p:nvPr>
            <p:ph type="body" sz="quarter" idx="42" hasCustomPrompt="1"/>
          </p:nvPr>
        </p:nvSpPr>
        <p:spPr>
          <a:xfrm>
            <a:off x="3433398" y="3840111"/>
            <a:ext cx="2544492"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14" name="Text Placeholder 5">
            <a:extLst>
              <a:ext uri="{FF2B5EF4-FFF2-40B4-BE49-F238E27FC236}">
                <a16:creationId xmlns:a16="http://schemas.microsoft.com/office/drawing/2014/main" id="{1CA7705A-935F-CBB7-DD1B-8F1EDD6ACC40}"/>
              </a:ext>
            </a:extLst>
          </p:cNvPr>
          <p:cNvSpPr>
            <a:spLocks noGrp="1"/>
          </p:cNvSpPr>
          <p:nvPr>
            <p:ph type="body" sz="quarter" idx="43" hasCustomPrompt="1"/>
          </p:nvPr>
        </p:nvSpPr>
        <p:spPr>
          <a:xfrm>
            <a:off x="6203856" y="4360682"/>
            <a:ext cx="2544492"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15" name="Text Placeholder 5">
            <a:extLst>
              <a:ext uri="{FF2B5EF4-FFF2-40B4-BE49-F238E27FC236}">
                <a16:creationId xmlns:a16="http://schemas.microsoft.com/office/drawing/2014/main" id="{8C471357-4F69-3799-18FE-D2E4E1658843}"/>
              </a:ext>
            </a:extLst>
          </p:cNvPr>
          <p:cNvSpPr>
            <a:spLocks noGrp="1"/>
          </p:cNvSpPr>
          <p:nvPr>
            <p:ph type="body" sz="quarter" idx="44" hasCustomPrompt="1"/>
          </p:nvPr>
        </p:nvSpPr>
        <p:spPr>
          <a:xfrm>
            <a:off x="6203856" y="3840111"/>
            <a:ext cx="2544492"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16" name="Text Placeholder 5">
            <a:extLst>
              <a:ext uri="{FF2B5EF4-FFF2-40B4-BE49-F238E27FC236}">
                <a16:creationId xmlns:a16="http://schemas.microsoft.com/office/drawing/2014/main" id="{28362D67-9628-0C03-31E1-EFBCED72A675}"/>
              </a:ext>
            </a:extLst>
          </p:cNvPr>
          <p:cNvSpPr>
            <a:spLocks noGrp="1"/>
          </p:cNvSpPr>
          <p:nvPr>
            <p:ph type="body" sz="quarter" idx="45" hasCustomPrompt="1"/>
          </p:nvPr>
        </p:nvSpPr>
        <p:spPr>
          <a:xfrm>
            <a:off x="8976948" y="4360682"/>
            <a:ext cx="2544492" cy="1996553"/>
          </a:xfrm>
        </p:spPr>
        <p:txBody>
          <a:bodyPr>
            <a:normAutofit/>
          </a:bodyPr>
          <a:lstStyle>
            <a:lvl1pPr marL="0" indent="0" algn="l">
              <a:spcBef>
                <a:spcPts val="600"/>
              </a:spcBef>
              <a:buNone/>
              <a:defRPr sz="1400" b="0" i="0">
                <a:latin typeface="SOFIAPRO-LIGHT" panose="020B0000000000000000" pitchFamily="34" charset="77"/>
              </a:defRPr>
            </a:lvl1pPr>
            <a:lvl2pPr marL="457086" indent="0" algn="l">
              <a:buNone/>
              <a:defRPr sz="1400"/>
            </a:lvl2pPr>
            <a:lvl3pPr algn="l">
              <a:defRPr sz="1200"/>
            </a:lvl3pPr>
            <a:lvl4pPr algn="ctr">
              <a:defRPr/>
            </a:lvl4pPr>
            <a:lvl5pPr algn="ctr">
              <a:defRPr/>
            </a:lvl5pPr>
          </a:lstStyle>
          <a:p>
            <a:pPr lvl="0"/>
            <a:r>
              <a:rPr lang="en-US"/>
              <a:t>Click to Enter Text</a:t>
            </a:r>
          </a:p>
        </p:txBody>
      </p:sp>
      <p:sp>
        <p:nvSpPr>
          <p:cNvPr id="17" name="Text Placeholder 5">
            <a:extLst>
              <a:ext uri="{FF2B5EF4-FFF2-40B4-BE49-F238E27FC236}">
                <a16:creationId xmlns:a16="http://schemas.microsoft.com/office/drawing/2014/main" id="{B9585A64-A15C-8494-C1DA-340B1B5A644E}"/>
              </a:ext>
            </a:extLst>
          </p:cNvPr>
          <p:cNvSpPr>
            <a:spLocks noGrp="1"/>
          </p:cNvSpPr>
          <p:nvPr>
            <p:ph type="body" sz="quarter" idx="46" hasCustomPrompt="1"/>
          </p:nvPr>
        </p:nvSpPr>
        <p:spPr>
          <a:xfrm>
            <a:off x="8976948" y="3840111"/>
            <a:ext cx="2544492" cy="440675"/>
          </a:xfrm>
        </p:spPr>
        <p:txBody>
          <a:bodyPr>
            <a:normAutofit/>
          </a:bodyPr>
          <a:lstStyle>
            <a:lvl1pPr marL="0" indent="0" algn="l">
              <a:buNone/>
              <a:defRPr sz="2000" b="1" i="0">
                <a:solidFill>
                  <a:schemeClr val="bg1"/>
                </a:solidFill>
                <a:latin typeface="Sofia Pro" panose="020B0000000000000000" pitchFamily="34" charset="77"/>
              </a:defRPr>
            </a:lvl1pPr>
            <a:lvl2pPr marL="457086" indent="0" algn="ctr">
              <a:buNone/>
              <a:defRPr/>
            </a:lvl2pPr>
            <a:lvl3pPr algn="ctr">
              <a:defRPr/>
            </a:lvl3pPr>
            <a:lvl4pPr algn="ctr">
              <a:defRPr/>
            </a:lvl4pPr>
            <a:lvl5pPr algn="ctr">
              <a:defRPr/>
            </a:lvl5pPr>
          </a:lstStyle>
          <a:p>
            <a:pPr lvl="0"/>
            <a:r>
              <a:rPr lang="en-US"/>
              <a:t>Point / Stat Title</a:t>
            </a:r>
          </a:p>
        </p:txBody>
      </p:sp>
      <p:sp>
        <p:nvSpPr>
          <p:cNvPr id="18" name="Picture Placeholder 25">
            <a:extLst>
              <a:ext uri="{FF2B5EF4-FFF2-40B4-BE49-F238E27FC236}">
                <a16:creationId xmlns:a16="http://schemas.microsoft.com/office/drawing/2014/main" id="{BC0D6331-B18B-C0D0-5EB4-085CB7F073D8}"/>
              </a:ext>
            </a:extLst>
          </p:cNvPr>
          <p:cNvSpPr>
            <a:spLocks noGrp="1"/>
          </p:cNvSpPr>
          <p:nvPr>
            <p:ph type="pic" sz="quarter" idx="47" hasCustomPrompt="1"/>
          </p:nvPr>
        </p:nvSpPr>
        <p:spPr>
          <a:xfrm>
            <a:off x="1551846" y="3038751"/>
            <a:ext cx="761412" cy="761412"/>
          </a:xfrm>
        </p:spPr>
        <p:txBody>
          <a:bodyPr>
            <a:normAutofit/>
          </a:bodyPr>
          <a:lstStyle>
            <a:lvl1pPr marL="0" indent="0" algn="ctr">
              <a:buNone/>
              <a:defRPr sz="1000"/>
            </a:lvl1pPr>
          </a:lstStyle>
          <a:p>
            <a:r>
              <a:rPr lang="en-US"/>
              <a:t>ICON / IMG</a:t>
            </a:r>
          </a:p>
        </p:txBody>
      </p:sp>
      <p:sp>
        <p:nvSpPr>
          <p:cNvPr id="19" name="Picture Placeholder 25">
            <a:extLst>
              <a:ext uri="{FF2B5EF4-FFF2-40B4-BE49-F238E27FC236}">
                <a16:creationId xmlns:a16="http://schemas.microsoft.com/office/drawing/2014/main" id="{4F6C495F-6EA3-93CF-7C30-AE20227F4381}"/>
              </a:ext>
            </a:extLst>
          </p:cNvPr>
          <p:cNvSpPr>
            <a:spLocks noGrp="1"/>
          </p:cNvSpPr>
          <p:nvPr>
            <p:ph type="pic" sz="quarter" idx="48" hasCustomPrompt="1"/>
          </p:nvPr>
        </p:nvSpPr>
        <p:spPr>
          <a:xfrm>
            <a:off x="4329336" y="3038751"/>
            <a:ext cx="761412" cy="761412"/>
          </a:xfrm>
        </p:spPr>
        <p:txBody>
          <a:bodyPr>
            <a:normAutofit/>
          </a:bodyPr>
          <a:lstStyle>
            <a:lvl1pPr marL="0" indent="0" algn="ctr">
              <a:buNone/>
              <a:defRPr sz="1000"/>
            </a:lvl1pPr>
          </a:lstStyle>
          <a:p>
            <a:r>
              <a:rPr lang="en-US"/>
              <a:t>ICON / IMG</a:t>
            </a:r>
          </a:p>
        </p:txBody>
      </p:sp>
      <p:sp>
        <p:nvSpPr>
          <p:cNvPr id="20" name="Picture Placeholder 25">
            <a:extLst>
              <a:ext uri="{FF2B5EF4-FFF2-40B4-BE49-F238E27FC236}">
                <a16:creationId xmlns:a16="http://schemas.microsoft.com/office/drawing/2014/main" id="{B8AE85ED-3536-5E4A-4C51-51B7EFCD9271}"/>
              </a:ext>
            </a:extLst>
          </p:cNvPr>
          <p:cNvSpPr>
            <a:spLocks noGrp="1"/>
          </p:cNvSpPr>
          <p:nvPr>
            <p:ph type="pic" sz="quarter" idx="49" hasCustomPrompt="1"/>
          </p:nvPr>
        </p:nvSpPr>
        <p:spPr>
          <a:xfrm>
            <a:off x="7095396" y="3038751"/>
            <a:ext cx="761412" cy="761412"/>
          </a:xfrm>
        </p:spPr>
        <p:txBody>
          <a:bodyPr>
            <a:normAutofit/>
          </a:bodyPr>
          <a:lstStyle>
            <a:lvl1pPr marL="0" indent="0" algn="ctr">
              <a:buNone/>
              <a:defRPr sz="1000"/>
            </a:lvl1pPr>
          </a:lstStyle>
          <a:p>
            <a:r>
              <a:rPr lang="en-US"/>
              <a:t>ICON / IMG</a:t>
            </a:r>
          </a:p>
        </p:txBody>
      </p:sp>
      <p:sp>
        <p:nvSpPr>
          <p:cNvPr id="21" name="Picture Placeholder 25">
            <a:extLst>
              <a:ext uri="{FF2B5EF4-FFF2-40B4-BE49-F238E27FC236}">
                <a16:creationId xmlns:a16="http://schemas.microsoft.com/office/drawing/2014/main" id="{82684268-45FE-D504-3550-EC975AC414F6}"/>
              </a:ext>
            </a:extLst>
          </p:cNvPr>
          <p:cNvSpPr>
            <a:spLocks noGrp="1"/>
          </p:cNvSpPr>
          <p:nvPr>
            <p:ph type="pic" sz="quarter" idx="50" hasCustomPrompt="1"/>
          </p:nvPr>
        </p:nvSpPr>
        <p:spPr>
          <a:xfrm>
            <a:off x="9861456" y="3038751"/>
            <a:ext cx="761412" cy="761412"/>
          </a:xfrm>
        </p:spPr>
        <p:txBody>
          <a:bodyPr>
            <a:normAutofit/>
          </a:bodyPr>
          <a:lstStyle>
            <a:lvl1pPr marL="0" indent="0" algn="ctr">
              <a:buNone/>
              <a:defRPr sz="1000"/>
            </a:lvl1pPr>
          </a:lstStyle>
          <a:p>
            <a:r>
              <a:rPr lang="en-US"/>
              <a:t>ICON / IMG</a:t>
            </a:r>
          </a:p>
        </p:txBody>
      </p:sp>
    </p:spTree>
    <p:extLst>
      <p:ext uri="{BB962C8B-B14F-4D97-AF65-F5344CB8AC3E}">
        <p14:creationId xmlns:p14="http://schemas.microsoft.com/office/powerpoint/2010/main" val="403687432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Vertical Picture (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70D1385-8BAA-940A-8B9C-9CC168AA6422}"/>
              </a:ext>
            </a:extLst>
          </p:cNvPr>
          <p:cNvSpPr/>
          <p:nvPr userDrawn="1"/>
        </p:nvSpPr>
        <p:spPr>
          <a:xfrm>
            <a:off x="0" y="0"/>
            <a:ext cx="6096000" cy="6858000"/>
          </a:xfrm>
          <a:prstGeom prst="rect">
            <a:avLst/>
          </a:prstGeom>
          <a:solidFill>
            <a:srgbClr val="00785C"/>
          </a:solidFill>
          <a:ln>
            <a:solidFill>
              <a:srgbClr val="00785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sp>
        <p:nvSpPr>
          <p:cNvPr id="8" name="Rectangle 7">
            <a:extLst>
              <a:ext uri="{FF2B5EF4-FFF2-40B4-BE49-F238E27FC236}">
                <a16:creationId xmlns:a16="http://schemas.microsoft.com/office/drawing/2014/main" id="{4539EBCA-ADD3-3304-B84A-031775EB47A8}"/>
              </a:ext>
            </a:extLst>
          </p:cNvPr>
          <p:cNvSpPr/>
          <p:nvPr userDrawn="1"/>
        </p:nvSpPr>
        <p:spPr>
          <a:xfrm>
            <a:off x="6096001" y="0"/>
            <a:ext cx="6096000" cy="6858000"/>
          </a:xfrm>
          <a:prstGeom prst="rect">
            <a:avLst/>
          </a:prstGeom>
          <a:solidFill>
            <a:srgbClr val="F5F5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3CBE44B3-C91E-CD44-D145-B9E01F2B6FC5}"/>
              </a:ext>
            </a:extLst>
          </p:cNvPr>
          <p:cNvSpPr>
            <a:spLocks noGrp="1"/>
          </p:cNvSpPr>
          <p:nvPr>
            <p:ph type="pic" sz="quarter" idx="10"/>
          </p:nvPr>
        </p:nvSpPr>
        <p:spPr>
          <a:xfrm>
            <a:off x="6096001" y="1"/>
            <a:ext cx="6096000" cy="6858000"/>
          </a:xfrm>
        </p:spPr>
        <p:txBody>
          <a:bodyPr anchor="t"/>
          <a:lstStyle>
            <a:lvl1pPr marL="0" indent="0" algn="l">
              <a:buNone/>
              <a:defRPr/>
            </a:lvl1pPr>
          </a:lstStyle>
          <a:p>
            <a:endParaRPr lang="en-US"/>
          </a:p>
        </p:txBody>
      </p:sp>
      <p:sp>
        <p:nvSpPr>
          <p:cNvPr id="5" name="Title 1">
            <a:extLst>
              <a:ext uri="{FF2B5EF4-FFF2-40B4-BE49-F238E27FC236}">
                <a16:creationId xmlns:a16="http://schemas.microsoft.com/office/drawing/2014/main" id="{AC6F156E-577F-6F32-8477-0118A4392B7E}"/>
              </a:ext>
            </a:extLst>
          </p:cNvPr>
          <p:cNvSpPr>
            <a:spLocks noGrp="1"/>
          </p:cNvSpPr>
          <p:nvPr>
            <p:ph type="title" hasCustomPrompt="1"/>
          </p:nvPr>
        </p:nvSpPr>
        <p:spPr>
          <a:xfrm>
            <a:off x="492368" y="1714500"/>
            <a:ext cx="4948312" cy="666617"/>
          </a:xfrm>
        </p:spPr>
        <p:txBody>
          <a:bodyPr anchor="b">
            <a:normAutofit/>
          </a:bodyPr>
          <a:lstStyle>
            <a:lvl1pPr algn="r" fontAlgn="ctr">
              <a:lnSpc>
                <a:spcPct val="150000"/>
              </a:lnSpc>
              <a:spcBef>
                <a:spcPts val="1200"/>
              </a:spcBef>
              <a:defRPr sz="3600" b="1" baseline="0">
                <a:solidFill>
                  <a:schemeClr val="bg1"/>
                </a:solidFill>
              </a:defRPr>
            </a:lvl1pPr>
          </a:lstStyle>
          <a:p>
            <a:r>
              <a:rPr lang="en-US"/>
              <a:t>Vertical Picture (G)</a:t>
            </a:r>
          </a:p>
        </p:txBody>
      </p:sp>
      <p:cxnSp>
        <p:nvCxnSpPr>
          <p:cNvPr id="3" name="Straight Connector 2">
            <a:extLst>
              <a:ext uri="{FF2B5EF4-FFF2-40B4-BE49-F238E27FC236}">
                <a16:creationId xmlns:a16="http://schemas.microsoft.com/office/drawing/2014/main" id="{91754379-ED78-63D1-18B0-384FFA06E03F}"/>
              </a:ext>
            </a:extLst>
          </p:cNvPr>
          <p:cNvCxnSpPr>
            <a:cxnSpLocks/>
          </p:cNvCxnSpPr>
          <p:nvPr userDrawn="1"/>
        </p:nvCxnSpPr>
        <p:spPr>
          <a:xfrm>
            <a:off x="492368" y="569844"/>
            <a:ext cx="494799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 Placeholder 5">
            <a:extLst>
              <a:ext uri="{FF2B5EF4-FFF2-40B4-BE49-F238E27FC236}">
                <a16:creationId xmlns:a16="http://schemas.microsoft.com/office/drawing/2014/main" id="{5D4CD68E-A2AF-30F2-3C6A-9FA8918BCF7F}"/>
              </a:ext>
            </a:extLst>
          </p:cNvPr>
          <p:cNvSpPr>
            <a:spLocks noGrp="1"/>
          </p:cNvSpPr>
          <p:nvPr>
            <p:ph type="body" sz="quarter" idx="13" hasCustomPrompt="1"/>
          </p:nvPr>
        </p:nvSpPr>
        <p:spPr>
          <a:xfrm>
            <a:off x="492367" y="2555913"/>
            <a:ext cx="4947996" cy="3602000"/>
          </a:xfrm>
        </p:spPr>
        <p:txBody>
          <a:bodyPr>
            <a:normAutofit/>
          </a:bodyPr>
          <a:lstStyle>
            <a:lvl1pPr marL="0" indent="0" algn="r">
              <a:buNone/>
              <a:defRPr sz="2000" b="0" i="0">
                <a:latin typeface="SOFIAPRO-LIGHT" panose="020B0000000000000000" pitchFamily="34" charset="77"/>
              </a:defRPr>
            </a:lvl1pPr>
            <a:lvl2pPr marL="457086" indent="0" algn="r">
              <a:buNone/>
              <a:defRPr/>
            </a:lvl2pPr>
            <a:lvl3pPr algn="r">
              <a:defRPr/>
            </a:lvl3pPr>
            <a:lvl4pPr algn="r">
              <a:defRPr/>
            </a:lvl4pPr>
            <a:lvl5pPr algn="r">
              <a:defRPr/>
            </a:lvl5pPr>
            <a:lvl6pPr algn="r">
              <a:defRPr/>
            </a:lvl6pPr>
            <a:lvl7pPr algn="r">
              <a:defRPr/>
            </a:lvl7pPr>
          </a:lstStyle>
          <a:p>
            <a:pPr lvl="0"/>
            <a:r>
              <a:rPr lang="en-US"/>
              <a:t>Click to Enter Text</a:t>
            </a:r>
          </a:p>
        </p:txBody>
      </p:sp>
    </p:spTree>
    <p:extLst>
      <p:ext uri="{BB962C8B-B14F-4D97-AF65-F5344CB8AC3E}">
        <p14:creationId xmlns:p14="http://schemas.microsoft.com/office/powerpoint/2010/main" val="169533899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Vertical Picture 2 (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539EBCA-ADD3-3304-B84A-031775EB47A8}"/>
              </a:ext>
            </a:extLst>
          </p:cNvPr>
          <p:cNvSpPr/>
          <p:nvPr userDrawn="1"/>
        </p:nvSpPr>
        <p:spPr>
          <a:xfrm>
            <a:off x="0" y="0"/>
            <a:ext cx="6096000" cy="6858000"/>
          </a:xfrm>
          <a:prstGeom prst="rect">
            <a:avLst/>
          </a:prstGeom>
          <a:solidFill>
            <a:srgbClr val="F5F5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A70D1385-8BAA-940A-8B9C-9CC168AA6422}"/>
              </a:ext>
            </a:extLst>
          </p:cNvPr>
          <p:cNvSpPr/>
          <p:nvPr userDrawn="1"/>
        </p:nvSpPr>
        <p:spPr>
          <a:xfrm>
            <a:off x="6096000" y="0"/>
            <a:ext cx="6096000" cy="6858000"/>
          </a:xfrm>
          <a:prstGeom prst="rect">
            <a:avLst/>
          </a:prstGeom>
          <a:solidFill>
            <a:srgbClr val="00785C"/>
          </a:solidFill>
          <a:ln>
            <a:solidFill>
              <a:srgbClr val="00785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sp>
        <p:nvSpPr>
          <p:cNvPr id="5" name="Title 1">
            <a:extLst>
              <a:ext uri="{FF2B5EF4-FFF2-40B4-BE49-F238E27FC236}">
                <a16:creationId xmlns:a16="http://schemas.microsoft.com/office/drawing/2014/main" id="{AC6F156E-577F-6F32-8477-0118A4392B7E}"/>
              </a:ext>
            </a:extLst>
          </p:cNvPr>
          <p:cNvSpPr>
            <a:spLocks noGrp="1"/>
          </p:cNvSpPr>
          <p:nvPr>
            <p:ph type="title" hasCustomPrompt="1"/>
          </p:nvPr>
        </p:nvSpPr>
        <p:spPr>
          <a:xfrm>
            <a:off x="6669965" y="1714500"/>
            <a:ext cx="4948312" cy="666617"/>
          </a:xfrm>
        </p:spPr>
        <p:txBody>
          <a:bodyPr anchor="b">
            <a:normAutofit/>
          </a:bodyPr>
          <a:lstStyle>
            <a:lvl1pPr algn="l" fontAlgn="ctr">
              <a:lnSpc>
                <a:spcPct val="150000"/>
              </a:lnSpc>
              <a:spcBef>
                <a:spcPts val="1200"/>
              </a:spcBef>
              <a:defRPr sz="3600" b="1" baseline="0">
                <a:solidFill>
                  <a:schemeClr val="bg1"/>
                </a:solidFill>
              </a:defRPr>
            </a:lvl1pPr>
          </a:lstStyle>
          <a:p>
            <a:r>
              <a:rPr lang="en-US"/>
              <a:t>Vertical Picture (G)</a:t>
            </a:r>
          </a:p>
        </p:txBody>
      </p:sp>
      <p:cxnSp>
        <p:nvCxnSpPr>
          <p:cNvPr id="3" name="Straight Connector 2">
            <a:extLst>
              <a:ext uri="{FF2B5EF4-FFF2-40B4-BE49-F238E27FC236}">
                <a16:creationId xmlns:a16="http://schemas.microsoft.com/office/drawing/2014/main" id="{91754379-ED78-63D1-18B0-384FFA06E03F}"/>
              </a:ext>
            </a:extLst>
          </p:cNvPr>
          <p:cNvCxnSpPr>
            <a:cxnSpLocks/>
          </p:cNvCxnSpPr>
          <p:nvPr userDrawn="1"/>
        </p:nvCxnSpPr>
        <p:spPr>
          <a:xfrm>
            <a:off x="6669965" y="569844"/>
            <a:ext cx="494799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6" name="Picture Placeholder 3">
            <a:extLst>
              <a:ext uri="{FF2B5EF4-FFF2-40B4-BE49-F238E27FC236}">
                <a16:creationId xmlns:a16="http://schemas.microsoft.com/office/drawing/2014/main" id="{A665FF84-48A5-515C-8961-3118AFA1BEFF}"/>
              </a:ext>
            </a:extLst>
          </p:cNvPr>
          <p:cNvSpPr>
            <a:spLocks noGrp="1"/>
          </p:cNvSpPr>
          <p:nvPr>
            <p:ph type="pic" sz="quarter" idx="10"/>
          </p:nvPr>
        </p:nvSpPr>
        <p:spPr>
          <a:xfrm>
            <a:off x="0" y="1"/>
            <a:ext cx="6096000" cy="6858000"/>
          </a:xfrm>
        </p:spPr>
        <p:txBody>
          <a:bodyPr anchor="t"/>
          <a:lstStyle>
            <a:lvl1pPr marL="0" indent="0" algn="r">
              <a:buNone/>
              <a:defRPr/>
            </a:lvl1pPr>
          </a:lstStyle>
          <a:p>
            <a:endParaRPr lang="en-US"/>
          </a:p>
        </p:txBody>
      </p:sp>
      <p:sp>
        <p:nvSpPr>
          <p:cNvPr id="12" name="Text Placeholder 5">
            <a:extLst>
              <a:ext uri="{FF2B5EF4-FFF2-40B4-BE49-F238E27FC236}">
                <a16:creationId xmlns:a16="http://schemas.microsoft.com/office/drawing/2014/main" id="{0A3EC29D-BE04-6C5C-341C-C5239473FC16}"/>
              </a:ext>
            </a:extLst>
          </p:cNvPr>
          <p:cNvSpPr>
            <a:spLocks noGrp="1"/>
          </p:cNvSpPr>
          <p:nvPr>
            <p:ph type="body" sz="quarter" idx="13" hasCustomPrompt="1"/>
          </p:nvPr>
        </p:nvSpPr>
        <p:spPr>
          <a:xfrm>
            <a:off x="6669964" y="2555913"/>
            <a:ext cx="4947996" cy="3602000"/>
          </a:xfrm>
        </p:spPr>
        <p:txBody>
          <a:bodyPr>
            <a:normAutofit/>
          </a:bodyPr>
          <a:lstStyle>
            <a:lvl1pPr marL="0" indent="0" algn="l">
              <a:buNone/>
              <a:defRPr sz="2000" b="0" i="0">
                <a:latin typeface="SOFIAPRO-LIGHT" panose="020B0000000000000000" pitchFamily="34" charset="77"/>
              </a:defRPr>
            </a:lvl1pPr>
            <a:lvl2pPr marL="457086" indent="0" algn="l">
              <a:buNone/>
              <a:defRPr/>
            </a:lvl2pPr>
            <a:lvl3pPr algn="l">
              <a:defRPr/>
            </a:lvl3pPr>
            <a:lvl4pPr algn="l">
              <a:defRPr/>
            </a:lvl4pPr>
            <a:lvl5pPr algn="l">
              <a:defRPr/>
            </a:lvl5pPr>
          </a:lstStyle>
          <a:p>
            <a:pPr lvl="0"/>
            <a:r>
              <a:rPr lang="en-US"/>
              <a:t>Click to Enter Text</a:t>
            </a:r>
          </a:p>
        </p:txBody>
      </p:sp>
    </p:spTree>
    <p:extLst>
      <p:ext uri="{BB962C8B-B14F-4D97-AF65-F5344CB8AC3E}">
        <p14:creationId xmlns:p14="http://schemas.microsoft.com/office/powerpoint/2010/main" val="25160560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Vertical Pictures 3 (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FF608B2-5B07-4762-784C-434EBCF74371}"/>
              </a:ext>
            </a:extLst>
          </p:cNvPr>
          <p:cNvSpPr/>
          <p:nvPr userDrawn="1"/>
        </p:nvSpPr>
        <p:spPr>
          <a:xfrm>
            <a:off x="2880360" y="0"/>
            <a:ext cx="6430646" cy="6858000"/>
          </a:xfrm>
          <a:prstGeom prst="rect">
            <a:avLst/>
          </a:prstGeom>
          <a:solidFill>
            <a:srgbClr val="00785C"/>
          </a:solidFill>
          <a:ln>
            <a:solidFill>
              <a:srgbClr val="00785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cxnSp>
        <p:nvCxnSpPr>
          <p:cNvPr id="10" name="Straight Connector 9">
            <a:extLst>
              <a:ext uri="{FF2B5EF4-FFF2-40B4-BE49-F238E27FC236}">
                <a16:creationId xmlns:a16="http://schemas.microsoft.com/office/drawing/2014/main" id="{899432E4-BEDE-8F4C-5120-606DAA5680C6}"/>
              </a:ext>
            </a:extLst>
          </p:cNvPr>
          <p:cNvCxnSpPr>
            <a:cxnSpLocks/>
          </p:cNvCxnSpPr>
          <p:nvPr userDrawn="1"/>
        </p:nvCxnSpPr>
        <p:spPr>
          <a:xfrm>
            <a:off x="3621965" y="569844"/>
            <a:ext cx="494799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4539EBCA-ADD3-3304-B84A-031775EB47A8}"/>
              </a:ext>
            </a:extLst>
          </p:cNvPr>
          <p:cNvSpPr/>
          <p:nvPr userDrawn="1"/>
        </p:nvSpPr>
        <p:spPr>
          <a:xfrm>
            <a:off x="635" y="0"/>
            <a:ext cx="2879725" cy="6858000"/>
          </a:xfrm>
          <a:prstGeom prst="rect">
            <a:avLst/>
          </a:prstGeom>
          <a:solidFill>
            <a:srgbClr val="F5F5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26578378-B8A7-A335-65B0-9FC8103C6E11}"/>
              </a:ext>
            </a:extLst>
          </p:cNvPr>
          <p:cNvSpPr/>
          <p:nvPr userDrawn="1"/>
        </p:nvSpPr>
        <p:spPr>
          <a:xfrm>
            <a:off x="9311323" y="22860"/>
            <a:ext cx="2879725" cy="6858000"/>
          </a:xfrm>
          <a:prstGeom prst="rect">
            <a:avLst/>
          </a:prstGeom>
          <a:solidFill>
            <a:srgbClr val="F5F5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3CBE44B3-C91E-CD44-D145-B9E01F2B6FC5}"/>
              </a:ext>
            </a:extLst>
          </p:cNvPr>
          <p:cNvSpPr>
            <a:spLocks noGrp="1"/>
          </p:cNvSpPr>
          <p:nvPr>
            <p:ph type="pic" sz="quarter" idx="10"/>
          </p:nvPr>
        </p:nvSpPr>
        <p:spPr>
          <a:xfrm>
            <a:off x="635" y="1"/>
            <a:ext cx="2879725" cy="6858000"/>
          </a:xfrm>
        </p:spPr>
        <p:txBody>
          <a:bodyPr anchor="t"/>
          <a:lstStyle>
            <a:lvl1pPr marL="0" indent="0" algn="r">
              <a:buNone/>
              <a:defRPr/>
            </a:lvl1pPr>
          </a:lstStyle>
          <a:p>
            <a:endParaRPr lang="en-US"/>
          </a:p>
        </p:txBody>
      </p:sp>
      <p:sp>
        <p:nvSpPr>
          <p:cNvPr id="5" name="Title 1">
            <a:extLst>
              <a:ext uri="{FF2B5EF4-FFF2-40B4-BE49-F238E27FC236}">
                <a16:creationId xmlns:a16="http://schemas.microsoft.com/office/drawing/2014/main" id="{AC6F156E-577F-6F32-8477-0118A4392B7E}"/>
              </a:ext>
            </a:extLst>
          </p:cNvPr>
          <p:cNvSpPr>
            <a:spLocks noGrp="1"/>
          </p:cNvSpPr>
          <p:nvPr>
            <p:ph type="title" hasCustomPrompt="1"/>
          </p:nvPr>
        </p:nvSpPr>
        <p:spPr>
          <a:xfrm>
            <a:off x="3622002" y="1714500"/>
            <a:ext cx="4948312" cy="666617"/>
          </a:xfrm>
        </p:spPr>
        <p:txBody>
          <a:bodyPr anchor="b">
            <a:normAutofit/>
          </a:bodyPr>
          <a:lstStyle>
            <a:lvl1pPr algn="ctr" fontAlgn="ctr">
              <a:lnSpc>
                <a:spcPct val="150000"/>
              </a:lnSpc>
              <a:spcBef>
                <a:spcPts val="1200"/>
              </a:spcBef>
              <a:defRPr sz="3600" b="1" baseline="0">
                <a:solidFill>
                  <a:schemeClr val="bg1"/>
                </a:solidFill>
              </a:defRPr>
            </a:lvl1pPr>
          </a:lstStyle>
          <a:p>
            <a:r>
              <a:rPr lang="en-US"/>
              <a:t>Vertical Pictures 3 (G)</a:t>
            </a:r>
          </a:p>
        </p:txBody>
      </p:sp>
      <p:sp>
        <p:nvSpPr>
          <p:cNvPr id="2" name="Picture Placeholder 3">
            <a:extLst>
              <a:ext uri="{FF2B5EF4-FFF2-40B4-BE49-F238E27FC236}">
                <a16:creationId xmlns:a16="http://schemas.microsoft.com/office/drawing/2014/main" id="{0E9B7419-A467-8AD0-CB3C-9271146FAF03}"/>
              </a:ext>
            </a:extLst>
          </p:cNvPr>
          <p:cNvSpPr>
            <a:spLocks noGrp="1"/>
          </p:cNvSpPr>
          <p:nvPr>
            <p:ph type="pic" sz="quarter" idx="12"/>
          </p:nvPr>
        </p:nvSpPr>
        <p:spPr>
          <a:xfrm>
            <a:off x="9311640" y="0"/>
            <a:ext cx="2879725" cy="6858000"/>
          </a:xfrm>
        </p:spPr>
        <p:txBody>
          <a:bodyPr anchor="t"/>
          <a:lstStyle>
            <a:lvl1pPr marL="0" indent="0" algn="r">
              <a:buNone/>
              <a:defRPr/>
            </a:lvl1pPr>
          </a:lstStyle>
          <a:p>
            <a:endParaRPr lang="en-US"/>
          </a:p>
        </p:txBody>
      </p:sp>
      <p:sp>
        <p:nvSpPr>
          <p:cNvPr id="12" name="Text Placeholder 5">
            <a:extLst>
              <a:ext uri="{FF2B5EF4-FFF2-40B4-BE49-F238E27FC236}">
                <a16:creationId xmlns:a16="http://schemas.microsoft.com/office/drawing/2014/main" id="{5B46B631-18FC-652A-A823-9C56842547DC}"/>
              </a:ext>
            </a:extLst>
          </p:cNvPr>
          <p:cNvSpPr>
            <a:spLocks noGrp="1"/>
          </p:cNvSpPr>
          <p:nvPr>
            <p:ph type="body" sz="quarter" idx="13" hasCustomPrompt="1"/>
          </p:nvPr>
        </p:nvSpPr>
        <p:spPr>
          <a:xfrm>
            <a:off x="3621685" y="2555913"/>
            <a:ext cx="4947996" cy="3602000"/>
          </a:xfrm>
        </p:spPr>
        <p:txBody>
          <a:bodyPr>
            <a:normAutofit/>
          </a:bodyPr>
          <a:lstStyle>
            <a:lvl1pPr marL="0" indent="0" algn="ctr">
              <a:buNone/>
              <a:defRPr sz="2000" b="0" i="0">
                <a:latin typeface="SOFIAPRO-LIGHT" panose="020B0000000000000000" pitchFamily="34" charset="77"/>
              </a:defRPr>
            </a:lvl1pPr>
            <a:lvl2pPr marL="457086" indent="0" algn="ctr">
              <a:buNone/>
              <a:defRPr/>
            </a:lvl2pPr>
            <a:lvl3pPr algn="ctr">
              <a:defRPr/>
            </a:lvl3pPr>
            <a:lvl4pPr algn="ctr">
              <a:defRPr/>
            </a:lvl4pPr>
            <a:lvl5pPr algn="ctr">
              <a:defRPr/>
            </a:lvl5pPr>
          </a:lstStyle>
          <a:p>
            <a:pPr lvl="0"/>
            <a:r>
              <a:rPr lang="en-US"/>
              <a:t>Click to Enter Text</a:t>
            </a:r>
          </a:p>
        </p:txBody>
      </p:sp>
    </p:spTree>
    <p:extLst>
      <p:ext uri="{BB962C8B-B14F-4D97-AF65-F5344CB8AC3E}">
        <p14:creationId xmlns:p14="http://schemas.microsoft.com/office/powerpoint/2010/main" val="298691614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Horizontal Image (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657EA45-B997-0927-F7AD-6E8AA1990BC7}"/>
              </a:ext>
            </a:extLst>
          </p:cNvPr>
          <p:cNvSpPr/>
          <p:nvPr userDrawn="1"/>
        </p:nvSpPr>
        <p:spPr>
          <a:xfrm>
            <a:off x="0" y="3429000"/>
            <a:ext cx="12191364" cy="3429000"/>
          </a:xfrm>
          <a:prstGeom prst="rect">
            <a:avLst/>
          </a:prstGeom>
          <a:solidFill>
            <a:srgbClr val="00785C"/>
          </a:solidFill>
          <a:ln>
            <a:solidFill>
              <a:srgbClr val="00785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sp>
        <p:nvSpPr>
          <p:cNvPr id="2" name="Title 1">
            <a:extLst>
              <a:ext uri="{FF2B5EF4-FFF2-40B4-BE49-F238E27FC236}">
                <a16:creationId xmlns:a16="http://schemas.microsoft.com/office/drawing/2014/main" id="{FBE85658-99EF-55A7-62FD-BF6B2FA15C32}"/>
              </a:ext>
            </a:extLst>
          </p:cNvPr>
          <p:cNvSpPr>
            <a:spLocks noGrp="1"/>
          </p:cNvSpPr>
          <p:nvPr userDrawn="1">
            <p:ph type="title" hasCustomPrompt="1"/>
          </p:nvPr>
        </p:nvSpPr>
        <p:spPr>
          <a:xfrm>
            <a:off x="492368" y="3812407"/>
            <a:ext cx="5413122" cy="569837"/>
          </a:xfrm>
        </p:spPr>
        <p:txBody>
          <a:bodyPr>
            <a:normAutofit/>
          </a:bodyPr>
          <a:lstStyle>
            <a:lvl1pPr algn="r">
              <a:defRPr sz="3600">
                <a:solidFill>
                  <a:schemeClr val="bg1"/>
                </a:solidFill>
              </a:defRPr>
            </a:lvl1pPr>
          </a:lstStyle>
          <a:p>
            <a:r>
              <a:rPr lang="en-US"/>
              <a:t>Horizontal Image (G)</a:t>
            </a:r>
          </a:p>
        </p:txBody>
      </p:sp>
      <p:sp>
        <p:nvSpPr>
          <p:cNvPr id="3" name="Rectangle 2">
            <a:extLst>
              <a:ext uri="{FF2B5EF4-FFF2-40B4-BE49-F238E27FC236}">
                <a16:creationId xmlns:a16="http://schemas.microsoft.com/office/drawing/2014/main" id="{188ED755-2FF6-B426-FB03-FD0D343E972A}"/>
              </a:ext>
            </a:extLst>
          </p:cNvPr>
          <p:cNvSpPr/>
          <p:nvPr userDrawn="1"/>
        </p:nvSpPr>
        <p:spPr>
          <a:xfrm>
            <a:off x="635" y="0"/>
            <a:ext cx="12191365" cy="3429000"/>
          </a:xfrm>
          <a:prstGeom prst="rect">
            <a:avLst/>
          </a:prstGeom>
          <a:solidFill>
            <a:srgbClr val="F5F5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cture Placeholder 7">
            <a:extLst>
              <a:ext uri="{FF2B5EF4-FFF2-40B4-BE49-F238E27FC236}">
                <a16:creationId xmlns:a16="http://schemas.microsoft.com/office/drawing/2014/main" id="{B0DFCFAA-4512-FAFE-EEE8-98DBAFB95336}"/>
              </a:ext>
            </a:extLst>
          </p:cNvPr>
          <p:cNvSpPr>
            <a:spLocks noGrp="1"/>
          </p:cNvSpPr>
          <p:nvPr>
            <p:ph type="pic" sz="quarter" idx="11"/>
          </p:nvPr>
        </p:nvSpPr>
        <p:spPr>
          <a:xfrm>
            <a:off x="0" y="0"/>
            <a:ext cx="12192000" cy="3429000"/>
          </a:xfrm>
        </p:spPr>
        <p:txBody>
          <a:bodyPr/>
          <a:lstStyle/>
          <a:p>
            <a:endParaRPr lang="en-US"/>
          </a:p>
        </p:txBody>
      </p:sp>
      <p:cxnSp>
        <p:nvCxnSpPr>
          <p:cNvPr id="9" name="Straight Connector 8">
            <a:extLst>
              <a:ext uri="{FF2B5EF4-FFF2-40B4-BE49-F238E27FC236}">
                <a16:creationId xmlns:a16="http://schemas.microsoft.com/office/drawing/2014/main" id="{96E7F0D1-A90F-8600-2B86-CB344C1E0CF4}"/>
              </a:ext>
            </a:extLst>
          </p:cNvPr>
          <p:cNvCxnSpPr>
            <a:cxnSpLocks/>
          </p:cNvCxnSpPr>
          <p:nvPr userDrawn="1"/>
        </p:nvCxnSpPr>
        <p:spPr>
          <a:xfrm flipV="1">
            <a:off x="6096000" y="3834048"/>
            <a:ext cx="0" cy="261890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 Placeholder 5">
            <a:extLst>
              <a:ext uri="{FF2B5EF4-FFF2-40B4-BE49-F238E27FC236}">
                <a16:creationId xmlns:a16="http://schemas.microsoft.com/office/drawing/2014/main" id="{90FCC900-6F74-D703-0AB4-E325F139ACCE}"/>
              </a:ext>
            </a:extLst>
          </p:cNvPr>
          <p:cNvSpPr>
            <a:spLocks noGrp="1"/>
          </p:cNvSpPr>
          <p:nvPr>
            <p:ph type="body" sz="quarter" idx="13" hasCustomPrompt="1"/>
          </p:nvPr>
        </p:nvSpPr>
        <p:spPr>
          <a:xfrm>
            <a:off x="492350" y="4538948"/>
            <a:ext cx="5413121" cy="1892359"/>
          </a:xfrm>
        </p:spPr>
        <p:txBody>
          <a:bodyPr>
            <a:normAutofit/>
          </a:bodyPr>
          <a:lstStyle>
            <a:lvl1pPr marL="0" indent="0" algn="r">
              <a:buNone/>
              <a:defRPr sz="2000" b="0" i="0">
                <a:latin typeface="SOFIAPRO-LIGHT" panose="020B0000000000000000" pitchFamily="34" charset="77"/>
              </a:defRPr>
            </a:lvl1pPr>
            <a:lvl2pPr marL="457086" indent="0" algn="r">
              <a:buNone/>
              <a:defRPr/>
            </a:lvl2pPr>
            <a:lvl3pPr algn="r">
              <a:defRPr/>
            </a:lvl3pPr>
            <a:lvl4pPr algn="r">
              <a:defRPr/>
            </a:lvl4pPr>
            <a:lvl5pPr algn="r">
              <a:defRPr/>
            </a:lvl5pPr>
            <a:lvl6pPr algn="r">
              <a:defRPr/>
            </a:lvl6pPr>
            <a:lvl7pPr algn="r">
              <a:defRPr/>
            </a:lvl7pPr>
          </a:lstStyle>
          <a:p>
            <a:pPr lvl="0"/>
            <a:r>
              <a:rPr lang="en-US"/>
              <a:t>Click to Enter Text</a:t>
            </a:r>
          </a:p>
        </p:txBody>
      </p:sp>
      <p:sp>
        <p:nvSpPr>
          <p:cNvPr id="12" name="Text Placeholder 5">
            <a:extLst>
              <a:ext uri="{FF2B5EF4-FFF2-40B4-BE49-F238E27FC236}">
                <a16:creationId xmlns:a16="http://schemas.microsoft.com/office/drawing/2014/main" id="{DD66BDEC-6C85-EA19-4C8B-098EF65D78BE}"/>
              </a:ext>
            </a:extLst>
          </p:cNvPr>
          <p:cNvSpPr>
            <a:spLocks noGrp="1"/>
          </p:cNvSpPr>
          <p:nvPr>
            <p:ph type="body" sz="quarter" idx="14" hasCustomPrompt="1"/>
          </p:nvPr>
        </p:nvSpPr>
        <p:spPr>
          <a:xfrm>
            <a:off x="6286511" y="3812407"/>
            <a:ext cx="5331449" cy="2618900"/>
          </a:xfrm>
        </p:spPr>
        <p:txBody>
          <a:bodyPr>
            <a:normAutofit/>
          </a:bodyPr>
          <a:lstStyle>
            <a:lvl1pPr marL="0" indent="0" algn="l">
              <a:buNone/>
              <a:defRPr sz="2000" b="0" i="0">
                <a:latin typeface="SOFIAPRO-LIGHT" panose="020B0000000000000000" pitchFamily="34" charset="77"/>
              </a:defRPr>
            </a:lvl1pPr>
            <a:lvl2pPr marL="457086" indent="0" algn="l">
              <a:buNone/>
              <a:defRPr/>
            </a:lvl2pPr>
            <a:lvl3pPr algn="l">
              <a:defRPr/>
            </a:lvl3pPr>
            <a:lvl4pPr algn="l">
              <a:defRPr/>
            </a:lvl4pPr>
            <a:lvl5pPr algn="l">
              <a:defRPr/>
            </a:lvl5pPr>
          </a:lstStyle>
          <a:p>
            <a:pPr lvl="0"/>
            <a:r>
              <a:rPr lang="en-US"/>
              <a:t>Click to Enter Text</a:t>
            </a:r>
          </a:p>
        </p:txBody>
      </p:sp>
    </p:spTree>
    <p:extLst>
      <p:ext uri="{BB962C8B-B14F-4D97-AF65-F5344CB8AC3E}">
        <p14:creationId xmlns:p14="http://schemas.microsoft.com/office/powerpoint/2010/main" val="38457728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Horizontal Image 2 (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FD801FB7-300B-8A6D-A7FE-9362E406BF07}"/>
              </a:ext>
            </a:extLst>
          </p:cNvPr>
          <p:cNvCxnSpPr>
            <a:cxnSpLocks/>
          </p:cNvCxnSpPr>
          <p:nvPr userDrawn="1"/>
        </p:nvCxnSpPr>
        <p:spPr>
          <a:xfrm flipV="1">
            <a:off x="11108638" y="6431308"/>
            <a:ext cx="0" cy="28566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188ED755-2FF6-B426-FB03-FD0D343E972A}"/>
              </a:ext>
            </a:extLst>
          </p:cNvPr>
          <p:cNvSpPr/>
          <p:nvPr userDrawn="1"/>
        </p:nvSpPr>
        <p:spPr>
          <a:xfrm>
            <a:off x="635" y="3429000"/>
            <a:ext cx="12191365" cy="3429000"/>
          </a:xfrm>
          <a:prstGeom prst="rect">
            <a:avLst/>
          </a:prstGeom>
          <a:solidFill>
            <a:srgbClr val="F5F5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cture Placeholder 7">
            <a:extLst>
              <a:ext uri="{FF2B5EF4-FFF2-40B4-BE49-F238E27FC236}">
                <a16:creationId xmlns:a16="http://schemas.microsoft.com/office/drawing/2014/main" id="{B0DFCFAA-4512-FAFE-EEE8-98DBAFB95336}"/>
              </a:ext>
            </a:extLst>
          </p:cNvPr>
          <p:cNvSpPr>
            <a:spLocks noGrp="1"/>
          </p:cNvSpPr>
          <p:nvPr>
            <p:ph type="pic" sz="quarter" idx="11"/>
          </p:nvPr>
        </p:nvSpPr>
        <p:spPr>
          <a:xfrm>
            <a:off x="0" y="3429000"/>
            <a:ext cx="12192000" cy="3429000"/>
          </a:xfrm>
        </p:spPr>
        <p:txBody>
          <a:bodyPr/>
          <a:lstStyle/>
          <a:p>
            <a:endParaRPr lang="en-US"/>
          </a:p>
        </p:txBody>
      </p:sp>
      <p:sp>
        <p:nvSpPr>
          <p:cNvPr id="21" name="Title 1">
            <a:extLst>
              <a:ext uri="{FF2B5EF4-FFF2-40B4-BE49-F238E27FC236}">
                <a16:creationId xmlns:a16="http://schemas.microsoft.com/office/drawing/2014/main" id="{3BF9741C-5236-3849-42BB-C60DE4FCBB4B}"/>
              </a:ext>
            </a:extLst>
          </p:cNvPr>
          <p:cNvSpPr>
            <a:spLocks noGrp="1"/>
          </p:cNvSpPr>
          <p:nvPr>
            <p:ph type="title" hasCustomPrompt="1"/>
          </p:nvPr>
        </p:nvSpPr>
        <p:spPr>
          <a:xfrm>
            <a:off x="492368" y="406267"/>
            <a:ext cx="5413122" cy="569837"/>
          </a:xfrm>
        </p:spPr>
        <p:txBody>
          <a:bodyPr>
            <a:normAutofit/>
          </a:bodyPr>
          <a:lstStyle>
            <a:lvl1pPr algn="r">
              <a:defRPr sz="3600">
                <a:solidFill>
                  <a:schemeClr val="bg1"/>
                </a:solidFill>
              </a:defRPr>
            </a:lvl1pPr>
          </a:lstStyle>
          <a:p>
            <a:r>
              <a:rPr lang="en-US"/>
              <a:t>Horizontal Image (W)</a:t>
            </a:r>
          </a:p>
        </p:txBody>
      </p:sp>
      <p:cxnSp>
        <p:nvCxnSpPr>
          <p:cNvPr id="22" name="Straight Connector 21">
            <a:extLst>
              <a:ext uri="{FF2B5EF4-FFF2-40B4-BE49-F238E27FC236}">
                <a16:creationId xmlns:a16="http://schemas.microsoft.com/office/drawing/2014/main" id="{0EE88FD5-576D-D5DC-3E44-9EBC5043A9FD}"/>
              </a:ext>
            </a:extLst>
          </p:cNvPr>
          <p:cNvCxnSpPr>
            <a:cxnSpLocks/>
          </p:cNvCxnSpPr>
          <p:nvPr userDrawn="1"/>
        </p:nvCxnSpPr>
        <p:spPr>
          <a:xfrm flipV="1">
            <a:off x="6096000" y="427908"/>
            <a:ext cx="0" cy="261890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Text Placeholder 5">
            <a:extLst>
              <a:ext uri="{FF2B5EF4-FFF2-40B4-BE49-F238E27FC236}">
                <a16:creationId xmlns:a16="http://schemas.microsoft.com/office/drawing/2014/main" id="{F3E44819-057B-E8B6-1E96-C7A1ED4166C6}"/>
              </a:ext>
            </a:extLst>
          </p:cNvPr>
          <p:cNvSpPr>
            <a:spLocks noGrp="1"/>
          </p:cNvSpPr>
          <p:nvPr>
            <p:ph type="body" sz="quarter" idx="13" hasCustomPrompt="1"/>
          </p:nvPr>
        </p:nvSpPr>
        <p:spPr>
          <a:xfrm>
            <a:off x="492350" y="1132808"/>
            <a:ext cx="5413121" cy="1892359"/>
          </a:xfrm>
        </p:spPr>
        <p:txBody>
          <a:bodyPr>
            <a:normAutofit/>
          </a:bodyPr>
          <a:lstStyle>
            <a:lvl1pPr marL="0" indent="0" algn="r">
              <a:buNone/>
              <a:defRPr sz="2000" b="0" i="0">
                <a:latin typeface="SOFIAPRO-LIGHT" panose="020B0000000000000000" pitchFamily="34" charset="77"/>
              </a:defRPr>
            </a:lvl1pPr>
            <a:lvl2pPr marL="457086" indent="0" algn="r">
              <a:buNone/>
              <a:defRPr/>
            </a:lvl2pPr>
            <a:lvl3pPr algn="r">
              <a:defRPr/>
            </a:lvl3pPr>
            <a:lvl4pPr algn="r">
              <a:defRPr/>
            </a:lvl4pPr>
            <a:lvl5pPr algn="r">
              <a:defRPr/>
            </a:lvl5pPr>
            <a:lvl6pPr algn="r">
              <a:defRPr/>
            </a:lvl6pPr>
            <a:lvl7pPr algn="r">
              <a:defRPr/>
            </a:lvl7pPr>
          </a:lstStyle>
          <a:p>
            <a:pPr lvl="0"/>
            <a:r>
              <a:rPr lang="en-US"/>
              <a:t>Click to Enter Text</a:t>
            </a:r>
          </a:p>
        </p:txBody>
      </p:sp>
      <p:sp>
        <p:nvSpPr>
          <p:cNvPr id="24" name="Text Placeholder 5">
            <a:extLst>
              <a:ext uri="{FF2B5EF4-FFF2-40B4-BE49-F238E27FC236}">
                <a16:creationId xmlns:a16="http://schemas.microsoft.com/office/drawing/2014/main" id="{8CB3DB22-87BF-DCC9-FB63-7742FB1987E7}"/>
              </a:ext>
            </a:extLst>
          </p:cNvPr>
          <p:cNvSpPr>
            <a:spLocks noGrp="1"/>
          </p:cNvSpPr>
          <p:nvPr>
            <p:ph type="body" sz="quarter" idx="14" hasCustomPrompt="1"/>
          </p:nvPr>
        </p:nvSpPr>
        <p:spPr>
          <a:xfrm>
            <a:off x="6286511" y="406267"/>
            <a:ext cx="5331449" cy="2618900"/>
          </a:xfrm>
        </p:spPr>
        <p:txBody>
          <a:bodyPr>
            <a:normAutofit/>
          </a:bodyPr>
          <a:lstStyle>
            <a:lvl1pPr marL="0" indent="0" algn="l">
              <a:buNone/>
              <a:defRPr sz="2000" b="0" i="0">
                <a:latin typeface="SOFIAPRO-LIGHT" panose="020B0000000000000000" pitchFamily="34" charset="77"/>
              </a:defRPr>
            </a:lvl1pPr>
            <a:lvl2pPr marL="457086" indent="0" algn="l">
              <a:buNone/>
              <a:defRPr/>
            </a:lvl2pPr>
            <a:lvl3pPr algn="l">
              <a:defRPr/>
            </a:lvl3pPr>
            <a:lvl4pPr algn="l">
              <a:defRPr/>
            </a:lvl4pPr>
            <a:lvl5pPr algn="l">
              <a:defRPr/>
            </a:lvl5pPr>
          </a:lstStyle>
          <a:p>
            <a:pPr lvl="0"/>
            <a:r>
              <a:rPr lang="en-US"/>
              <a:t>Click to Enter Text</a:t>
            </a:r>
          </a:p>
        </p:txBody>
      </p:sp>
    </p:spTree>
    <p:extLst>
      <p:ext uri="{BB962C8B-B14F-4D97-AF65-F5344CB8AC3E}">
        <p14:creationId xmlns:p14="http://schemas.microsoft.com/office/powerpoint/2010/main" val="391187678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24" b="1" i="0">
                <a:solidFill>
                  <a:schemeClr val="bg1"/>
                </a:solidFill>
                <a:latin typeface="SofiaProBlack"/>
                <a:cs typeface="SofiaProBlack"/>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5/2/2025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0962947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15216131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Basic Slide (D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3775827-ACCB-D96A-EC79-7A35BCC78F50}"/>
              </a:ext>
            </a:extLst>
          </p:cNvPr>
          <p:cNvSpPr>
            <a:spLocks noGrp="1" noRot="1" noMove="1" noResize="1" noEditPoints="1" noAdjustHandles="1" noChangeArrowheads="1" noChangeShapeType="1"/>
          </p:cNvSpPr>
          <p:nvPr userDrawn="1"/>
        </p:nvSpPr>
        <p:spPr>
          <a:xfrm>
            <a:off x="0" y="0"/>
            <a:ext cx="12192000" cy="6288155"/>
          </a:xfrm>
          <a:prstGeom prst="rect">
            <a:avLst/>
          </a:prstGeom>
          <a:solidFill>
            <a:srgbClr val="00363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grpSp>
        <p:nvGrpSpPr>
          <p:cNvPr id="19" name="Group 18">
            <a:extLst>
              <a:ext uri="{FF2B5EF4-FFF2-40B4-BE49-F238E27FC236}">
                <a16:creationId xmlns:a16="http://schemas.microsoft.com/office/drawing/2014/main" id="{AE047A63-2252-DFC9-69DC-7989D9A3FC58}"/>
              </a:ext>
            </a:extLst>
          </p:cNvPr>
          <p:cNvGrpSpPr/>
          <p:nvPr userDrawn="1"/>
        </p:nvGrpSpPr>
        <p:grpSpPr>
          <a:xfrm>
            <a:off x="0" y="6288163"/>
            <a:ext cx="12192000" cy="569837"/>
            <a:chOff x="0" y="6288163"/>
            <a:chExt cx="12192000" cy="569837"/>
          </a:xfrm>
        </p:grpSpPr>
        <p:sp>
          <p:nvSpPr>
            <p:cNvPr id="15" name="Rectangle 14">
              <a:extLst>
                <a:ext uri="{FF2B5EF4-FFF2-40B4-BE49-F238E27FC236}">
                  <a16:creationId xmlns:a16="http://schemas.microsoft.com/office/drawing/2014/main" id="{15163D19-BF51-51BC-E3FA-5198D5068A60}"/>
                </a:ext>
              </a:extLst>
            </p:cNvPr>
            <p:cNvSpPr/>
            <p:nvPr userDrawn="1"/>
          </p:nvSpPr>
          <p:spPr>
            <a:xfrm>
              <a:off x="0" y="6288163"/>
              <a:ext cx="12192000" cy="569837"/>
            </a:xfrm>
            <a:prstGeom prst="rect">
              <a:avLst/>
            </a:prstGeom>
            <a:solidFill>
              <a:srgbClr val="00785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pic>
          <p:nvPicPr>
            <p:cNvPr id="16" name="Picture 15">
              <a:extLst>
                <a:ext uri="{FF2B5EF4-FFF2-40B4-BE49-F238E27FC236}">
                  <a16:creationId xmlns:a16="http://schemas.microsoft.com/office/drawing/2014/main" id="{FF4875C6-347C-CC89-4A47-E3C79D5D5EC7}"/>
                </a:ext>
              </a:extLst>
            </p:cNvPr>
            <p:cNvPicPr>
              <a:picLocks noChangeAspect="1"/>
            </p:cNvPicPr>
            <p:nvPr userDrawn="1"/>
          </p:nvPicPr>
          <p:blipFill>
            <a:blip r:embed="rId2"/>
            <a:stretch>
              <a:fillRect/>
            </a:stretch>
          </p:blipFill>
          <p:spPr>
            <a:xfrm>
              <a:off x="492370" y="6431316"/>
              <a:ext cx="1306492" cy="285665"/>
            </a:xfrm>
            <a:prstGeom prst="rect">
              <a:avLst/>
            </a:prstGeom>
          </p:spPr>
        </p:pic>
        <p:cxnSp>
          <p:nvCxnSpPr>
            <p:cNvPr id="17" name="Straight Connector 16">
              <a:extLst>
                <a:ext uri="{FF2B5EF4-FFF2-40B4-BE49-F238E27FC236}">
                  <a16:creationId xmlns:a16="http://schemas.microsoft.com/office/drawing/2014/main" id="{C9AE8391-E400-4578-83D5-271FE51C7B2F}"/>
                </a:ext>
              </a:extLst>
            </p:cNvPr>
            <p:cNvCxnSpPr>
              <a:cxnSpLocks/>
            </p:cNvCxnSpPr>
            <p:nvPr userDrawn="1"/>
          </p:nvCxnSpPr>
          <p:spPr>
            <a:xfrm flipV="1">
              <a:off x="11108640" y="6431316"/>
              <a:ext cx="0" cy="28566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FBE85658-99EF-55A7-62FD-BF6B2FA15C32}"/>
              </a:ext>
            </a:extLst>
          </p:cNvPr>
          <p:cNvSpPr>
            <a:spLocks noGrp="1"/>
          </p:cNvSpPr>
          <p:nvPr userDrawn="1">
            <p:ph type="title" hasCustomPrompt="1"/>
          </p:nvPr>
        </p:nvSpPr>
        <p:spPr>
          <a:xfrm>
            <a:off x="492368" y="673814"/>
            <a:ext cx="11207260" cy="569837"/>
          </a:xfrm>
        </p:spPr>
        <p:txBody>
          <a:bodyPr>
            <a:normAutofit/>
          </a:bodyPr>
          <a:lstStyle>
            <a:lvl1pPr>
              <a:defRPr sz="3600">
                <a:solidFill>
                  <a:srgbClr val="00BF6F"/>
                </a:solidFill>
              </a:defRPr>
            </a:lvl1pPr>
          </a:lstStyle>
          <a:p>
            <a:r>
              <a:rPr lang="en-US"/>
              <a:t>Basic Slide (DG)</a:t>
            </a:r>
          </a:p>
        </p:txBody>
      </p:sp>
      <p:cxnSp>
        <p:nvCxnSpPr>
          <p:cNvPr id="10" name="Straight Connector 9">
            <a:extLst>
              <a:ext uri="{FF2B5EF4-FFF2-40B4-BE49-F238E27FC236}">
                <a16:creationId xmlns:a16="http://schemas.microsoft.com/office/drawing/2014/main" id="{FD801FB7-300B-8A6D-A7FE-9362E406BF07}"/>
              </a:ext>
            </a:extLst>
          </p:cNvPr>
          <p:cNvCxnSpPr>
            <a:cxnSpLocks/>
          </p:cNvCxnSpPr>
          <p:nvPr userDrawn="1"/>
        </p:nvCxnSpPr>
        <p:spPr>
          <a:xfrm flipV="1">
            <a:off x="11108638" y="6431308"/>
            <a:ext cx="0" cy="28566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Date Placeholder 23">
            <a:extLst>
              <a:ext uri="{FF2B5EF4-FFF2-40B4-BE49-F238E27FC236}">
                <a16:creationId xmlns:a16="http://schemas.microsoft.com/office/drawing/2014/main" id="{7C64882F-3FCB-7595-2BFE-B0F45371A5E0}"/>
              </a:ext>
            </a:extLst>
          </p:cNvPr>
          <p:cNvSpPr>
            <a:spLocks noGrp="1"/>
          </p:cNvSpPr>
          <p:nvPr userDrawn="1">
            <p:ph type="dt" sz="half" idx="2"/>
          </p:nvPr>
        </p:nvSpPr>
        <p:spPr>
          <a:xfrm>
            <a:off x="8358716" y="6390518"/>
            <a:ext cx="2743200" cy="365125"/>
          </a:xfrm>
          <a:prstGeom prst="rect">
            <a:avLst/>
          </a:prstGeom>
        </p:spPr>
        <p:txBody>
          <a:bodyPr vert="horz" lIns="91440" tIns="45720" rIns="91440" bIns="45720" rtlCol="0" anchor="ctr"/>
          <a:lstStyle>
            <a:lvl1pPr algn="r">
              <a:defRPr sz="1200" b="1">
                <a:solidFill>
                  <a:schemeClr val="bg1"/>
                </a:solidFill>
                <a:latin typeface="Sofia Pro" panose="020B0000000000000000" pitchFamily="34" charset="77"/>
              </a:defRPr>
            </a:lvl1pPr>
          </a:lstStyle>
          <a:p>
            <a:fld id="{0FAEFF36-1DF4-384A-9D61-A37851989F6E}" type="datetimeFigureOut">
              <a:rPr lang="en-US" smtClean="0"/>
              <a:pPr/>
              <a:t>5/2/2025</a:t>
            </a:fld>
            <a:endParaRPr lang="en-US"/>
          </a:p>
        </p:txBody>
      </p:sp>
      <p:sp>
        <p:nvSpPr>
          <p:cNvPr id="12" name="Slide Number Placeholder 24">
            <a:extLst>
              <a:ext uri="{FF2B5EF4-FFF2-40B4-BE49-F238E27FC236}">
                <a16:creationId xmlns:a16="http://schemas.microsoft.com/office/drawing/2014/main" id="{4A91CB5C-310D-0534-014A-8ED0BF11CFAB}"/>
              </a:ext>
            </a:extLst>
          </p:cNvPr>
          <p:cNvSpPr>
            <a:spLocks noGrp="1"/>
          </p:cNvSpPr>
          <p:nvPr userDrawn="1">
            <p:ph type="sldNum" sz="quarter" idx="4"/>
          </p:nvPr>
        </p:nvSpPr>
        <p:spPr>
          <a:xfrm>
            <a:off x="11115358" y="6390517"/>
            <a:ext cx="897769" cy="365125"/>
          </a:xfrm>
          <a:prstGeom prst="rect">
            <a:avLst/>
          </a:prstGeom>
        </p:spPr>
        <p:txBody>
          <a:bodyPr vert="horz" lIns="91440" tIns="45720" rIns="91440" bIns="45720" rtlCol="0" anchor="ctr"/>
          <a:lstStyle>
            <a:lvl1pPr algn="l">
              <a:defRPr sz="1200" b="1">
                <a:solidFill>
                  <a:schemeClr val="bg1"/>
                </a:solidFill>
                <a:latin typeface="Sofia Pro" panose="020B0000000000000000" pitchFamily="34" charset="77"/>
              </a:defRPr>
            </a:lvl1pPr>
          </a:lstStyle>
          <a:p>
            <a:r>
              <a:rPr lang="en-US"/>
              <a:t>Slide: </a:t>
            </a:r>
            <a:fld id="{9C5CA0F8-7E42-9F47-AD4A-25978FBA3BA2}" type="slidenum">
              <a:rPr lang="en-US" smtClean="0"/>
              <a:pPr/>
              <a:t>‹#›</a:t>
            </a:fld>
            <a:endParaRPr lang="en-US"/>
          </a:p>
        </p:txBody>
      </p:sp>
      <p:cxnSp>
        <p:nvCxnSpPr>
          <p:cNvPr id="13" name="Straight Connector 12">
            <a:extLst>
              <a:ext uri="{FF2B5EF4-FFF2-40B4-BE49-F238E27FC236}">
                <a16:creationId xmlns:a16="http://schemas.microsoft.com/office/drawing/2014/main" id="{DB919E08-C1B3-A57F-CC37-41310AE85662}"/>
              </a:ext>
            </a:extLst>
          </p:cNvPr>
          <p:cNvCxnSpPr>
            <a:cxnSpLocks/>
          </p:cNvCxnSpPr>
          <p:nvPr userDrawn="1"/>
        </p:nvCxnSpPr>
        <p:spPr>
          <a:xfrm>
            <a:off x="492368" y="569844"/>
            <a:ext cx="1120726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 Placeholder 5">
            <a:extLst>
              <a:ext uri="{FF2B5EF4-FFF2-40B4-BE49-F238E27FC236}">
                <a16:creationId xmlns:a16="http://schemas.microsoft.com/office/drawing/2014/main" id="{1B57A0AA-2D31-A843-8EFA-7ABDDFC4AC4C}"/>
              </a:ext>
            </a:extLst>
          </p:cNvPr>
          <p:cNvSpPr>
            <a:spLocks noGrp="1"/>
          </p:cNvSpPr>
          <p:nvPr>
            <p:ph type="body" sz="quarter" idx="10"/>
          </p:nvPr>
        </p:nvSpPr>
        <p:spPr>
          <a:xfrm>
            <a:off x="492367" y="1366838"/>
            <a:ext cx="11207507" cy="479107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1013072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Basic Section Title (Black)">
    <p:spTree>
      <p:nvGrpSpPr>
        <p:cNvPr id="1" name=""/>
        <p:cNvGrpSpPr/>
        <p:nvPr/>
      </p:nvGrpSpPr>
      <p:grpSpPr>
        <a:xfrm>
          <a:off x="0" y="0"/>
          <a:ext cx="0" cy="0"/>
          <a:chOff x="0" y="0"/>
          <a:chExt cx="0" cy="0"/>
        </a:xfrm>
      </p:grpSpPr>
      <p:pic>
        <p:nvPicPr>
          <p:cNvPr id="14" name="Picture 13" descr="A green and black wavy lines&#10;&#10;Description automatically generated">
            <a:extLst>
              <a:ext uri="{FF2B5EF4-FFF2-40B4-BE49-F238E27FC236}">
                <a16:creationId xmlns:a16="http://schemas.microsoft.com/office/drawing/2014/main" id="{4EB27C54-4BB8-BC14-8E58-AEC2D5041764}"/>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itle 1">
            <a:extLst>
              <a:ext uri="{FF2B5EF4-FFF2-40B4-BE49-F238E27FC236}">
                <a16:creationId xmlns:a16="http://schemas.microsoft.com/office/drawing/2014/main" id="{2EFAF78C-EF3B-8423-4D7E-0EA3AF4DA947}"/>
              </a:ext>
            </a:extLst>
          </p:cNvPr>
          <p:cNvSpPr>
            <a:spLocks noGrp="1"/>
          </p:cNvSpPr>
          <p:nvPr>
            <p:ph type="title" hasCustomPrompt="1"/>
          </p:nvPr>
        </p:nvSpPr>
        <p:spPr>
          <a:xfrm>
            <a:off x="492368" y="831112"/>
            <a:ext cx="11207260" cy="3081321"/>
          </a:xfrm>
        </p:spPr>
        <p:txBody>
          <a:bodyPr anchor="b">
            <a:normAutofit/>
          </a:bodyPr>
          <a:lstStyle>
            <a:lvl1pPr fontAlgn="ctr">
              <a:lnSpc>
                <a:spcPct val="150000"/>
              </a:lnSpc>
              <a:spcBef>
                <a:spcPts val="1200"/>
              </a:spcBef>
              <a:defRPr sz="7198" b="1" baseline="0">
                <a:solidFill>
                  <a:schemeClr val="bg1"/>
                </a:solidFill>
              </a:defRPr>
            </a:lvl1pPr>
          </a:lstStyle>
          <a:p>
            <a:r>
              <a:rPr lang="en-US"/>
              <a:t>Section Title (B)</a:t>
            </a:r>
          </a:p>
        </p:txBody>
      </p:sp>
      <p:sp>
        <p:nvSpPr>
          <p:cNvPr id="3" name="Text Placeholder 2">
            <a:extLst>
              <a:ext uri="{FF2B5EF4-FFF2-40B4-BE49-F238E27FC236}">
                <a16:creationId xmlns:a16="http://schemas.microsoft.com/office/drawing/2014/main" id="{74102C13-1B2C-1C74-E256-284BFC9F425A}"/>
              </a:ext>
            </a:extLst>
          </p:cNvPr>
          <p:cNvSpPr>
            <a:spLocks noGrp="1"/>
          </p:cNvSpPr>
          <p:nvPr>
            <p:ph type="body" sz="quarter" idx="10" hasCustomPrompt="1"/>
          </p:nvPr>
        </p:nvSpPr>
        <p:spPr>
          <a:xfrm>
            <a:off x="492491" y="3912433"/>
            <a:ext cx="11207138" cy="1260475"/>
          </a:xfrm>
        </p:spPr>
        <p:txBody>
          <a:bodyPr/>
          <a:lstStyle>
            <a:lvl1pPr marL="0" indent="0">
              <a:buNone/>
              <a:defRPr b="0" i="1">
                <a:solidFill>
                  <a:srgbClr val="F5F5FF"/>
                </a:solidFill>
                <a:latin typeface="SOFIAPRO-MEDIUMITALIC" panose="020B0000000000000000" pitchFamily="34" charset="77"/>
              </a:defRPr>
            </a:lvl1pPr>
          </a:lstStyle>
          <a:p>
            <a:pPr lvl="0"/>
            <a:r>
              <a:rPr lang="en-US"/>
              <a:t>Subtitle</a:t>
            </a:r>
          </a:p>
        </p:txBody>
      </p:sp>
    </p:spTree>
    <p:extLst>
      <p:ext uri="{BB962C8B-B14F-4D97-AF65-F5344CB8AC3E}">
        <p14:creationId xmlns:p14="http://schemas.microsoft.com/office/powerpoint/2010/main" val="17963052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slideLayout" Target="../slideLayouts/slideLayout17.xml"/><Relationship Id="rId18" Type="http://schemas.openxmlformats.org/officeDocument/2006/relationships/slideLayout" Target="../slideLayouts/slideLayout22.xml"/><Relationship Id="rId3" Type="http://schemas.openxmlformats.org/officeDocument/2006/relationships/slideLayout" Target="../slideLayouts/slideLayout7.xml"/><Relationship Id="rId21" Type="http://schemas.openxmlformats.org/officeDocument/2006/relationships/theme" Target="../theme/theme2.xml"/><Relationship Id="rId7" Type="http://schemas.openxmlformats.org/officeDocument/2006/relationships/slideLayout" Target="../slideLayouts/slideLayout11.xml"/><Relationship Id="rId12" Type="http://schemas.openxmlformats.org/officeDocument/2006/relationships/slideLayout" Target="../slideLayouts/slideLayout16.xml"/><Relationship Id="rId17" Type="http://schemas.openxmlformats.org/officeDocument/2006/relationships/slideLayout" Target="../slideLayouts/slideLayout21.xml"/><Relationship Id="rId2" Type="http://schemas.openxmlformats.org/officeDocument/2006/relationships/slideLayout" Target="../slideLayouts/slideLayout6.xml"/><Relationship Id="rId16" Type="http://schemas.openxmlformats.org/officeDocument/2006/relationships/slideLayout" Target="../slideLayouts/slideLayout20.xml"/><Relationship Id="rId20" Type="http://schemas.openxmlformats.org/officeDocument/2006/relationships/slideLayout" Target="../slideLayouts/slideLayout24.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5" Type="http://schemas.openxmlformats.org/officeDocument/2006/relationships/slideLayout" Target="../slideLayouts/slideLayout19.xml"/><Relationship Id="rId10" Type="http://schemas.openxmlformats.org/officeDocument/2006/relationships/slideLayout" Target="../slideLayouts/slideLayout14.xml"/><Relationship Id="rId19" Type="http://schemas.openxmlformats.org/officeDocument/2006/relationships/slideLayout" Target="../slideLayouts/slideLayout23.xml"/><Relationship Id="rId4" Type="http://schemas.openxmlformats.org/officeDocument/2006/relationships/slideLayout" Target="../slideLayouts/slideLayout8.xml"/><Relationship Id="rId9" Type="http://schemas.openxmlformats.org/officeDocument/2006/relationships/slideLayout" Target="../slideLayouts/slideLayout13.xml"/><Relationship Id="rId14"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18" Type="http://schemas.openxmlformats.org/officeDocument/2006/relationships/slideLayout" Target="../slideLayouts/slideLayout42.xml"/><Relationship Id="rId3" Type="http://schemas.openxmlformats.org/officeDocument/2006/relationships/slideLayout" Target="../slideLayouts/slideLayout27.xml"/><Relationship Id="rId21" Type="http://schemas.openxmlformats.org/officeDocument/2006/relationships/slideLayout" Target="../slideLayouts/slideLayout45.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slideLayout" Target="../slideLayouts/slideLayout41.xml"/><Relationship Id="rId25" Type="http://schemas.openxmlformats.org/officeDocument/2006/relationships/theme" Target="../theme/theme3.xml"/><Relationship Id="rId2" Type="http://schemas.openxmlformats.org/officeDocument/2006/relationships/slideLayout" Target="../slideLayouts/slideLayout26.xml"/><Relationship Id="rId16" Type="http://schemas.openxmlformats.org/officeDocument/2006/relationships/slideLayout" Target="../slideLayouts/slideLayout40.xml"/><Relationship Id="rId20" Type="http://schemas.openxmlformats.org/officeDocument/2006/relationships/slideLayout" Target="../slideLayouts/slideLayout44.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24" Type="http://schemas.openxmlformats.org/officeDocument/2006/relationships/slideLayout" Target="../slideLayouts/slideLayout48.xml"/><Relationship Id="rId5" Type="http://schemas.openxmlformats.org/officeDocument/2006/relationships/slideLayout" Target="../slideLayouts/slideLayout29.xml"/><Relationship Id="rId15" Type="http://schemas.openxmlformats.org/officeDocument/2006/relationships/slideLayout" Target="../slideLayouts/slideLayout39.xml"/><Relationship Id="rId23" Type="http://schemas.openxmlformats.org/officeDocument/2006/relationships/slideLayout" Target="../slideLayouts/slideLayout47.xml"/><Relationship Id="rId10" Type="http://schemas.openxmlformats.org/officeDocument/2006/relationships/slideLayout" Target="../slideLayouts/slideLayout34.xml"/><Relationship Id="rId19" Type="http://schemas.openxmlformats.org/officeDocument/2006/relationships/slideLayout" Target="../slideLayouts/slideLayout43.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 Id="rId22"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EF998A2-0971-8AC4-41F8-A342ACFCDA4D}"/>
              </a:ext>
            </a:extLst>
          </p:cNvPr>
          <p:cNvSpPr/>
          <p:nvPr userDrawn="1"/>
        </p:nvSpPr>
        <p:spPr>
          <a:xfrm>
            <a:off x="0" y="0"/>
            <a:ext cx="12192000" cy="6858000"/>
          </a:xfrm>
          <a:prstGeom prst="rect">
            <a:avLst/>
          </a:prstGeom>
          <a:solidFill>
            <a:schemeClr val="bg2">
              <a:lumMod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sp>
        <p:nvSpPr>
          <p:cNvPr id="2" name="Title Placeholder 1">
            <a:extLst>
              <a:ext uri="{FF2B5EF4-FFF2-40B4-BE49-F238E27FC236}">
                <a16:creationId xmlns:a16="http://schemas.microsoft.com/office/drawing/2014/main" id="{0B936200-3DAD-45DC-036B-277AAC116765}"/>
              </a:ext>
            </a:extLst>
          </p:cNvPr>
          <p:cNvSpPr>
            <a:spLocks noGrp="1"/>
          </p:cNvSpPr>
          <p:nvPr>
            <p:ph type="title"/>
          </p:nvPr>
        </p:nvSpPr>
        <p:spPr>
          <a:xfrm>
            <a:off x="492368" y="649363"/>
            <a:ext cx="11207260" cy="569837"/>
          </a:xfrm>
          <a:prstGeom prst="rect">
            <a:avLst/>
          </a:prstGeom>
        </p:spPr>
        <p:txBody>
          <a:bodyPr vert="horz" lIns="91440" tIns="45720" rIns="91440" bIns="45720" rtlCol="0" anchor="ctr">
            <a:normAutofit/>
          </a:bodyPr>
          <a:lstStyle/>
          <a:p>
            <a:r>
              <a:rPr lang="en-US" dirty="0"/>
              <a:t>UNIVERSAL Pages</a:t>
            </a:r>
          </a:p>
        </p:txBody>
      </p:sp>
      <p:sp>
        <p:nvSpPr>
          <p:cNvPr id="3" name="Text Placeholder 2">
            <a:extLst>
              <a:ext uri="{FF2B5EF4-FFF2-40B4-BE49-F238E27FC236}">
                <a16:creationId xmlns:a16="http://schemas.microsoft.com/office/drawing/2014/main" id="{B061FED0-C4C1-DB44-56CD-D997F93E3C1E}"/>
              </a:ext>
            </a:extLst>
          </p:cNvPr>
          <p:cNvSpPr>
            <a:spLocks noGrp="1"/>
          </p:cNvSpPr>
          <p:nvPr>
            <p:ph type="body" idx="1"/>
          </p:nvPr>
        </p:nvSpPr>
        <p:spPr>
          <a:xfrm>
            <a:off x="492369" y="1385003"/>
            <a:ext cx="11207259" cy="444199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114433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709" r:id="rId3"/>
    <p:sldLayoutId id="2147483710" r:id="rId4"/>
  </p:sldLayoutIdLst>
  <p:hf hdr="0" ftr="0"/>
  <p:txStyles>
    <p:titleStyle>
      <a:lvl1pPr algn="l" defTabSz="914172" rtl="0" eaLnBrk="1" latinLnBrk="0" hangingPunct="1">
        <a:lnSpc>
          <a:spcPct val="90000"/>
        </a:lnSpc>
        <a:spcBef>
          <a:spcPct val="0"/>
        </a:spcBef>
        <a:buNone/>
        <a:defRPr sz="3199" b="1" i="0" kern="1200" baseline="0">
          <a:solidFill>
            <a:srgbClr val="F5F5FF"/>
          </a:solidFill>
          <a:latin typeface="Sofia Pro" panose="020B0000000000000000" pitchFamily="34" charset="77"/>
          <a:ea typeface="+mj-ea"/>
          <a:cs typeface="+mj-cs"/>
        </a:defRPr>
      </a:lvl1pPr>
    </p:titleStyle>
    <p:bodyStyle>
      <a:lvl1pPr marL="228543" indent="-228543" algn="l" defTabSz="914172" rtl="0" eaLnBrk="1" latinLnBrk="0" hangingPunct="1">
        <a:lnSpc>
          <a:spcPct val="100000"/>
        </a:lnSpc>
        <a:spcBef>
          <a:spcPts val="1200"/>
        </a:spcBef>
        <a:buFont typeface="Arial" panose="020B0604020202020204" pitchFamily="34" charset="0"/>
        <a:buChar char="•"/>
        <a:defRPr sz="2400" b="0" i="0" kern="1200" baseline="0">
          <a:solidFill>
            <a:srgbClr val="F5F5FF"/>
          </a:solidFill>
          <a:latin typeface="Sofia Pro Regular" panose="020B0000000000000000" pitchFamily="34" charset="77"/>
          <a:ea typeface="+mn-ea"/>
          <a:cs typeface="+mn-cs"/>
        </a:defRPr>
      </a:lvl1pPr>
      <a:lvl2pPr marL="685629" indent="-228543" algn="l" defTabSz="914172" rtl="0" eaLnBrk="1" latinLnBrk="0" hangingPunct="1">
        <a:lnSpc>
          <a:spcPct val="100000"/>
        </a:lnSpc>
        <a:spcBef>
          <a:spcPts val="1200"/>
        </a:spcBef>
        <a:buFont typeface="Arial" panose="020B0604020202020204" pitchFamily="34" charset="0"/>
        <a:buChar char="•"/>
        <a:defRPr sz="2000" b="0" i="0" kern="1200" baseline="0">
          <a:solidFill>
            <a:srgbClr val="F5F5FF"/>
          </a:solidFill>
          <a:latin typeface="SOFIAPRO-EXTRALIGHT" panose="02000000000000000000" pitchFamily="2" charset="77"/>
          <a:ea typeface="+mn-ea"/>
          <a:cs typeface="+mn-cs"/>
        </a:defRPr>
      </a:lvl2pPr>
      <a:lvl3pPr marL="1142715" indent="-228543" algn="l" defTabSz="914172" rtl="0" eaLnBrk="1" latinLnBrk="0" hangingPunct="1">
        <a:lnSpc>
          <a:spcPct val="100000"/>
        </a:lnSpc>
        <a:spcBef>
          <a:spcPts val="1200"/>
        </a:spcBef>
        <a:buFont typeface="Arial" panose="020B0604020202020204" pitchFamily="34" charset="0"/>
        <a:buChar char="•"/>
        <a:defRPr sz="1800" b="0" i="0" kern="1200" baseline="0">
          <a:solidFill>
            <a:srgbClr val="F5F5FF"/>
          </a:solidFill>
          <a:latin typeface="SOFIAPRO-EXTRALIGHT" panose="02000000000000000000" pitchFamily="2" charset="77"/>
          <a:ea typeface="+mn-ea"/>
          <a:cs typeface="+mn-cs"/>
        </a:defRPr>
      </a:lvl3pPr>
      <a:lvl4pPr marL="1599800" indent="-228543" algn="l" defTabSz="914172" rtl="0" eaLnBrk="1" latinLnBrk="0" hangingPunct="1">
        <a:lnSpc>
          <a:spcPct val="100000"/>
        </a:lnSpc>
        <a:spcBef>
          <a:spcPts val="1200"/>
        </a:spcBef>
        <a:buFont typeface="Arial" panose="020B0604020202020204" pitchFamily="34" charset="0"/>
        <a:buChar char="•"/>
        <a:defRPr sz="1600" b="0" i="0" kern="1200" baseline="0">
          <a:solidFill>
            <a:srgbClr val="F5F5FF"/>
          </a:solidFill>
          <a:latin typeface="SOFIAPRO-EXTRALIGHT" panose="02000000000000000000" pitchFamily="2" charset="77"/>
          <a:ea typeface="+mn-ea"/>
          <a:cs typeface="+mn-cs"/>
        </a:defRPr>
      </a:lvl4pPr>
      <a:lvl5pPr marL="2056886" indent="-228543" algn="l" defTabSz="914172" rtl="0" eaLnBrk="1" latinLnBrk="0" hangingPunct="1">
        <a:lnSpc>
          <a:spcPct val="100000"/>
        </a:lnSpc>
        <a:spcBef>
          <a:spcPts val="1200"/>
        </a:spcBef>
        <a:buFont typeface="Arial" panose="020B0604020202020204" pitchFamily="34" charset="0"/>
        <a:buChar char="•"/>
        <a:defRPr sz="1400" b="0" i="0" kern="1200" baseline="0">
          <a:solidFill>
            <a:srgbClr val="F5F5FF"/>
          </a:solidFill>
          <a:latin typeface="SOFIAPRO-ULTRALIGHT" panose="02000000000000000000" pitchFamily="2" charset="77"/>
          <a:ea typeface="+mn-ea"/>
          <a:cs typeface="+mn-cs"/>
        </a:defRPr>
      </a:lvl5pPr>
      <a:lvl6pPr marL="2513972"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057"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143"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229"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172" rtl="0" eaLnBrk="1" latinLnBrk="0" hangingPunct="1">
        <a:defRPr sz="1800" kern="1200">
          <a:solidFill>
            <a:schemeClr val="tx1"/>
          </a:solidFill>
          <a:latin typeface="+mn-lt"/>
          <a:ea typeface="+mn-ea"/>
          <a:cs typeface="+mn-cs"/>
        </a:defRPr>
      </a:lvl1pPr>
      <a:lvl2pPr marL="457086" algn="l" defTabSz="914172" rtl="0" eaLnBrk="1" latinLnBrk="0" hangingPunct="1">
        <a:defRPr sz="1800" kern="1200">
          <a:solidFill>
            <a:schemeClr val="tx1"/>
          </a:solidFill>
          <a:latin typeface="+mn-lt"/>
          <a:ea typeface="+mn-ea"/>
          <a:cs typeface="+mn-cs"/>
        </a:defRPr>
      </a:lvl2pPr>
      <a:lvl3pPr marL="914172" algn="l" defTabSz="914172" rtl="0" eaLnBrk="1" latinLnBrk="0" hangingPunct="1">
        <a:defRPr sz="1800" kern="1200">
          <a:solidFill>
            <a:schemeClr val="tx1"/>
          </a:solidFill>
          <a:latin typeface="+mn-lt"/>
          <a:ea typeface="+mn-ea"/>
          <a:cs typeface="+mn-cs"/>
        </a:defRPr>
      </a:lvl3pPr>
      <a:lvl4pPr marL="1371257" algn="l" defTabSz="914172" rtl="0" eaLnBrk="1" latinLnBrk="0" hangingPunct="1">
        <a:defRPr sz="1800" kern="1200">
          <a:solidFill>
            <a:schemeClr val="tx1"/>
          </a:solidFill>
          <a:latin typeface="+mn-lt"/>
          <a:ea typeface="+mn-ea"/>
          <a:cs typeface="+mn-cs"/>
        </a:defRPr>
      </a:lvl4pPr>
      <a:lvl5pPr marL="1828343" algn="l" defTabSz="914172" rtl="0" eaLnBrk="1" latinLnBrk="0" hangingPunct="1">
        <a:defRPr sz="1800" kern="1200">
          <a:solidFill>
            <a:schemeClr val="tx1"/>
          </a:solidFill>
          <a:latin typeface="+mn-lt"/>
          <a:ea typeface="+mn-ea"/>
          <a:cs typeface="+mn-cs"/>
        </a:defRPr>
      </a:lvl5pPr>
      <a:lvl6pPr marL="2285429" algn="l" defTabSz="914172" rtl="0" eaLnBrk="1" latinLnBrk="0" hangingPunct="1">
        <a:defRPr sz="1800" kern="1200">
          <a:solidFill>
            <a:schemeClr val="tx1"/>
          </a:solidFill>
          <a:latin typeface="+mn-lt"/>
          <a:ea typeface="+mn-ea"/>
          <a:cs typeface="+mn-cs"/>
        </a:defRPr>
      </a:lvl6pPr>
      <a:lvl7pPr marL="2742514" algn="l" defTabSz="914172" rtl="0" eaLnBrk="1" latinLnBrk="0" hangingPunct="1">
        <a:defRPr sz="1800" kern="1200">
          <a:solidFill>
            <a:schemeClr val="tx1"/>
          </a:solidFill>
          <a:latin typeface="+mn-lt"/>
          <a:ea typeface="+mn-ea"/>
          <a:cs typeface="+mn-cs"/>
        </a:defRPr>
      </a:lvl7pPr>
      <a:lvl8pPr marL="3199600" algn="l" defTabSz="914172" rtl="0" eaLnBrk="1" latinLnBrk="0" hangingPunct="1">
        <a:defRPr sz="1800" kern="1200">
          <a:solidFill>
            <a:schemeClr val="tx1"/>
          </a:solidFill>
          <a:latin typeface="+mn-lt"/>
          <a:ea typeface="+mn-ea"/>
          <a:cs typeface="+mn-cs"/>
        </a:defRPr>
      </a:lvl8pPr>
      <a:lvl9pPr marL="3656686" algn="l" defTabSz="914172"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B936200-3DAD-45DC-036B-277AAC116765}"/>
              </a:ext>
            </a:extLst>
          </p:cNvPr>
          <p:cNvSpPr>
            <a:spLocks noGrp="1"/>
          </p:cNvSpPr>
          <p:nvPr>
            <p:ph type="title"/>
          </p:nvPr>
        </p:nvSpPr>
        <p:spPr>
          <a:xfrm>
            <a:off x="492368" y="649363"/>
            <a:ext cx="11207260" cy="569837"/>
          </a:xfrm>
          <a:prstGeom prst="rect">
            <a:avLst/>
          </a:prstGeom>
        </p:spPr>
        <p:txBody>
          <a:bodyPr vert="horz" lIns="91440" tIns="45720" rIns="91440" bIns="45720" rtlCol="0" anchor="ctr">
            <a:normAutofit/>
          </a:bodyPr>
          <a:lstStyle/>
          <a:p>
            <a:r>
              <a:rPr lang="en-US" dirty="0"/>
              <a:t>WHITE Deck</a:t>
            </a:r>
          </a:p>
        </p:txBody>
      </p:sp>
      <p:sp>
        <p:nvSpPr>
          <p:cNvPr id="3" name="Text Placeholder 2">
            <a:extLst>
              <a:ext uri="{FF2B5EF4-FFF2-40B4-BE49-F238E27FC236}">
                <a16:creationId xmlns:a16="http://schemas.microsoft.com/office/drawing/2014/main" id="{B061FED0-C4C1-DB44-56CD-D997F93E3C1E}"/>
              </a:ext>
            </a:extLst>
          </p:cNvPr>
          <p:cNvSpPr>
            <a:spLocks noGrp="1"/>
          </p:cNvSpPr>
          <p:nvPr>
            <p:ph type="body" idx="1"/>
          </p:nvPr>
        </p:nvSpPr>
        <p:spPr>
          <a:xfrm>
            <a:off x="492369" y="1385003"/>
            <a:ext cx="11207259" cy="444199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55758281"/>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 id="2147483679" r:id="rId16"/>
    <p:sldLayoutId id="2147483680" r:id="rId17"/>
    <p:sldLayoutId id="2147483681" r:id="rId18"/>
    <p:sldLayoutId id="2147483682" r:id="rId19"/>
    <p:sldLayoutId id="2147483708" r:id="rId20"/>
  </p:sldLayoutIdLst>
  <p:hf hdr="0" ftr="0"/>
  <p:txStyles>
    <p:titleStyle>
      <a:lvl1pPr algn="l" defTabSz="914172" rtl="0" eaLnBrk="1" latinLnBrk="0" hangingPunct="1">
        <a:lnSpc>
          <a:spcPct val="90000"/>
        </a:lnSpc>
        <a:spcBef>
          <a:spcPct val="0"/>
        </a:spcBef>
        <a:buNone/>
        <a:defRPr sz="3199" b="1" i="0" kern="1200" baseline="0">
          <a:solidFill>
            <a:srgbClr val="00785C"/>
          </a:solidFill>
          <a:latin typeface="Sofia Pro" panose="020B0000000000000000" pitchFamily="34" charset="77"/>
          <a:ea typeface="+mj-ea"/>
          <a:cs typeface="+mj-cs"/>
        </a:defRPr>
      </a:lvl1pPr>
    </p:titleStyle>
    <p:bodyStyle>
      <a:lvl1pPr marL="228543" indent="-228543" algn="l" defTabSz="914172" rtl="0" eaLnBrk="1" latinLnBrk="0" hangingPunct="1">
        <a:lnSpc>
          <a:spcPct val="100000"/>
        </a:lnSpc>
        <a:spcBef>
          <a:spcPts val="1200"/>
        </a:spcBef>
        <a:buFont typeface="Arial" panose="020B0604020202020204" pitchFamily="34" charset="0"/>
        <a:buChar char="•"/>
        <a:defRPr sz="2400" b="0" i="0" kern="1200" baseline="0">
          <a:solidFill>
            <a:schemeClr val="bg2">
              <a:lumMod val="10000"/>
            </a:schemeClr>
          </a:solidFill>
          <a:latin typeface="Sofia Pro Regular" panose="020B0000000000000000" pitchFamily="34" charset="77"/>
          <a:ea typeface="+mn-ea"/>
          <a:cs typeface="+mn-cs"/>
        </a:defRPr>
      </a:lvl1pPr>
      <a:lvl2pPr marL="685629" indent="-228543" algn="l" defTabSz="914172" rtl="0" eaLnBrk="1" latinLnBrk="0" hangingPunct="1">
        <a:lnSpc>
          <a:spcPct val="100000"/>
        </a:lnSpc>
        <a:spcBef>
          <a:spcPts val="1200"/>
        </a:spcBef>
        <a:buFont typeface="Arial" panose="020B0604020202020204" pitchFamily="34" charset="0"/>
        <a:buChar char="•"/>
        <a:defRPr sz="2000" b="0" i="0" kern="1200" baseline="0">
          <a:solidFill>
            <a:schemeClr val="bg2">
              <a:lumMod val="10000"/>
            </a:schemeClr>
          </a:solidFill>
          <a:latin typeface="SOFIAPRO-EXTRALIGHT" panose="02000000000000000000" pitchFamily="2" charset="77"/>
          <a:ea typeface="+mn-ea"/>
          <a:cs typeface="+mn-cs"/>
        </a:defRPr>
      </a:lvl2pPr>
      <a:lvl3pPr marL="1142715" indent="-228543" algn="l" defTabSz="914172" rtl="0" eaLnBrk="1" latinLnBrk="0" hangingPunct="1">
        <a:lnSpc>
          <a:spcPct val="100000"/>
        </a:lnSpc>
        <a:spcBef>
          <a:spcPts val="1200"/>
        </a:spcBef>
        <a:buFont typeface="Arial" panose="020B0604020202020204" pitchFamily="34" charset="0"/>
        <a:buChar char="•"/>
        <a:defRPr sz="1800" b="0" i="0" kern="1200" baseline="0">
          <a:solidFill>
            <a:schemeClr val="bg2">
              <a:lumMod val="10000"/>
            </a:schemeClr>
          </a:solidFill>
          <a:latin typeface="SOFIAPRO-EXTRALIGHT" panose="02000000000000000000" pitchFamily="2" charset="77"/>
          <a:ea typeface="+mn-ea"/>
          <a:cs typeface="+mn-cs"/>
        </a:defRPr>
      </a:lvl3pPr>
      <a:lvl4pPr marL="1599800" indent="-228543" algn="l" defTabSz="914172" rtl="0" eaLnBrk="1" latinLnBrk="0" hangingPunct="1">
        <a:lnSpc>
          <a:spcPct val="100000"/>
        </a:lnSpc>
        <a:spcBef>
          <a:spcPts val="1200"/>
        </a:spcBef>
        <a:buFont typeface="Arial" panose="020B0604020202020204" pitchFamily="34" charset="0"/>
        <a:buChar char="•"/>
        <a:defRPr sz="1600" b="0" i="0" kern="1200" baseline="0">
          <a:solidFill>
            <a:schemeClr val="bg2">
              <a:lumMod val="10000"/>
            </a:schemeClr>
          </a:solidFill>
          <a:latin typeface="SOFIAPRO-EXTRALIGHT" panose="02000000000000000000" pitchFamily="2" charset="77"/>
          <a:ea typeface="+mn-ea"/>
          <a:cs typeface="+mn-cs"/>
        </a:defRPr>
      </a:lvl4pPr>
      <a:lvl5pPr marL="2056886" indent="-228543" algn="l" defTabSz="914172" rtl="0" eaLnBrk="1" latinLnBrk="0" hangingPunct="1">
        <a:lnSpc>
          <a:spcPct val="100000"/>
        </a:lnSpc>
        <a:spcBef>
          <a:spcPts val="1200"/>
        </a:spcBef>
        <a:buFont typeface="Arial" panose="020B0604020202020204" pitchFamily="34" charset="0"/>
        <a:buChar char="•"/>
        <a:defRPr sz="1400" b="0" i="0" kern="1200" baseline="0">
          <a:solidFill>
            <a:schemeClr val="bg2">
              <a:lumMod val="10000"/>
            </a:schemeClr>
          </a:solidFill>
          <a:latin typeface="SOFIAPRO-ULTRALIGHT" panose="02000000000000000000" pitchFamily="2" charset="77"/>
          <a:ea typeface="+mn-ea"/>
          <a:cs typeface="+mn-cs"/>
        </a:defRPr>
      </a:lvl5pPr>
      <a:lvl6pPr marL="2513972"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057"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143"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229"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172" rtl="0" eaLnBrk="1" latinLnBrk="0" hangingPunct="1">
        <a:defRPr sz="1800" kern="1200">
          <a:solidFill>
            <a:schemeClr val="tx1"/>
          </a:solidFill>
          <a:latin typeface="+mn-lt"/>
          <a:ea typeface="+mn-ea"/>
          <a:cs typeface="+mn-cs"/>
        </a:defRPr>
      </a:lvl1pPr>
      <a:lvl2pPr marL="457086" algn="l" defTabSz="914172" rtl="0" eaLnBrk="1" latinLnBrk="0" hangingPunct="1">
        <a:defRPr sz="1800" kern="1200">
          <a:solidFill>
            <a:schemeClr val="tx1"/>
          </a:solidFill>
          <a:latin typeface="+mn-lt"/>
          <a:ea typeface="+mn-ea"/>
          <a:cs typeface="+mn-cs"/>
        </a:defRPr>
      </a:lvl2pPr>
      <a:lvl3pPr marL="914172" algn="l" defTabSz="914172" rtl="0" eaLnBrk="1" latinLnBrk="0" hangingPunct="1">
        <a:defRPr sz="1800" kern="1200">
          <a:solidFill>
            <a:schemeClr val="tx1"/>
          </a:solidFill>
          <a:latin typeface="+mn-lt"/>
          <a:ea typeface="+mn-ea"/>
          <a:cs typeface="+mn-cs"/>
        </a:defRPr>
      </a:lvl3pPr>
      <a:lvl4pPr marL="1371257" algn="l" defTabSz="914172" rtl="0" eaLnBrk="1" latinLnBrk="0" hangingPunct="1">
        <a:defRPr sz="1800" kern="1200">
          <a:solidFill>
            <a:schemeClr val="tx1"/>
          </a:solidFill>
          <a:latin typeface="+mn-lt"/>
          <a:ea typeface="+mn-ea"/>
          <a:cs typeface="+mn-cs"/>
        </a:defRPr>
      </a:lvl4pPr>
      <a:lvl5pPr marL="1828343" algn="l" defTabSz="914172" rtl="0" eaLnBrk="1" latinLnBrk="0" hangingPunct="1">
        <a:defRPr sz="1800" kern="1200">
          <a:solidFill>
            <a:schemeClr val="tx1"/>
          </a:solidFill>
          <a:latin typeface="+mn-lt"/>
          <a:ea typeface="+mn-ea"/>
          <a:cs typeface="+mn-cs"/>
        </a:defRPr>
      </a:lvl5pPr>
      <a:lvl6pPr marL="2285429" algn="l" defTabSz="914172" rtl="0" eaLnBrk="1" latinLnBrk="0" hangingPunct="1">
        <a:defRPr sz="1800" kern="1200">
          <a:solidFill>
            <a:schemeClr val="tx1"/>
          </a:solidFill>
          <a:latin typeface="+mn-lt"/>
          <a:ea typeface="+mn-ea"/>
          <a:cs typeface="+mn-cs"/>
        </a:defRPr>
      </a:lvl6pPr>
      <a:lvl7pPr marL="2742514" algn="l" defTabSz="914172" rtl="0" eaLnBrk="1" latinLnBrk="0" hangingPunct="1">
        <a:defRPr sz="1800" kern="1200">
          <a:solidFill>
            <a:schemeClr val="tx1"/>
          </a:solidFill>
          <a:latin typeface="+mn-lt"/>
          <a:ea typeface="+mn-ea"/>
          <a:cs typeface="+mn-cs"/>
        </a:defRPr>
      </a:lvl7pPr>
      <a:lvl8pPr marL="3199600" algn="l" defTabSz="914172" rtl="0" eaLnBrk="1" latinLnBrk="0" hangingPunct="1">
        <a:defRPr sz="1800" kern="1200">
          <a:solidFill>
            <a:schemeClr val="tx1"/>
          </a:solidFill>
          <a:latin typeface="+mn-lt"/>
          <a:ea typeface="+mn-ea"/>
          <a:cs typeface="+mn-cs"/>
        </a:defRPr>
      </a:lvl8pPr>
      <a:lvl9pPr marL="3656686" algn="l" defTabSz="914172"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1694024-3E7A-4E25-8396-817270EBD27E}"/>
              </a:ext>
            </a:extLst>
          </p:cNvPr>
          <p:cNvSpPr/>
          <p:nvPr userDrawn="1"/>
        </p:nvSpPr>
        <p:spPr>
          <a:xfrm>
            <a:off x="0" y="0"/>
            <a:ext cx="12192000" cy="6858000"/>
          </a:xfrm>
          <a:prstGeom prst="rect">
            <a:avLst/>
          </a:prstGeom>
          <a:solidFill>
            <a:srgbClr val="00785C"/>
          </a:solidFill>
          <a:ln>
            <a:solidFill>
              <a:srgbClr val="00785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599"/>
          </a:p>
        </p:txBody>
      </p:sp>
      <p:sp>
        <p:nvSpPr>
          <p:cNvPr id="2" name="Title Placeholder 1">
            <a:extLst>
              <a:ext uri="{FF2B5EF4-FFF2-40B4-BE49-F238E27FC236}">
                <a16:creationId xmlns:a16="http://schemas.microsoft.com/office/drawing/2014/main" id="{0B936200-3DAD-45DC-036B-277AAC116765}"/>
              </a:ext>
            </a:extLst>
          </p:cNvPr>
          <p:cNvSpPr>
            <a:spLocks noGrp="1"/>
          </p:cNvSpPr>
          <p:nvPr>
            <p:ph type="title"/>
          </p:nvPr>
        </p:nvSpPr>
        <p:spPr>
          <a:xfrm>
            <a:off x="492368" y="649363"/>
            <a:ext cx="11207260" cy="569837"/>
          </a:xfrm>
          <a:prstGeom prst="rect">
            <a:avLst/>
          </a:prstGeom>
        </p:spPr>
        <p:txBody>
          <a:bodyPr vert="horz" lIns="91440" tIns="45720" rIns="91440" bIns="45720" rtlCol="0" anchor="ctr">
            <a:normAutofit/>
          </a:bodyPr>
          <a:lstStyle/>
          <a:p>
            <a:r>
              <a:rPr lang="en-US"/>
              <a:t>GREEN Deck</a:t>
            </a:r>
          </a:p>
        </p:txBody>
      </p:sp>
      <p:sp>
        <p:nvSpPr>
          <p:cNvPr id="3" name="Text Placeholder 2">
            <a:extLst>
              <a:ext uri="{FF2B5EF4-FFF2-40B4-BE49-F238E27FC236}">
                <a16:creationId xmlns:a16="http://schemas.microsoft.com/office/drawing/2014/main" id="{B061FED0-C4C1-DB44-56CD-D997F93E3C1E}"/>
              </a:ext>
            </a:extLst>
          </p:cNvPr>
          <p:cNvSpPr>
            <a:spLocks noGrp="1"/>
          </p:cNvSpPr>
          <p:nvPr>
            <p:ph type="body" idx="1"/>
          </p:nvPr>
        </p:nvSpPr>
        <p:spPr>
          <a:xfrm>
            <a:off x="492369" y="1385003"/>
            <a:ext cx="11207259" cy="444199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48513637"/>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 id="2147483700" r:id="rId17"/>
    <p:sldLayoutId id="2147483701" r:id="rId18"/>
    <p:sldLayoutId id="2147483702" r:id="rId19"/>
    <p:sldLayoutId id="2147483703" r:id="rId20"/>
    <p:sldLayoutId id="2147483704" r:id="rId21"/>
    <p:sldLayoutId id="2147483705" r:id="rId22"/>
    <p:sldLayoutId id="2147483706" r:id="rId23"/>
    <p:sldLayoutId id="2147483707" r:id="rId24"/>
  </p:sldLayoutIdLst>
  <p:hf hdr="0" ftr="0"/>
  <p:txStyles>
    <p:titleStyle>
      <a:lvl1pPr algn="l" defTabSz="914172" rtl="0" eaLnBrk="1" latinLnBrk="0" hangingPunct="1">
        <a:lnSpc>
          <a:spcPct val="90000"/>
        </a:lnSpc>
        <a:spcBef>
          <a:spcPct val="0"/>
        </a:spcBef>
        <a:buNone/>
        <a:defRPr sz="3199" b="1" i="0" kern="1200" baseline="0">
          <a:solidFill>
            <a:schemeClr val="bg1"/>
          </a:solidFill>
          <a:latin typeface="Sofia Pro" panose="020B0000000000000000" pitchFamily="34" charset="77"/>
          <a:ea typeface="+mj-ea"/>
          <a:cs typeface="+mj-cs"/>
        </a:defRPr>
      </a:lvl1pPr>
    </p:titleStyle>
    <p:bodyStyle>
      <a:lvl1pPr marL="228543" indent="-228543" algn="l" defTabSz="914172" rtl="0" eaLnBrk="1" latinLnBrk="0" hangingPunct="1">
        <a:lnSpc>
          <a:spcPct val="100000"/>
        </a:lnSpc>
        <a:spcBef>
          <a:spcPts val="1200"/>
        </a:spcBef>
        <a:buFont typeface="Arial" panose="020B0604020202020204" pitchFamily="34" charset="0"/>
        <a:buChar char="•"/>
        <a:defRPr sz="2400" b="0" i="0" kern="1200" baseline="0">
          <a:solidFill>
            <a:srgbClr val="F5F5FF"/>
          </a:solidFill>
          <a:latin typeface="Sofia Pro Regular" panose="020B0000000000000000" pitchFamily="34" charset="77"/>
          <a:ea typeface="+mn-ea"/>
          <a:cs typeface="+mn-cs"/>
        </a:defRPr>
      </a:lvl1pPr>
      <a:lvl2pPr marL="685629" indent="-228543" algn="l" defTabSz="914172" rtl="0" eaLnBrk="1" latinLnBrk="0" hangingPunct="1">
        <a:lnSpc>
          <a:spcPct val="100000"/>
        </a:lnSpc>
        <a:spcBef>
          <a:spcPts val="1200"/>
        </a:spcBef>
        <a:buFont typeface="Arial" panose="020B0604020202020204" pitchFamily="34" charset="0"/>
        <a:buChar char="•"/>
        <a:defRPr sz="2000" b="0" i="0" kern="1200" baseline="0">
          <a:solidFill>
            <a:srgbClr val="F5F5FF"/>
          </a:solidFill>
          <a:latin typeface="SOFIAPRO-EXTRALIGHT" panose="02000000000000000000" pitchFamily="2" charset="77"/>
          <a:ea typeface="+mn-ea"/>
          <a:cs typeface="+mn-cs"/>
        </a:defRPr>
      </a:lvl2pPr>
      <a:lvl3pPr marL="1142715" indent="-228543" algn="l" defTabSz="914172" rtl="0" eaLnBrk="1" latinLnBrk="0" hangingPunct="1">
        <a:lnSpc>
          <a:spcPct val="100000"/>
        </a:lnSpc>
        <a:spcBef>
          <a:spcPts val="1200"/>
        </a:spcBef>
        <a:buFont typeface="Arial" panose="020B0604020202020204" pitchFamily="34" charset="0"/>
        <a:buChar char="•"/>
        <a:defRPr sz="1800" b="0" i="0" kern="1200" baseline="0">
          <a:solidFill>
            <a:srgbClr val="F5F5FF"/>
          </a:solidFill>
          <a:latin typeface="SOFIAPRO-EXTRALIGHT" panose="02000000000000000000" pitchFamily="2" charset="77"/>
          <a:ea typeface="+mn-ea"/>
          <a:cs typeface="+mn-cs"/>
        </a:defRPr>
      </a:lvl3pPr>
      <a:lvl4pPr marL="1599800" indent="-228543" algn="l" defTabSz="914172" rtl="0" eaLnBrk="1" latinLnBrk="0" hangingPunct="1">
        <a:lnSpc>
          <a:spcPct val="100000"/>
        </a:lnSpc>
        <a:spcBef>
          <a:spcPts val="1200"/>
        </a:spcBef>
        <a:buFont typeface="Arial" panose="020B0604020202020204" pitchFamily="34" charset="0"/>
        <a:buChar char="•"/>
        <a:defRPr sz="1600" b="0" i="0" kern="1200" baseline="0">
          <a:solidFill>
            <a:srgbClr val="F5F5FF"/>
          </a:solidFill>
          <a:latin typeface="SOFIAPRO-EXTRALIGHT" panose="02000000000000000000" pitchFamily="2" charset="77"/>
          <a:ea typeface="+mn-ea"/>
          <a:cs typeface="+mn-cs"/>
        </a:defRPr>
      </a:lvl4pPr>
      <a:lvl5pPr marL="2056886" indent="-228543" algn="l" defTabSz="914172" rtl="0" eaLnBrk="1" latinLnBrk="0" hangingPunct="1">
        <a:lnSpc>
          <a:spcPct val="100000"/>
        </a:lnSpc>
        <a:spcBef>
          <a:spcPts val="1200"/>
        </a:spcBef>
        <a:buFont typeface="Arial" panose="020B0604020202020204" pitchFamily="34" charset="0"/>
        <a:buChar char="•"/>
        <a:defRPr sz="1400" b="0" i="0" kern="1200" baseline="0">
          <a:solidFill>
            <a:srgbClr val="F5F5FF"/>
          </a:solidFill>
          <a:latin typeface="SOFIAPRO-ULTRALIGHT" panose="02000000000000000000" pitchFamily="2" charset="77"/>
          <a:ea typeface="+mn-ea"/>
          <a:cs typeface="+mn-cs"/>
        </a:defRPr>
      </a:lvl5pPr>
      <a:lvl6pPr marL="2513972"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057"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143"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229"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172" rtl="0" eaLnBrk="1" latinLnBrk="0" hangingPunct="1">
        <a:defRPr sz="1800" kern="1200">
          <a:solidFill>
            <a:schemeClr val="tx1"/>
          </a:solidFill>
          <a:latin typeface="+mn-lt"/>
          <a:ea typeface="+mn-ea"/>
          <a:cs typeface="+mn-cs"/>
        </a:defRPr>
      </a:lvl1pPr>
      <a:lvl2pPr marL="457086" algn="l" defTabSz="914172" rtl="0" eaLnBrk="1" latinLnBrk="0" hangingPunct="1">
        <a:defRPr sz="1800" kern="1200">
          <a:solidFill>
            <a:schemeClr val="tx1"/>
          </a:solidFill>
          <a:latin typeface="+mn-lt"/>
          <a:ea typeface="+mn-ea"/>
          <a:cs typeface="+mn-cs"/>
        </a:defRPr>
      </a:lvl2pPr>
      <a:lvl3pPr marL="914172" algn="l" defTabSz="914172" rtl="0" eaLnBrk="1" latinLnBrk="0" hangingPunct="1">
        <a:defRPr sz="1800" kern="1200">
          <a:solidFill>
            <a:schemeClr val="tx1"/>
          </a:solidFill>
          <a:latin typeface="+mn-lt"/>
          <a:ea typeface="+mn-ea"/>
          <a:cs typeface="+mn-cs"/>
        </a:defRPr>
      </a:lvl3pPr>
      <a:lvl4pPr marL="1371257" algn="l" defTabSz="914172" rtl="0" eaLnBrk="1" latinLnBrk="0" hangingPunct="1">
        <a:defRPr sz="1800" kern="1200">
          <a:solidFill>
            <a:schemeClr val="tx1"/>
          </a:solidFill>
          <a:latin typeface="+mn-lt"/>
          <a:ea typeface="+mn-ea"/>
          <a:cs typeface="+mn-cs"/>
        </a:defRPr>
      </a:lvl4pPr>
      <a:lvl5pPr marL="1828343" algn="l" defTabSz="914172" rtl="0" eaLnBrk="1" latinLnBrk="0" hangingPunct="1">
        <a:defRPr sz="1800" kern="1200">
          <a:solidFill>
            <a:schemeClr val="tx1"/>
          </a:solidFill>
          <a:latin typeface="+mn-lt"/>
          <a:ea typeface="+mn-ea"/>
          <a:cs typeface="+mn-cs"/>
        </a:defRPr>
      </a:lvl5pPr>
      <a:lvl6pPr marL="2285429" algn="l" defTabSz="914172" rtl="0" eaLnBrk="1" latinLnBrk="0" hangingPunct="1">
        <a:defRPr sz="1800" kern="1200">
          <a:solidFill>
            <a:schemeClr val="tx1"/>
          </a:solidFill>
          <a:latin typeface="+mn-lt"/>
          <a:ea typeface="+mn-ea"/>
          <a:cs typeface="+mn-cs"/>
        </a:defRPr>
      </a:lvl6pPr>
      <a:lvl7pPr marL="2742514" algn="l" defTabSz="914172" rtl="0" eaLnBrk="1" latinLnBrk="0" hangingPunct="1">
        <a:defRPr sz="1800" kern="1200">
          <a:solidFill>
            <a:schemeClr val="tx1"/>
          </a:solidFill>
          <a:latin typeface="+mn-lt"/>
          <a:ea typeface="+mn-ea"/>
          <a:cs typeface="+mn-cs"/>
        </a:defRPr>
      </a:lvl7pPr>
      <a:lvl8pPr marL="3199600" algn="l" defTabSz="914172" rtl="0" eaLnBrk="1" latinLnBrk="0" hangingPunct="1">
        <a:defRPr sz="1800" kern="1200">
          <a:solidFill>
            <a:schemeClr val="tx1"/>
          </a:solidFill>
          <a:latin typeface="+mn-lt"/>
          <a:ea typeface="+mn-ea"/>
          <a:cs typeface="+mn-cs"/>
        </a:defRPr>
      </a:lvl8pPr>
      <a:lvl9pPr marL="3656686" algn="l" defTabSz="91417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F524C-B1F1-ED95-EB2A-6D1B24CDC2A8}"/>
              </a:ext>
            </a:extLst>
          </p:cNvPr>
          <p:cNvSpPr>
            <a:spLocks noGrp="1"/>
          </p:cNvSpPr>
          <p:nvPr>
            <p:ph type="title"/>
          </p:nvPr>
        </p:nvSpPr>
        <p:spPr>
          <a:xfrm>
            <a:off x="492368" y="1673097"/>
            <a:ext cx="11207260" cy="2441704"/>
          </a:xfrm>
          <a:ln>
            <a:noFill/>
          </a:ln>
        </p:spPr>
        <p:txBody>
          <a:bodyPr>
            <a:normAutofit fontScale="90000"/>
          </a:bodyPr>
          <a:lstStyle/>
          <a:p>
            <a:pPr>
              <a:lnSpc>
                <a:spcPct val="100000"/>
              </a:lnSpc>
            </a:pPr>
            <a:br>
              <a:rPr lang="en-US" sz="5500" dirty="0">
                <a:latin typeface="Sofia Pro"/>
              </a:rPr>
            </a:br>
            <a:r>
              <a:rPr lang="en-US" sz="5500" dirty="0">
                <a:latin typeface="Sofia Pro"/>
              </a:rPr>
              <a:t>Structuring Fund of Funds</a:t>
            </a:r>
            <a:br>
              <a:rPr lang="en-US" sz="5500" dirty="0">
                <a:latin typeface="Sofia Pro"/>
              </a:rPr>
            </a:br>
            <a:r>
              <a:rPr lang="en-US" sz="5500" dirty="0">
                <a:latin typeface="Sofia Pro"/>
              </a:rPr>
              <a:t>Webinar</a:t>
            </a:r>
            <a:endParaRPr lang="en-US" sz="5500" dirty="0"/>
          </a:p>
        </p:txBody>
      </p:sp>
      <p:sp>
        <p:nvSpPr>
          <p:cNvPr id="3" name="TextBox 2">
            <a:extLst>
              <a:ext uri="{FF2B5EF4-FFF2-40B4-BE49-F238E27FC236}">
                <a16:creationId xmlns:a16="http://schemas.microsoft.com/office/drawing/2014/main" id="{C38A4811-BB78-89C5-3BBC-D8A704C03ACC}"/>
              </a:ext>
            </a:extLst>
          </p:cNvPr>
          <p:cNvSpPr txBox="1"/>
          <p:nvPr/>
        </p:nvSpPr>
        <p:spPr>
          <a:xfrm>
            <a:off x="5330628" y="4455269"/>
            <a:ext cx="1652953" cy="523220"/>
          </a:xfrm>
          <a:prstGeom prst="rect">
            <a:avLst/>
          </a:prstGeom>
          <a:noFill/>
        </p:spPr>
        <p:txBody>
          <a:bodyPr wrap="none" rtlCol="0">
            <a:spAutoFit/>
          </a:bodyPr>
          <a:lstStyle/>
          <a:p>
            <a:r>
              <a:rPr lang="en-US" sz="2800" b="1" dirty="0"/>
              <a:t>May 2025</a:t>
            </a:r>
          </a:p>
        </p:txBody>
      </p:sp>
    </p:spTree>
    <p:extLst>
      <p:ext uri="{BB962C8B-B14F-4D97-AF65-F5344CB8AC3E}">
        <p14:creationId xmlns:p14="http://schemas.microsoft.com/office/powerpoint/2010/main" val="12737197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3DB900-939E-A4CA-B95F-F0BB77C8DF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EC3582-D57D-2C45-282F-86895C62B782}"/>
              </a:ext>
            </a:extLst>
          </p:cNvPr>
          <p:cNvSpPr>
            <a:spLocks noGrp="1"/>
          </p:cNvSpPr>
          <p:nvPr>
            <p:ph type="title"/>
          </p:nvPr>
        </p:nvSpPr>
        <p:spPr/>
        <p:txBody>
          <a:bodyPr>
            <a:normAutofit fontScale="90000"/>
          </a:bodyPr>
          <a:lstStyle/>
          <a:p>
            <a:r>
              <a:rPr lang="en-US" dirty="0">
                <a:latin typeface="Sofia Pro"/>
              </a:rPr>
              <a:t>Disclaimer</a:t>
            </a:r>
            <a:endParaRPr lang="en-US" dirty="0"/>
          </a:p>
        </p:txBody>
      </p:sp>
      <p:sp>
        <p:nvSpPr>
          <p:cNvPr id="3" name="Date Placeholder 2">
            <a:extLst>
              <a:ext uri="{FF2B5EF4-FFF2-40B4-BE49-F238E27FC236}">
                <a16:creationId xmlns:a16="http://schemas.microsoft.com/office/drawing/2014/main" id="{AF9E5DA0-4099-8663-5BB3-9E4B97B85524}"/>
              </a:ext>
            </a:extLst>
          </p:cNvPr>
          <p:cNvSpPr>
            <a:spLocks noGrp="1"/>
          </p:cNvSpPr>
          <p:nvPr>
            <p:ph type="dt" sz="half" idx="4294967295"/>
          </p:nvPr>
        </p:nvSpPr>
        <p:spPr>
          <a:xfrm>
            <a:off x="8358716" y="6390518"/>
            <a:ext cx="2743200" cy="365125"/>
          </a:xfrm>
          <a:prstGeom prst="rect">
            <a:avLst/>
          </a:prstGeom>
        </p:spPr>
        <p:txBody>
          <a:bodyPr/>
          <a:lstStyle/>
          <a:p>
            <a:fld id="{3D6270C3-B157-42ED-B884-7D5447F1820F}" type="datetime1">
              <a:rPr lang="en-US"/>
              <a:t>5/2/2025</a:t>
            </a:fld>
            <a:endParaRPr lang="en-US" dirty="0"/>
          </a:p>
        </p:txBody>
      </p:sp>
      <p:sp>
        <p:nvSpPr>
          <p:cNvPr id="4" name="Slide Number Placeholder 3">
            <a:extLst>
              <a:ext uri="{FF2B5EF4-FFF2-40B4-BE49-F238E27FC236}">
                <a16:creationId xmlns:a16="http://schemas.microsoft.com/office/drawing/2014/main" id="{A4E6DEBF-7EDD-923B-9FD5-2937524E740E}"/>
              </a:ext>
            </a:extLst>
          </p:cNvPr>
          <p:cNvSpPr>
            <a:spLocks noGrp="1"/>
          </p:cNvSpPr>
          <p:nvPr>
            <p:ph type="sldNum" sz="quarter" idx="4"/>
          </p:nvPr>
        </p:nvSpPr>
        <p:spPr/>
        <p:txBody>
          <a:bodyPr/>
          <a:lstStyle/>
          <a:p>
            <a:r>
              <a:rPr lang="en-US" dirty="0"/>
              <a:t>Slide: </a:t>
            </a:r>
            <a:fld id="{9C5CA0F8-7E42-9F47-AD4A-25978FBA3BA2}" type="slidenum">
              <a:rPr lang="en-US" smtClean="0"/>
              <a:pPr/>
              <a:t>2</a:t>
            </a:fld>
            <a:endParaRPr lang="en-US" dirty="0"/>
          </a:p>
        </p:txBody>
      </p:sp>
      <p:sp>
        <p:nvSpPr>
          <p:cNvPr id="5" name="Text Placeholder 4">
            <a:extLst>
              <a:ext uri="{FF2B5EF4-FFF2-40B4-BE49-F238E27FC236}">
                <a16:creationId xmlns:a16="http://schemas.microsoft.com/office/drawing/2014/main" id="{FF28E0D0-019F-CF20-C461-4C2C191CB2A8}"/>
              </a:ext>
            </a:extLst>
          </p:cNvPr>
          <p:cNvSpPr>
            <a:spLocks noGrp="1"/>
          </p:cNvSpPr>
          <p:nvPr>
            <p:ph type="body" sz="quarter" idx="10"/>
          </p:nvPr>
        </p:nvSpPr>
        <p:spPr/>
        <p:txBody>
          <a:bodyPr anchor="t">
            <a:normAutofit/>
          </a:bodyPr>
          <a:lstStyle/>
          <a:p>
            <a:pPr>
              <a:tabLst>
                <a:tab pos="457200" algn="l"/>
              </a:tabLst>
            </a:pPr>
            <a:r>
              <a:rPr lang="en-US" sz="2800" dirty="0">
                <a:latin typeface="Aptos" panose="020B0004020202020204" pitchFamily="34" charset="0"/>
                <a:ea typeface="Aptos" panose="020B0004020202020204" pitchFamily="34" charset="0"/>
                <a:cs typeface="Aptos" panose="020B0004020202020204" pitchFamily="34" charset="0"/>
              </a:rPr>
              <a:t>The presentation is for informational purposes only and is not intended as legal advice.</a:t>
            </a:r>
          </a:p>
        </p:txBody>
      </p:sp>
    </p:spTree>
    <p:extLst>
      <p:ext uri="{BB962C8B-B14F-4D97-AF65-F5344CB8AC3E}">
        <p14:creationId xmlns:p14="http://schemas.microsoft.com/office/powerpoint/2010/main" val="34677194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548262" y="3936682"/>
            <a:ext cx="11295529" cy="2081605"/>
          </a:xfrm>
          <a:custGeom>
            <a:avLst/>
            <a:gdLst/>
            <a:ahLst/>
            <a:cxnLst/>
            <a:rect l="l" t="t" r="r" b="b"/>
            <a:pathLst>
              <a:path w="12801600" h="3477895">
                <a:moveTo>
                  <a:pt x="12801600" y="0"/>
                </a:moveTo>
                <a:lnTo>
                  <a:pt x="0" y="0"/>
                </a:lnTo>
                <a:lnTo>
                  <a:pt x="0" y="3477767"/>
                </a:lnTo>
                <a:lnTo>
                  <a:pt x="12801600" y="3477767"/>
                </a:lnTo>
                <a:lnTo>
                  <a:pt x="12801600" y="0"/>
                </a:lnTo>
                <a:close/>
              </a:path>
            </a:pathLst>
          </a:custGeom>
          <a:solidFill>
            <a:srgbClr val="F4F4F7"/>
          </a:solidFill>
        </p:spPr>
        <p:txBody>
          <a:bodyPr wrap="square" lIns="0" tIns="0" rIns="0" bIns="0" rtlCol="0"/>
          <a:lstStyle/>
          <a:p>
            <a:endParaRPr sz="1588"/>
          </a:p>
        </p:txBody>
      </p:sp>
      <p:sp>
        <p:nvSpPr>
          <p:cNvPr id="5" name="object 5"/>
          <p:cNvSpPr/>
          <p:nvPr/>
        </p:nvSpPr>
        <p:spPr>
          <a:xfrm>
            <a:off x="851648" y="470647"/>
            <a:ext cx="10488706" cy="0"/>
          </a:xfrm>
          <a:custGeom>
            <a:avLst/>
            <a:gdLst/>
            <a:ahLst/>
            <a:cxnLst/>
            <a:rect l="l" t="t" r="r" b="b"/>
            <a:pathLst>
              <a:path w="11887200">
                <a:moveTo>
                  <a:pt x="0" y="0"/>
                </a:moveTo>
                <a:lnTo>
                  <a:pt x="11887200" y="0"/>
                </a:lnTo>
              </a:path>
            </a:pathLst>
          </a:custGeom>
          <a:ln w="6350">
            <a:solidFill>
              <a:srgbClr val="FFFFFF"/>
            </a:solidFill>
          </a:ln>
        </p:spPr>
        <p:txBody>
          <a:bodyPr wrap="square" lIns="0" tIns="0" rIns="0" bIns="0" rtlCol="0"/>
          <a:lstStyle/>
          <a:p>
            <a:endParaRPr sz="1588"/>
          </a:p>
        </p:txBody>
      </p:sp>
      <p:sp>
        <p:nvSpPr>
          <p:cNvPr id="17" name="Rectangle 16">
            <a:extLst>
              <a:ext uri="{FF2B5EF4-FFF2-40B4-BE49-F238E27FC236}">
                <a16:creationId xmlns:a16="http://schemas.microsoft.com/office/drawing/2014/main" id="{73361E05-100D-7B07-BF71-0F34AFC56995}"/>
              </a:ext>
            </a:extLst>
          </p:cNvPr>
          <p:cNvSpPr/>
          <p:nvPr/>
        </p:nvSpPr>
        <p:spPr>
          <a:xfrm>
            <a:off x="6667878" y="1733142"/>
            <a:ext cx="3335319" cy="4242099"/>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Rectangle 15">
            <a:extLst>
              <a:ext uri="{FF2B5EF4-FFF2-40B4-BE49-F238E27FC236}">
                <a16:creationId xmlns:a16="http://schemas.microsoft.com/office/drawing/2014/main" id="{79D5E1A8-F781-9DDD-C326-7B7B3C2B70D8}"/>
              </a:ext>
            </a:extLst>
          </p:cNvPr>
          <p:cNvSpPr/>
          <p:nvPr/>
        </p:nvSpPr>
        <p:spPr>
          <a:xfrm>
            <a:off x="2860708" y="1762461"/>
            <a:ext cx="3335319" cy="4242099"/>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6" name="object 6"/>
          <p:cNvSpPr txBox="1">
            <a:spLocks noGrp="1"/>
          </p:cNvSpPr>
          <p:nvPr>
            <p:ph type="title"/>
          </p:nvPr>
        </p:nvSpPr>
        <p:spPr>
          <a:xfrm>
            <a:off x="652480" y="617949"/>
            <a:ext cx="3772199" cy="503758"/>
          </a:xfrm>
          <a:prstGeom prst="rect">
            <a:avLst/>
          </a:prstGeom>
        </p:spPr>
        <p:txBody>
          <a:bodyPr vert="horz" wrap="square" lIns="0" tIns="11206" rIns="0" bIns="0" rtlCol="0" anchor="ctr">
            <a:spAutoFit/>
          </a:bodyPr>
          <a:lstStyle/>
          <a:p>
            <a:pPr marL="11206">
              <a:lnSpc>
                <a:spcPct val="100000"/>
              </a:lnSpc>
              <a:spcBef>
                <a:spcPts val="88"/>
              </a:spcBef>
            </a:pPr>
            <a:r>
              <a:rPr lang="en-US" sz="3200" spc="-9" dirty="0"/>
              <a:t>Who we are</a:t>
            </a:r>
            <a:endParaRPr sz="3200" spc="-53" dirty="0"/>
          </a:p>
        </p:txBody>
      </p:sp>
      <p:pic>
        <p:nvPicPr>
          <p:cNvPr id="10" name="object 10"/>
          <p:cNvPicPr/>
          <p:nvPr/>
        </p:nvPicPr>
        <p:blipFill>
          <a:blip r:embed="rId3" cstate="print"/>
          <a:stretch>
            <a:fillRect/>
          </a:stretch>
        </p:blipFill>
        <p:spPr>
          <a:xfrm>
            <a:off x="6765582" y="1707776"/>
            <a:ext cx="3158276" cy="2081605"/>
          </a:xfrm>
          <a:prstGeom prst="rect">
            <a:avLst/>
          </a:prstGeom>
        </p:spPr>
      </p:pic>
      <p:pic>
        <p:nvPicPr>
          <p:cNvPr id="11" name="object 11"/>
          <p:cNvPicPr/>
          <p:nvPr/>
        </p:nvPicPr>
        <p:blipFill>
          <a:blip r:embed="rId4" cstate="print"/>
          <a:stretch>
            <a:fillRect/>
          </a:stretch>
        </p:blipFill>
        <p:spPr>
          <a:xfrm>
            <a:off x="3202330" y="1707776"/>
            <a:ext cx="2656107" cy="2081605"/>
          </a:xfrm>
          <a:prstGeom prst="rect">
            <a:avLst/>
          </a:prstGeom>
        </p:spPr>
      </p:pic>
      <p:sp>
        <p:nvSpPr>
          <p:cNvPr id="12" name="object 12"/>
          <p:cNvSpPr txBox="1"/>
          <p:nvPr/>
        </p:nvSpPr>
        <p:spPr>
          <a:xfrm>
            <a:off x="6347152" y="3979880"/>
            <a:ext cx="3859477" cy="2165751"/>
          </a:xfrm>
          <a:prstGeom prst="rect">
            <a:avLst/>
          </a:prstGeom>
        </p:spPr>
        <p:txBody>
          <a:bodyPr vert="horz" wrap="square" lIns="0" tIns="11206" rIns="0" bIns="0" rtlCol="0">
            <a:spAutoFit/>
          </a:bodyPr>
          <a:lstStyle/>
          <a:p>
            <a:pPr algn="ctr"/>
            <a:r>
              <a:rPr sz="2400" b="1" i="1" spc="-53" dirty="0">
                <a:solidFill>
                  <a:srgbClr val="231F20"/>
                </a:solidFill>
                <a:latin typeface="MrEavesSanOT-BoldItalic"/>
                <a:cs typeface="MrEavesSanOT-BoldItalic"/>
              </a:rPr>
              <a:t>Badri</a:t>
            </a:r>
            <a:r>
              <a:rPr sz="2400" b="1" i="1" spc="-115" dirty="0">
                <a:solidFill>
                  <a:srgbClr val="231F20"/>
                </a:solidFill>
                <a:latin typeface="MrEavesSanOT-BoldItalic"/>
                <a:cs typeface="MrEavesSanOT-BoldItalic"/>
              </a:rPr>
              <a:t> </a:t>
            </a:r>
            <a:r>
              <a:rPr sz="2400" b="1" i="1" spc="-75" dirty="0">
                <a:solidFill>
                  <a:srgbClr val="231F20"/>
                </a:solidFill>
                <a:latin typeface="MrEavesSanOT-BoldItalic"/>
                <a:cs typeface="MrEavesSanOT-BoldItalic"/>
              </a:rPr>
              <a:t>Malynur</a:t>
            </a:r>
            <a:endParaRPr lang="en-US" sz="2400" b="1" i="1" spc="-75" dirty="0">
              <a:solidFill>
                <a:srgbClr val="231F20"/>
              </a:solidFill>
              <a:latin typeface="MrEavesSanOT-BoldItalic"/>
              <a:cs typeface="MrEavesSanOT-BoldItalic"/>
            </a:endParaRPr>
          </a:p>
          <a:p>
            <a:pPr algn="ctr"/>
            <a:r>
              <a:rPr lang="en-US" sz="2400" b="1" i="1" spc="-75" dirty="0">
                <a:solidFill>
                  <a:srgbClr val="231F20"/>
                </a:solidFill>
                <a:latin typeface="MrEavesSanOT-BoldItalic"/>
                <a:cs typeface="MrEavesSanOT-BoldItalic"/>
              </a:rPr>
              <a:t>Avestor Co-founder/S</a:t>
            </a:r>
            <a:r>
              <a:rPr sz="2400" b="1" i="1" spc="-35" dirty="0">
                <a:solidFill>
                  <a:srgbClr val="231F20"/>
                </a:solidFill>
                <a:latin typeface="MrEavesSanOT-BoldItalic"/>
                <a:cs typeface="MrEavesSanOT-BoldItalic"/>
              </a:rPr>
              <a:t>ales</a:t>
            </a:r>
            <a:endParaRPr sz="2400" dirty="0">
              <a:latin typeface="MrEavesSanOT-BoldItalic"/>
              <a:cs typeface="MrEavesSanOT-BoldItalic"/>
            </a:endParaRPr>
          </a:p>
          <a:p>
            <a:pPr marL="36421" marR="21853" algn="ctr"/>
            <a:endParaRPr lang="en-US" sz="1200" dirty="0">
              <a:solidFill>
                <a:srgbClr val="231F20"/>
              </a:solidFill>
              <a:latin typeface="SofiaProLight"/>
              <a:cs typeface="SofiaProLight"/>
            </a:endParaRPr>
          </a:p>
          <a:p>
            <a:pPr marR="159132" indent="-560" algn="ctr"/>
            <a:r>
              <a:rPr lang="en-US" sz="1600" dirty="0">
                <a:solidFill>
                  <a:srgbClr val="231F20"/>
                </a:solidFill>
                <a:latin typeface="SofiaProLight"/>
                <a:cs typeface="SofiaProLight"/>
              </a:rPr>
              <a:t>Advised over 200 funds</a:t>
            </a:r>
          </a:p>
          <a:p>
            <a:pPr marL="36421" marR="21853" algn="ctr"/>
            <a:r>
              <a:rPr sz="1600" dirty="0">
                <a:solidFill>
                  <a:srgbClr val="231F20"/>
                </a:solidFill>
                <a:latin typeface="SofiaProLight"/>
                <a:cs typeface="SofiaProLight"/>
              </a:rPr>
              <a:t>15+</a:t>
            </a:r>
            <a:r>
              <a:rPr sz="1600" spc="-13" dirty="0">
                <a:solidFill>
                  <a:srgbClr val="231F20"/>
                </a:solidFill>
                <a:latin typeface="SofiaProLight"/>
                <a:cs typeface="SofiaProLight"/>
              </a:rPr>
              <a:t> </a:t>
            </a:r>
            <a:r>
              <a:rPr sz="1600" dirty="0">
                <a:solidFill>
                  <a:srgbClr val="231F20"/>
                </a:solidFill>
                <a:latin typeface="SofiaProLight"/>
                <a:cs typeface="SofiaProLight"/>
              </a:rPr>
              <a:t>years</a:t>
            </a:r>
            <a:r>
              <a:rPr sz="1600" spc="-9" dirty="0">
                <a:solidFill>
                  <a:srgbClr val="231F20"/>
                </a:solidFill>
                <a:latin typeface="SofiaProLight"/>
                <a:cs typeface="SofiaProLight"/>
              </a:rPr>
              <a:t> multi-</a:t>
            </a:r>
            <a:r>
              <a:rPr sz="1600" dirty="0">
                <a:solidFill>
                  <a:srgbClr val="231F20"/>
                </a:solidFill>
                <a:latin typeface="SofiaProLight"/>
                <a:cs typeface="SofiaProLight"/>
              </a:rPr>
              <a:t>family</a:t>
            </a:r>
            <a:r>
              <a:rPr sz="1600" spc="-9" dirty="0">
                <a:solidFill>
                  <a:srgbClr val="231F20"/>
                </a:solidFill>
                <a:latin typeface="SofiaProLight"/>
                <a:cs typeface="SofiaProLight"/>
              </a:rPr>
              <a:t> </a:t>
            </a:r>
            <a:r>
              <a:rPr sz="1600" dirty="0">
                <a:solidFill>
                  <a:srgbClr val="231F20"/>
                </a:solidFill>
                <a:latin typeface="SofiaProLight"/>
                <a:cs typeface="SofiaProLight"/>
              </a:rPr>
              <a:t>real</a:t>
            </a:r>
            <a:r>
              <a:rPr sz="1600" spc="-9" dirty="0">
                <a:solidFill>
                  <a:srgbClr val="231F20"/>
                </a:solidFill>
                <a:latin typeface="SofiaProLight"/>
                <a:cs typeface="SofiaProLight"/>
              </a:rPr>
              <a:t> estate </a:t>
            </a:r>
            <a:endParaRPr lang="en-US" sz="1600" spc="-9" dirty="0">
              <a:solidFill>
                <a:srgbClr val="231F20"/>
              </a:solidFill>
              <a:latin typeface="SofiaProLight"/>
              <a:cs typeface="SofiaProLight"/>
            </a:endParaRPr>
          </a:p>
          <a:p>
            <a:pPr marL="36421" marR="21853" algn="ctr"/>
            <a:r>
              <a:rPr lang="en-US" sz="1600" spc="-9" dirty="0">
                <a:solidFill>
                  <a:srgbClr val="231F20"/>
                </a:solidFill>
                <a:latin typeface="SofiaProLight"/>
                <a:cs typeface="SofiaProLight"/>
              </a:rPr>
              <a:t>Invested in multiple asset classes</a:t>
            </a:r>
            <a:endParaRPr lang="en-US" sz="1600" dirty="0">
              <a:solidFill>
                <a:srgbClr val="231F20"/>
              </a:solidFill>
              <a:latin typeface="SofiaProLight"/>
              <a:cs typeface="SofiaProLight"/>
            </a:endParaRPr>
          </a:p>
          <a:p>
            <a:pPr marL="36421" marR="21853" algn="ctr"/>
            <a:r>
              <a:rPr sz="1600" dirty="0">
                <a:solidFill>
                  <a:srgbClr val="231F20"/>
                </a:solidFill>
                <a:latin typeface="SofiaProLight"/>
                <a:cs typeface="SofiaProLight"/>
              </a:rPr>
              <a:t>20+</a:t>
            </a:r>
            <a:r>
              <a:rPr sz="1600" spc="-13" dirty="0">
                <a:solidFill>
                  <a:srgbClr val="231F20"/>
                </a:solidFill>
                <a:latin typeface="SofiaProLight"/>
                <a:cs typeface="SofiaProLight"/>
              </a:rPr>
              <a:t> </a:t>
            </a:r>
            <a:r>
              <a:rPr sz="1600" dirty="0">
                <a:solidFill>
                  <a:srgbClr val="231F20"/>
                </a:solidFill>
                <a:latin typeface="SofiaProLight"/>
                <a:cs typeface="SofiaProLight"/>
              </a:rPr>
              <a:t>years</a:t>
            </a:r>
            <a:r>
              <a:rPr sz="1600" spc="-9" dirty="0">
                <a:solidFill>
                  <a:srgbClr val="231F20"/>
                </a:solidFill>
                <a:latin typeface="SofiaProLight"/>
                <a:cs typeface="SofiaProLight"/>
              </a:rPr>
              <a:t> </a:t>
            </a:r>
            <a:r>
              <a:rPr sz="1600" dirty="0">
                <a:solidFill>
                  <a:srgbClr val="231F20"/>
                </a:solidFill>
                <a:latin typeface="SofiaProLight"/>
                <a:cs typeface="SofiaProLight"/>
              </a:rPr>
              <a:t>in</a:t>
            </a:r>
            <a:r>
              <a:rPr sz="1600" spc="-9" dirty="0">
                <a:solidFill>
                  <a:srgbClr val="231F20"/>
                </a:solidFill>
                <a:latin typeface="SofiaProLight"/>
                <a:cs typeface="SofiaProLight"/>
              </a:rPr>
              <a:t> </a:t>
            </a:r>
            <a:r>
              <a:rPr sz="1600" dirty="0">
                <a:solidFill>
                  <a:srgbClr val="231F20"/>
                </a:solidFill>
                <a:latin typeface="SofiaProLight"/>
                <a:cs typeface="SofiaProLight"/>
              </a:rPr>
              <a:t>tec</a:t>
            </a:r>
            <a:r>
              <a:rPr lang="en-US" sz="1600" dirty="0">
                <a:solidFill>
                  <a:srgbClr val="231F20"/>
                </a:solidFill>
                <a:latin typeface="SofiaProLight"/>
                <a:cs typeface="SofiaProLight"/>
              </a:rPr>
              <a:t>h</a:t>
            </a:r>
            <a:endParaRPr sz="1600" dirty="0">
              <a:latin typeface="SofiaProLight"/>
              <a:cs typeface="SofiaProLight"/>
            </a:endParaRPr>
          </a:p>
          <a:p>
            <a:pPr marL="26896" marR="12327" algn="ctr"/>
            <a:endParaRPr sz="1600" dirty="0">
              <a:latin typeface="SofiaProLight"/>
              <a:cs typeface="SofiaProLight"/>
            </a:endParaRPr>
          </a:p>
        </p:txBody>
      </p:sp>
      <p:sp>
        <p:nvSpPr>
          <p:cNvPr id="14" name="object 14"/>
          <p:cNvSpPr txBox="1"/>
          <p:nvPr/>
        </p:nvSpPr>
        <p:spPr>
          <a:xfrm>
            <a:off x="2936240" y="3979880"/>
            <a:ext cx="3159759" cy="1919530"/>
          </a:xfrm>
          <a:prstGeom prst="rect">
            <a:avLst/>
          </a:prstGeom>
        </p:spPr>
        <p:txBody>
          <a:bodyPr vert="horz" wrap="square" lIns="0" tIns="11206" rIns="0" bIns="0" rtlCol="0">
            <a:spAutoFit/>
          </a:bodyPr>
          <a:lstStyle/>
          <a:p>
            <a:pPr algn="ctr"/>
            <a:r>
              <a:rPr sz="2400" b="1" i="1" dirty="0">
                <a:solidFill>
                  <a:srgbClr val="231F20"/>
                </a:solidFill>
                <a:latin typeface="MrEavesSanOT-BoldItalic"/>
                <a:cs typeface="MrEavesSanOT-BoldItalic"/>
              </a:rPr>
              <a:t>Sanjay</a:t>
            </a:r>
            <a:r>
              <a:rPr sz="2400" b="1" i="1" spc="-31" dirty="0">
                <a:solidFill>
                  <a:srgbClr val="231F20"/>
                </a:solidFill>
                <a:latin typeface="MrEavesSanOT-BoldItalic"/>
                <a:cs typeface="MrEavesSanOT-BoldItalic"/>
              </a:rPr>
              <a:t> </a:t>
            </a:r>
            <a:r>
              <a:rPr sz="2400" b="1" i="1" spc="-22" dirty="0">
                <a:solidFill>
                  <a:srgbClr val="231F20"/>
                </a:solidFill>
                <a:latin typeface="MrEavesSanOT-BoldItalic"/>
                <a:cs typeface="MrEavesSanOT-BoldItalic"/>
              </a:rPr>
              <a:t>Vora</a:t>
            </a:r>
            <a:endParaRPr lang="en-US" sz="2400" b="1" i="1" spc="-22" dirty="0">
              <a:solidFill>
                <a:srgbClr val="231F20"/>
              </a:solidFill>
              <a:latin typeface="MrEavesSanOT-BoldItalic"/>
              <a:cs typeface="MrEavesSanOT-BoldItalic"/>
            </a:endParaRPr>
          </a:p>
          <a:p>
            <a:pPr algn="ctr"/>
            <a:r>
              <a:rPr lang="en-US" sz="2400" b="1" i="1" spc="-22" dirty="0">
                <a:solidFill>
                  <a:srgbClr val="231F20"/>
                </a:solidFill>
                <a:latin typeface="MrEavesSanOT-BoldItalic"/>
                <a:cs typeface="MrEavesSanOT-BoldItalic"/>
              </a:rPr>
              <a:t>Avestor </a:t>
            </a:r>
            <a:r>
              <a:rPr sz="2400" b="1" i="1" spc="-22" dirty="0">
                <a:solidFill>
                  <a:srgbClr val="231F20"/>
                </a:solidFill>
                <a:latin typeface="MrEavesSanOT-BoldItalic"/>
                <a:cs typeface="MrEavesSanOT-BoldItalic"/>
              </a:rPr>
              <a:t>C</a:t>
            </a:r>
            <a:r>
              <a:rPr lang="en-US" sz="2400" b="1" i="1" spc="-22" dirty="0">
                <a:solidFill>
                  <a:srgbClr val="231F20"/>
                </a:solidFill>
                <a:latin typeface="MrEavesSanOT-BoldItalic"/>
                <a:cs typeface="MrEavesSanOT-BoldItalic"/>
              </a:rPr>
              <a:t>o-founder/CEO</a:t>
            </a:r>
            <a:endParaRPr sz="2400" dirty="0">
              <a:latin typeface="MrEavesSanOT-BoldItalic"/>
              <a:cs typeface="MrEavesSanOT-BoldItalic"/>
            </a:endParaRPr>
          </a:p>
          <a:p>
            <a:pPr marR="159132" indent="-560" algn="ctr"/>
            <a:endParaRPr lang="en-US" sz="1200" dirty="0">
              <a:solidFill>
                <a:srgbClr val="231F20"/>
              </a:solidFill>
              <a:latin typeface="SofiaProLight"/>
              <a:cs typeface="SofiaProLight"/>
            </a:endParaRPr>
          </a:p>
          <a:p>
            <a:pPr marR="159132" indent="-560" algn="ctr"/>
            <a:r>
              <a:rPr lang="en-US" sz="1600" dirty="0">
                <a:solidFill>
                  <a:srgbClr val="231F20"/>
                </a:solidFill>
                <a:latin typeface="SofiaProLight"/>
                <a:cs typeface="SofiaProLight"/>
              </a:rPr>
              <a:t>Advised over 200 funds</a:t>
            </a:r>
          </a:p>
          <a:p>
            <a:pPr marR="159132" indent="-560" algn="ctr"/>
            <a:r>
              <a:rPr lang="en-US" sz="1600" dirty="0">
                <a:solidFill>
                  <a:srgbClr val="231F20"/>
                </a:solidFill>
                <a:latin typeface="SofiaProLight"/>
                <a:cs typeface="SofiaProLight"/>
              </a:rPr>
              <a:t>Avestor Ariel Fund Manager</a:t>
            </a:r>
          </a:p>
          <a:p>
            <a:pPr marR="159132" indent="-560" algn="ctr"/>
            <a:r>
              <a:rPr lang="en-US" sz="1600" dirty="0">
                <a:solidFill>
                  <a:srgbClr val="231F20"/>
                </a:solidFill>
                <a:latin typeface="SofiaProLight"/>
                <a:cs typeface="SofiaProLight"/>
              </a:rPr>
              <a:t>Investing in CRE &amp; Alternatives </a:t>
            </a:r>
          </a:p>
          <a:p>
            <a:pPr marR="159132" indent="-560" algn="ctr"/>
            <a:r>
              <a:rPr sz="1600" dirty="0">
                <a:solidFill>
                  <a:srgbClr val="231F20"/>
                </a:solidFill>
                <a:latin typeface="SofiaProLight"/>
                <a:cs typeface="SofiaProLight"/>
              </a:rPr>
              <a:t>20+</a:t>
            </a:r>
            <a:r>
              <a:rPr sz="1600" spc="-22" dirty="0">
                <a:solidFill>
                  <a:srgbClr val="231F20"/>
                </a:solidFill>
                <a:latin typeface="SofiaProLight"/>
                <a:cs typeface="SofiaProLight"/>
              </a:rPr>
              <a:t> </a:t>
            </a:r>
            <a:r>
              <a:rPr sz="1600" dirty="0">
                <a:solidFill>
                  <a:srgbClr val="231F20"/>
                </a:solidFill>
                <a:latin typeface="SofiaProLight"/>
                <a:cs typeface="SofiaProLight"/>
              </a:rPr>
              <a:t>years</a:t>
            </a:r>
            <a:r>
              <a:rPr sz="1600" spc="-22" dirty="0">
                <a:solidFill>
                  <a:srgbClr val="231F20"/>
                </a:solidFill>
                <a:latin typeface="SofiaProLight"/>
                <a:cs typeface="SofiaProLight"/>
              </a:rPr>
              <a:t> </a:t>
            </a:r>
            <a:r>
              <a:rPr sz="1600" dirty="0">
                <a:solidFill>
                  <a:srgbClr val="231F20"/>
                </a:solidFill>
                <a:latin typeface="SofiaProLight"/>
                <a:cs typeface="SofiaProLight"/>
              </a:rPr>
              <a:t>in</a:t>
            </a:r>
            <a:r>
              <a:rPr sz="1600" spc="-22" dirty="0">
                <a:solidFill>
                  <a:srgbClr val="231F20"/>
                </a:solidFill>
                <a:latin typeface="SofiaProLight"/>
                <a:cs typeface="SofiaProLight"/>
              </a:rPr>
              <a:t> </a:t>
            </a:r>
            <a:r>
              <a:rPr sz="1600" dirty="0">
                <a:solidFill>
                  <a:srgbClr val="231F20"/>
                </a:solidFill>
                <a:latin typeface="SofiaProLight"/>
                <a:cs typeface="SofiaProLight"/>
              </a:rPr>
              <a:t>tech</a:t>
            </a:r>
            <a:endParaRPr sz="1600" dirty="0">
              <a:latin typeface="SofiaProLight"/>
              <a:cs typeface="SofiaProLight"/>
            </a:endParaRPr>
          </a:p>
        </p:txBody>
      </p:sp>
      <p:sp>
        <p:nvSpPr>
          <p:cNvPr id="15" name="object 15"/>
          <p:cNvSpPr/>
          <p:nvPr/>
        </p:nvSpPr>
        <p:spPr>
          <a:xfrm>
            <a:off x="851636" y="6117200"/>
            <a:ext cx="1524560" cy="333935"/>
          </a:xfrm>
          <a:custGeom>
            <a:avLst/>
            <a:gdLst/>
            <a:ahLst/>
            <a:cxnLst/>
            <a:rect l="l" t="t" r="r" b="b"/>
            <a:pathLst>
              <a:path w="1727835" h="378459">
                <a:moveTo>
                  <a:pt x="279882" y="105422"/>
                </a:moveTo>
                <a:lnTo>
                  <a:pt x="277558" y="103098"/>
                </a:lnTo>
                <a:lnTo>
                  <a:pt x="246176" y="103098"/>
                </a:lnTo>
                <a:lnTo>
                  <a:pt x="243852" y="105422"/>
                </a:lnTo>
                <a:lnTo>
                  <a:pt x="243852" y="147955"/>
                </a:lnTo>
                <a:lnTo>
                  <a:pt x="243852" y="238582"/>
                </a:lnTo>
                <a:lnTo>
                  <a:pt x="235419" y="281139"/>
                </a:lnTo>
                <a:lnTo>
                  <a:pt x="212648" y="314096"/>
                </a:lnTo>
                <a:lnTo>
                  <a:pt x="179412" y="335368"/>
                </a:lnTo>
                <a:lnTo>
                  <a:pt x="139509" y="342925"/>
                </a:lnTo>
                <a:lnTo>
                  <a:pt x="99644" y="334784"/>
                </a:lnTo>
                <a:lnTo>
                  <a:pt x="67017" y="312369"/>
                </a:lnTo>
                <a:lnTo>
                  <a:pt x="44983" y="278714"/>
                </a:lnTo>
                <a:lnTo>
                  <a:pt x="36893" y="236855"/>
                </a:lnTo>
                <a:lnTo>
                  <a:pt x="44983" y="195491"/>
                </a:lnTo>
                <a:lnTo>
                  <a:pt x="67017" y="162407"/>
                </a:lnTo>
                <a:lnTo>
                  <a:pt x="99644" y="140449"/>
                </a:lnTo>
                <a:lnTo>
                  <a:pt x="139509" y="132499"/>
                </a:lnTo>
                <a:lnTo>
                  <a:pt x="178435" y="139903"/>
                </a:lnTo>
                <a:lnTo>
                  <a:pt x="211797" y="161099"/>
                </a:lnTo>
                <a:lnTo>
                  <a:pt x="235089" y="194513"/>
                </a:lnTo>
                <a:lnTo>
                  <a:pt x="243852" y="238582"/>
                </a:lnTo>
                <a:lnTo>
                  <a:pt x="243852" y="147955"/>
                </a:lnTo>
                <a:lnTo>
                  <a:pt x="240372" y="149123"/>
                </a:lnTo>
                <a:lnTo>
                  <a:pt x="238861" y="146913"/>
                </a:lnTo>
                <a:lnTo>
                  <a:pt x="225704" y="132499"/>
                </a:lnTo>
                <a:lnTo>
                  <a:pt x="219710" y="125920"/>
                </a:lnTo>
                <a:lnTo>
                  <a:pt x="195440" y="110350"/>
                </a:lnTo>
                <a:lnTo>
                  <a:pt x="167322" y="100660"/>
                </a:lnTo>
                <a:lnTo>
                  <a:pt x="136626" y="97332"/>
                </a:lnTo>
                <a:lnTo>
                  <a:pt x="93421" y="104038"/>
                </a:lnTo>
                <a:lnTo>
                  <a:pt x="55918" y="123063"/>
                </a:lnTo>
                <a:lnTo>
                  <a:pt x="26352" y="152742"/>
                </a:lnTo>
                <a:lnTo>
                  <a:pt x="6959" y="191414"/>
                </a:lnTo>
                <a:lnTo>
                  <a:pt x="0" y="237426"/>
                </a:lnTo>
                <a:lnTo>
                  <a:pt x="7023" y="283489"/>
                </a:lnTo>
                <a:lnTo>
                  <a:pt x="26517" y="322300"/>
                </a:lnTo>
                <a:lnTo>
                  <a:pt x="56159" y="352145"/>
                </a:lnTo>
                <a:lnTo>
                  <a:pt x="93637" y="371322"/>
                </a:lnTo>
                <a:lnTo>
                  <a:pt x="136626" y="378091"/>
                </a:lnTo>
                <a:lnTo>
                  <a:pt x="167081" y="374751"/>
                </a:lnTo>
                <a:lnTo>
                  <a:pt x="219595" y="349300"/>
                </a:lnTo>
                <a:lnTo>
                  <a:pt x="240360" y="325831"/>
                </a:lnTo>
                <a:lnTo>
                  <a:pt x="243852" y="326999"/>
                </a:lnTo>
                <a:lnTo>
                  <a:pt x="243852" y="370001"/>
                </a:lnTo>
                <a:lnTo>
                  <a:pt x="246176" y="372325"/>
                </a:lnTo>
                <a:lnTo>
                  <a:pt x="277558" y="372325"/>
                </a:lnTo>
                <a:lnTo>
                  <a:pt x="279882" y="370001"/>
                </a:lnTo>
                <a:lnTo>
                  <a:pt x="279882" y="325831"/>
                </a:lnTo>
                <a:lnTo>
                  <a:pt x="279882" y="149123"/>
                </a:lnTo>
                <a:lnTo>
                  <a:pt x="279882" y="105422"/>
                </a:lnTo>
                <a:close/>
              </a:path>
              <a:path w="1727835" h="378459">
                <a:moveTo>
                  <a:pt x="567524" y="106781"/>
                </a:moveTo>
                <a:lnTo>
                  <a:pt x="565023" y="102997"/>
                </a:lnTo>
                <a:lnTo>
                  <a:pt x="561314" y="102997"/>
                </a:lnTo>
                <a:lnTo>
                  <a:pt x="531406" y="102997"/>
                </a:lnTo>
                <a:lnTo>
                  <a:pt x="529526" y="104254"/>
                </a:lnTo>
                <a:lnTo>
                  <a:pt x="440207" y="318719"/>
                </a:lnTo>
                <a:lnTo>
                  <a:pt x="436397" y="318719"/>
                </a:lnTo>
                <a:lnTo>
                  <a:pt x="348195" y="104267"/>
                </a:lnTo>
                <a:lnTo>
                  <a:pt x="346303" y="102997"/>
                </a:lnTo>
                <a:lnTo>
                  <a:pt x="313232" y="102997"/>
                </a:lnTo>
                <a:lnTo>
                  <a:pt x="310730" y="106756"/>
                </a:lnTo>
                <a:lnTo>
                  <a:pt x="419087" y="366242"/>
                </a:lnTo>
                <a:lnTo>
                  <a:pt x="420966" y="367487"/>
                </a:lnTo>
                <a:lnTo>
                  <a:pt x="455637" y="367487"/>
                </a:lnTo>
                <a:lnTo>
                  <a:pt x="457517" y="366255"/>
                </a:lnTo>
                <a:lnTo>
                  <a:pt x="567524" y="106781"/>
                </a:lnTo>
                <a:close/>
              </a:path>
              <a:path w="1727835" h="378459">
                <a:moveTo>
                  <a:pt x="841171" y="249732"/>
                </a:moveTo>
                <a:lnTo>
                  <a:pt x="838111" y="239509"/>
                </a:lnTo>
                <a:lnTo>
                  <a:pt x="838746" y="234391"/>
                </a:lnTo>
                <a:lnTo>
                  <a:pt x="836663" y="219100"/>
                </a:lnTo>
                <a:lnTo>
                  <a:pt x="832421" y="187960"/>
                </a:lnTo>
                <a:lnTo>
                  <a:pt x="814578" y="149936"/>
                </a:lnTo>
                <a:lnTo>
                  <a:pt x="802817" y="137845"/>
                </a:lnTo>
                <a:lnTo>
                  <a:pt x="802817" y="216319"/>
                </a:lnTo>
                <a:lnTo>
                  <a:pt x="800277" y="219100"/>
                </a:lnTo>
                <a:lnTo>
                  <a:pt x="613956" y="219100"/>
                </a:lnTo>
                <a:lnTo>
                  <a:pt x="611403" y="216217"/>
                </a:lnTo>
                <a:lnTo>
                  <a:pt x="623633" y="178104"/>
                </a:lnTo>
                <a:lnTo>
                  <a:pt x="673430" y="137147"/>
                </a:lnTo>
                <a:lnTo>
                  <a:pt x="708482" y="131876"/>
                </a:lnTo>
                <a:lnTo>
                  <a:pt x="743089" y="137363"/>
                </a:lnTo>
                <a:lnTo>
                  <a:pt x="771347" y="153289"/>
                </a:lnTo>
                <a:lnTo>
                  <a:pt x="791654" y="178828"/>
                </a:lnTo>
                <a:lnTo>
                  <a:pt x="802386" y="213182"/>
                </a:lnTo>
                <a:lnTo>
                  <a:pt x="802817" y="216319"/>
                </a:lnTo>
                <a:lnTo>
                  <a:pt x="802817" y="137845"/>
                </a:lnTo>
                <a:lnTo>
                  <a:pt x="797026" y="131876"/>
                </a:lnTo>
                <a:lnTo>
                  <a:pt x="786866" y="121437"/>
                </a:lnTo>
                <a:lnTo>
                  <a:pt x="750951" y="103543"/>
                </a:lnTo>
                <a:lnTo>
                  <a:pt x="708482" y="97332"/>
                </a:lnTo>
                <a:lnTo>
                  <a:pt x="667194" y="102844"/>
                </a:lnTo>
                <a:lnTo>
                  <a:pt x="607288" y="140474"/>
                </a:lnTo>
                <a:lnTo>
                  <a:pt x="577494" y="200939"/>
                </a:lnTo>
                <a:lnTo>
                  <a:pt x="573849" y="234988"/>
                </a:lnTo>
                <a:lnTo>
                  <a:pt x="577697" y="269062"/>
                </a:lnTo>
                <a:lnTo>
                  <a:pt x="607733" y="329641"/>
                </a:lnTo>
                <a:lnTo>
                  <a:pt x="667499" y="367499"/>
                </a:lnTo>
                <a:lnTo>
                  <a:pt x="708482" y="373151"/>
                </a:lnTo>
                <a:lnTo>
                  <a:pt x="742632" y="369265"/>
                </a:lnTo>
                <a:lnTo>
                  <a:pt x="773912" y="357886"/>
                </a:lnTo>
                <a:lnTo>
                  <a:pt x="800950" y="339394"/>
                </a:lnTo>
                <a:lnTo>
                  <a:pt x="802144" y="337997"/>
                </a:lnTo>
                <a:lnTo>
                  <a:pt x="822426" y="314159"/>
                </a:lnTo>
                <a:lnTo>
                  <a:pt x="822972" y="313232"/>
                </a:lnTo>
                <a:lnTo>
                  <a:pt x="823734" y="312470"/>
                </a:lnTo>
                <a:lnTo>
                  <a:pt x="824064" y="311543"/>
                </a:lnTo>
                <a:lnTo>
                  <a:pt x="825588" y="309041"/>
                </a:lnTo>
                <a:lnTo>
                  <a:pt x="827036" y="306476"/>
                </a:lnTo>
                <a:lnTo>
                  <a:pt x="830224" y="300342"/>
                </a:lnTo>
                <a:lnTo>
                  <a:pt x="827646" y="296125"/>
                </a:lnTo>
                <a:lnTo>
                  <a:pt x="796721" y="296125"/>
                </a:lnTo>
                <a:lnTo>
                  <a:pt x="796582" y="296100"/>
                </a:lnTo>
                <a:lnTo>
                  <a:pt x="794524" y="296176"/>
                </a:lnTo>
                <a:lnTo>
                  <a:pt x="792861" y="297345"/>
                </a:lnTo>
                <a:lnTo>
                  <a:pt x="791997" y="298996"/>
                </a:lnTo>
                <a:lnTo>
                  <a:pt x="791870" y="299072"/>
                </a:lnTo>
                <a:lnTo>
                  <a:pt x="761123" y="325869"/>
                </a:lnTo>
                <a:lnTo>
                  <a:pt x="723607" y="337997"/>
                </a:lnTo>
                <a:lnTo>
                  <a:pt x="684555" y="335991"/>
                </a:lnTo>
                <a:lnTo>
                  <a:pt x="649198" y="320357"/>
                </a:lnTo>
                <a:lnTo>
                  <a:pt x="622769" y="291604"/>
                </a:lnTo>
                <a:lnTo>
                  <a:pt x="610501" y="250253"/>
                </a:lnTo>
                <a:lnTo>
                  <a:pt x="833386" y="250253"/>
                </a:lnTo>
                <a:lnTo>
                  <a:pt x="841171" y="249732"/>
                </a:lnTo>
                <a:close/>
              </a:path>
              <a:path w="1727835" h="378459">
                <a:moveTo>
                  <a:pt x="1055116" y="296125"/>
                </a:moveTo>
                <a:lnTo>
                  <a:pt x="1040739" y="252234"/>
                </a:lnTo>
                <a:lnTo>
                  <a:pt x="987717" y="221932"/>
                </a:lnTo>
                <a:lnTo>
                  <a:pt x="948639" y="212305"/>
                </a:lnTo>
                <a:lnTo>
                  <a:pt x="934135" y="207619"/>
                </a:lnTo>
                <a:lnTo>
                  <a:pt x="921016" y="199847"/>
                </a:lnTo>
                <a:lnTo>
                  <a:pt x="911517" y="188252"/>
                </a:lnTo>
                <a:lnTo>
                  <a:pt x="907859" y="172085"/>
                </a:lnTo>
                <a:lnTo>
                  <a:pt x="911606" y="154940"/>
                </a:lnTo>
                <a:lnTo>
                  <a:pt x="922159" y="141516"/>
                </a:lnTo>
                <a:lnTo>
                  <a:pt x="938441" y="132753"/>
                </a:lnTo>
                <a:lnTo>
                  <a:pt x="959396" y="129616"/>
                </a:lnTo>
                <a:lnTo>
                  <a:pt x="977099" y="132156"/>
                </a:lnTo>
                <a:lnTo>
                  <a:pt x="992390" y="139357"/>
                </a:lnTo>
                <a:lnTo>
                  <a:pt x="1003795" y="150596"/>
                </a:lnTo>
                <a:lnTo>
                  <a:pt x="1009865" y="165239"/>
                </a:lnTo>
                <a:lnTo>
                  <a:pt x="1010297" y="167614"/>
                </a:lnTo>
                <a:lnTo>
                  <a:pt x="1012494" y="169252"/>
                </a:lnTo>
                <a:lnTo>
                  <a:pt x="1042936" y="169252"/>
                </a:lnTo>
                <a:lnTo>
                  <a:pt x="1045413" y="166700"/>
                </a:lnTo>
                <a:lnTo>
                  <a:pt x="1045095" y="163715"/>
                </a:lnTo>
                <a:lnTo>
                  <a:pt x="1035659" y="134823"/>
                </a:lnTo>
                <a:lnTo>
                  <a:pt x="1016165" y="114058"/>
                </a:lnTo>
                <a:lnTo>
                  <a:pt x="989571" y="101536"/>
                </a:lnTo>
                <a:lnTo>
                  <a:pt x="958837" y="97332"/>
                </a:lnTo>
                <a:lnTo>
                  <a:pt x="923937" y="102882"/>
                </a:lnTo>
                <a:lnTo>
                  <a:pt x="896315" y="118287"/>
                </a:lnTo>
                <a:lnTo>
                  <a:pt x="878154" y="141782"/>
                </a:lnTo>
                <a:lnTo>
                  <a:pt x="871613" y="171526"/>
                </a:lnTo>
                <a:lnTo>
                  <a:pt x="876884" y="200215"/>
                </a:lnTo>
                <a:lnTo>
                  <a:pt x="891286" y="220941"/>
                </a:lnTo>
                <a:lnTo>
                  <a:pt x="912698" y="235089"/>
                </a:lnTo>
                <a:lnTo>
                  <a:pt x="938999" y="244017"/>
                </a:lnTo>
                <a:lnTo>
                  <a:pt x="976960" y="253085"/>
                </a:lnTo>
                <a:lnTo>
                  <a:pt x="994968" y="259562"/>
                </a:lnTo>
                <a:lnTo>
                  <a:pt x="1008100" y="268808"/>
                </a:lnTo>
                <a:lnTo>
                  <a:pt x="1016127" y="280809"/>
                </a:lnTo>
                <a:lnTo>
                  <a:pt x="1018857" y="295567"/>
                </a:lnTo>
                <a:lnTo>
                  <a:pt x="1014628" y="313880"/>
                </a:lnTo>
                <a:lnTo>
                  <a:pt x="1002499" y="328206"/>
                </a:lnTo>
                <a:lnTo>
                  <a:pt x="983259" y="337540"/>
                </a:lnTo>
                <a:lnTo>
                  <a:pt x="957694" y="340868"/>
                </a:lnTo>
                <a:lnTo>
                  <a:pt x="944422" y="339902"/>
                </a:lnTo>
                <a:lnTo>
                  <a:pt x="907592" y="321386"/>
                </a:lnTo>
                <a:lnTo>
                  <a:pt x="895108" y="297827"/>
                </a:lnTo>
                <a:lnTo>
                  <a:pt x="893114" y="296125"/>
                </a:lnTo>
                <a:lnTo>
                  <a:pt x="864158" y="296125"/>
                </a:lnTo>
                <a:lnTo>
                  <a:pt x="861644" y="298881"/>
                </a:lnTo>
                <a:lnTo>
                  <a:pt x="878814" y="339153"/>
                </a:lnTo>
                <a:lnTo>
                  <a:pt x="920127" y="366941"/>
                </a:lnTo>
                <a:lnTo>
                  <a:pt x="957694" y="373151"/>
                </a:lnTo>
                <a:lnTo>
                  <a:pt x="996086" y="367728"/>
                </a:lnTo>
                <a:lnTo>
                  <a:pt x="1026998" y="352272"/>
                </a:lnTo>
                <a:lnTo>
                  <a:pt x="1047610" y="328002"/>
                </a:lnTo>
                <a:lnTo>
                  <a:pt x="1055116" y="296125"/>
                </a:lnTo>
                <a:close/>
              </a:path>
              <a:path w="1727835" h="378459">
                <a:moveTo>
                  <a:pt x="1216190" y="104978"/>
                </a:moveTo>
                <a:lnTo>
                  <a:pt x="1214196" y="102997"/>
                </a:lnTo>
                <a:lnTo>
                  <a:pt x="1210106" y="102997"/>
                </a:lnTo>
                <a:lnTo>
                  <a:pt x="1158875" y="102997"/>
                </a:lnTo>
                <a:lnTo>
                  <a:pt x="1158875" y="1752"/>
                </a:lnTo>
                <a:lnTo>
                  <a:pt x="1157287" y="0"/>
                </a:lnTo>
                <a:lnTo>
                  <a:pt x="1123505" y="0"/>
                </a:lnTo>
                <a:lnTo>
                  <a:pt x="1121918" y="1752"/>
                </a:lnTo>
                <a:lnTo>
                  <a:pt x="1121918" y="102997"/>
                </a:lnTo>
                <a:lnTo>
                  <a:pt x="1077823" y="102997"/>
                </a:lnTo>
                <a:lnTo>
                  <a:pt x="1075842" y="104978"/>
                </a:lnTo>
                <a:lnTo>
                  <a:pt x="1075842" y="137782"/>
                </a:lnTo>
                <a:lnTo>
                  <a:pt x="1077823" y="139763"/>
                </a:lnTo>
                <a:lnTo>
                  <a:pt x="1121918" y="139763"/>
                </a:lnTo>
                <a:lnTo>
                  <a:pt x="1121918" y="312356"/>
                </a:lnTo>
                <a:lnTo>
                  <a:pt x="1125715" y="338950"/>
                </a:lnTo>
                <a:lnTo>
                  <a:pt x="1137056" y="357822"/>
                </a:lnTo>
                <a:lnTo>
                  <a:pt x="1155865" y="369062"/>
                </a:lnTo>
                <a:lnTo>
                  <a:pt x="1182077" y="372783"/>
                </a:lnTo>
                <a:lnTo>
                  <a:pt x="1194562" y="372097"/>
                </a:lnTo>
                <a:lnTo>
                  <a:pt x="1205077" y="370039"/>
                </a:lnTo>
                <a:lnTo>
                  <a:pt x="1212316" y="366661"/>
                </a:lnTo>
                <a:lnTo>
                  <a:pt x="1215009" y="361988"/>
                </a:lnTo>
                <a:lnTo>
                  <a:pt x="1215009" y="340525"/>
                </a:lnTo>
                <a:lnTo>
                  <a:pt x="1212481" y="337959"/>
                </a:lnTo>
                <a:lnTo>
                  <a:pt x="1209992" y="337680"/>
                </a:lnTo>
                <a:lnTo>
                  <a:pt x="1200937" y="338759"/>
                </a:lnTo>
                <a:lnTo>
                  <a:pt x="1192542" y="339369"/>
                </a:lnTo>
                <a:lnTo>
                  <a:pt x="1187653" y="339369"/>
                </a:lnTo>
                <a:lnTo>
                  <a:pt x="1175016" y="337515"/>
                </a:lnTo>
                <a:lnTo>
                  <a:pt x="1166152" y="331774"/>
                </a:lnTo>
                <a:lnTo>
                  <a:pt x="1160868" y="321957"/>
                </a:lnTo>
                <a:lnTo>
                  <a:pt x="1158875" y="306451"/>
                </a:lnTo>
                <a:lnTo>
                  <a:pt x="1158875" y="139763"/>
                </a:lnTo>
                <a:lnTo>
                  <a:pt x="1214196" y="139763"/>
                </a:lnTo>
                <a:lnTo>
                  <a:pt x="1216190" y="137782"/>
                </a:lnTo>
                <a:lnTo>
                  <a:pt x="1216190" y="104978"/>
                </a:lnTo>
                <a:close/>
              </a:path>
              <a:path w="1727835" h="378459">
                <a:moveTo>
                  <a:pt x="1505648" y="234911"/>
                </a:moveTo>
                <a:lnTo>
                  <a:pt x="1498625" y="191490"/>
                </a:lnTo>
                <a:lnTo>
                  <a:pt x="1479067" y="153720"/>
                </a:lnTo>
                <a:lnTo>
                  <a:pt x="1449247" y="123926"/>
                </a:lnTo>
                <a:lnTo>
                  <a:pt x="1411465" y="104355"/>
                </a:lnTo>
                <a:lnTo>
                  <a:pt x="1368005" y="97332"/>
                </a:lnTo>
                <a:lnTo>
                  <a:pt x="1324546" y="104368"/>
                </a:lnTo>
                <a:lnTo>
                  <a:pt x="1286764" y="123926"/>
                </a:lnTo>
                <a:lnTo>
                  <a:pt x="1256944" y="153746"/>
                </a:lnTo>
                <a:lnTo>
                  <a:pt x="1237386" y="191528"/>
                </a:lnTo>
                <a:lnTo>
                  <a:pt x="1230350" y="235000"/>
                </a:lnTo>
                <a:lnTo>
                  <a:pt x="1237297" y="276872"/>
                </a:lnTo>
                <a:lnTo>
                  <a:pt x="1256969" y="315823"/>
                </a:lnTo>
                <a:lnTo>
                  <a:pt x="1288135" y="347472"/>
                </a:lnTo>
                <a:lnTo>
                  <a:pt x="1329563" y="367449"/>
                </a:lnTo>
                <a:lnTo>
                  <a:pt x="1379982" y="371360"/>
                </a:lnTo>
                <a:lnTo>
                  <a:pt x="1382610" y="371094"/>
                </a:lnTo>
                <a:lnTo>
                  <a:pt x="1384630" y="368808"/>
                </a:lnTo>
                <a:lnTo>
                  <a:pt x="1384630" y="250736"/>
                </a:lnTo>
                <a:lnTo>
                  <a:pt x="1385658" y="249758"/>
                </a:lnTo>
                <a:lnTo>
                  <a:pt x="1386928" y="249758"/>
                </a:lnTo>
                <a:lnTo>
                  <a:pt x="1399311" y="248170"/>
                </a:lnTo>
                <a:lnTo>
                  <a:pt x="1410677" y="243560"/>
                </a:lnTo>
                <a:lnTo>
                  <a:pt x="1420456" y="236181"/>
                </a:lnTo>
                <a:lnTo>
                  <a:pt x="1428089" y="226275"/>
                </a:lnTo>
                <a:lnTo>
                  <a:pt x="1443443" y="199694"/>
                </a:lnTo>
                <a:lnTo>
                  <a:pt x="1442529" y="198120"/>
                </a:lnTo>
                <a:lnTo>
                  <a:pt x="1411592" y="198120"/>
                </a:lnTo>
                <a:lnTo>
                  <a:pt x="1398943" y="199859"/>
                </a:lnTo>
                <a:lnTo>
                  <a:pt x="1387462" y="204965"/>
                </a:lnTo>
                <a:lnTo>
                  <a:pt x="1377645" y="212979"/>
                </a:lnTo>
                <a:lnTo>
                  <a:pt x="1370037" y="223443"/>
                </a:lnTo>
                <a:lnTo>
                  <a:pt x="1369136" y="225094"/>
                </a:lnTo>
                <a:lnTo>
                  <a:pt x="1366875" y="225094"/>
                </a:lnTo>
                <a:lnTo>
                  <a:pt x="1337068" y="199859"/>
                </a:lnTo>
                <a:lnTo>
                  <a:pt x="1324419" y="198120"/>
                </a:lnTo>
                <a:lnTo>
                  <a:pt x="1293431" y="198120"/>
                </a:lnTo>
                <a:lnTo>
                  <a:pt x="1292567" y="199707"/>
                </a:lnTo>
                <a:lnTo>
                  <a:pt x="1307909" y="226275"/>
                </a:lnTo>
                <a:lnTo>
                  <a:pt x="1315554" y="236181"/>
                </a:lnTo>
                <a:lnTo>
                  <a:pt x="1325333" y="243560"/>
                </a:lnTo>
                <a:lnTo>
                  <a:pt x="1336700" y="248170"/>
                </a:lnTo>
                <a:lnTo>
                  <a:pt x="1349070" y="249758"/>
                </a:lnTo>
                <a:lnTo>
                  <a:pt x="1350340" y="249758"/>
                </a:lnTo>
                <a:lnTo>
                  <a:pt x="1351368" y="250736"/>
                </a:lnTo>
                <a:lnTo>
                  <a:pt x="1351368" y="336651"/>
                </a:lnTo>
                <a:lnTo>
                  <a:pt x="1348397" y="339178"/>
                </a:lnTo>
                <a:lnTo>
                  <a:pt x="1345247" y="338493"/>
                </a:lnTo>
                <a:lnTo>
                  <a:pt x="1311833" y="324904"/>
                </a:lnTo>
                <a:lnTo>
                  <a:pt x="1285455" y="301561"/>
                </a:lnTo>
                <a:lnTo>
                  <a:pt x="1268158" y="270814"/>
                </a:lnTo>
                <a:lnTo>
                  <a:pt x="1261960" y="235000"/>
                </a:lnTo>
                <a:lnTo>
                  <a:pt x="1270787" y="193205"/>
                </a:lnTo>
                <a:lnTo>
                  <a:pt x="1290662" y="161861"/>
                </a:lnTo>
                <a:lnTo>
                  <a:pt x="1318437" y="140970"/>
                </a:lnTo>
                <a:lnTo>
                  <a:pt x="1350949" y="130505"/>
                </a:lnTo>
                <a:lnTo>
                  <a:pt x="1385049" y="130505"/>
                </a:lnTo>
                <a:lnTo>
                  <a:pt x="1417561" y="140944"/>
                </a:lnTo>
                <a:lnTo>
                  <a:pt x="1445336" y="161823"/>
                </a:lnTo>
                <a:lnTo>
                  <a:pt x="1465224" y="193154"/>
                </a:lnTo>
                <a:lnTo>
                  <a:pt x="1474050" y="234924"/>
                </a:lnTo>
                <a:lnTo>
                  <a:pt x="1470228" y="263232"/>
                </a:lnTo>
                <a:lnTo>
                  <a:pt x="1459395" y="288747"/>
                </a:lnTo>
                <a:lnTo>
                  <a:pt x="1442478" y="310388"/>
                </a:lnTo>
                <a:lnTo>
                  <a:pt x="1420444" y="327025"/>
                </a:lnTo>
                <a:lnTo>
                  <a:pt x="1418869" y="327914"/>
                </a:lnTo>
                <a:lnTo>
                  <a:pt x="1417878" y="329539"/>
                </a:lnTo>
                <a:lnTo>
                  <a:pt x="1417878" y="358952"/>
                </a:lnTo>
                <a:lnTo>
                  <a:pt x="1421599" y="361530"/>
                </a:lnTo>
                <a:lnTo>
                  <a:pt x="1424927" y="360095"/>
                </a:lnTo>
                <a:lnTo>
                  <a:pt x="1455242" y="342011"/>
                </a:lnTo>
                <a:lnTo>
                  <a:pt x="1480375" y="315315"/>
                </a:lnTo>
                <a:lnTo>
                  <a:pt x="1497965" y="279704"/>
                </a:lnTo>
                <a:lnTo>
                  <a:pt x="1505648" y="234911"/>
                </a:lnTo>
                <a:close/>
              </a:path>
              <a:path w="1727835" h="378459">
                <a:moveTo>
                  <a:pt x="1727784" y="129743"/>
                </a:moveTo>
                <a:lnTo>
                  <a:pt x="1692668" y="104838"/>
                </a:lnTo>
                <a:lnTo>
                  <a:pt x="1653794" y="97840"/>
                </a:lnTo>
                <a:lnTo>
                  <a:pt x="1648663" y="97840"/>
                </a:lnTo>
                <a:lnTo>
                  <a:pt x="1648663" y="98171"/>
                </a:lnTo>
                <a:lnTo>
                  <a:pt x="1646834" y="97866"/>
                </a:lnTo>
                <a:lnTo>
                  <a:pt x="1627314" y="100368"/>
                </a:lnTo>
                <a:lnTo>
                  <a:pt x="1609077" y="106095"/>
                </a:lnTo>
                <a:lnTo>
                  <a:pt x="1592402" y="114731"/>
                </a:lnTo>
                <a:lnTo>
                  <a:pt x="1577555" y="125971"/>
                </a:lnTo>
                <a:lnTo>
                  <a:pt x="1577555" y="105308"/>
                </a:lnTo>
                <a:lnTo>
                  <a:pt x="1575231" y="102997"/>
                </a:lnTo>
                <a:lnTo>
                  <a:pt x="1543812" y="102997"/>
                </a:lnTo>
                <a:lnTo>
                  <a:pt x="1541487" y="105308"/>
                </a:lnTo>
                <a:lnTo>
                  <a:pt x="1541487" y="365175"/>
                </a:lnTo>
                <a:lnTo>
                  <a:pt x="1543812" y="367499"/>
                </a:lnTo>
                <a:lnTo>
                  <a:pt x="1575231" y="367499"/>
                </a:lnTo>
                <a:lnTo>
                  <a:pt x="1577555" y="365175"/>
                </a:lnTo>
                <a:lnTo>
                  <a:pt x="1577619" y="207911"/>
                </a:lnTo>
                <a:lnTo>
                  <a:pt x="1583029" y="180111"/>
                </a:lnTo>
                <a:lnTo>
                  <a:pt x="1597875" y="157137"/>
                </a:lnTo>
                <a:lnTo>
                  <a:pt x="1620075" y="141160"/>
                </a:lnTo>
                <a:lnTo>
                  <a:pt x="1648663" y="134124"/>
                </a:lnTo>
                <a:lnTo>
                  <a:pt x="1648663" y="134366"/>
                </a:lnTo>
                <a:lnTo>
                  <a:pt x="1653794" y="134366"/>
                </a:lnTo>
                <a:lnTo>
                  <a:pt x="1699971" y="150660"/>
                </a:lnTo>
                <a:lnTo>
                  <a:pt x="1702117" y="152387"/>
                </a:lnTo>
                <a:lnTo>
                  <a:pt x="1705178" y="152349"/>
                </a:lnTo>
                <a:lnTo>
                  <a:pt x="1727784" y="129743"/>
                </a:lnTo>
                <a:close/>
              </a:path>
            </a:pathLst>
          </a:custGeom>
          <a:solidFill>
            <a:srgbClr val="00785C"/>
          </a:solidFill>
        </p:spPr>
        <p:txBody>
          <a:bodyPr wrap="square" lIns="0" tIns="0" rIns="0" bIns="0" rtlCol="0"/>
          <a:lstStyle/>
          <a:p>
            <a:endParaRPr sz="1588"/>
          </a:p>
        </p:txBody>
      </p:sp>
      <p:pic>
        <p:nvPicPr>
          <p:cNvPr id="19" name="Picture 18" descr="A white logo with a tail in a circle&#10;&#10;Description automatically generated">
            <a:extLst>
              <a:ext uri="{FF2B5EF4-FFF2-40B4-BE49-F238E27FC236}">
                <a16:creationId xmlns:a16="http://schemas.microsoft.com/office/drawing/2014/main" id="{65714CDC-1644-7E0B-DA59-369AB757391F}"/>
              </a:ext>
            </a:extLst>
          </p:cNvPr>
          <p:cNvPicPr>
            <a:picLocks noChangeAspect="1"/>
          </p:cNvPicPr>
          <p:nvPr/>
        </p:nvPicPr>
        <p:blipFill>
          <a:blip r:embed="rId5"/>
          <a:stretch>
            <a:fillRect/>
          </a:stretch>
        </p:blipFill>
        <p:spPr>
          <a:xfrm>
            <a:off x="167221" y="6395157"/>
            <a:ext cx="371259" cy="37043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B7E458-3A02-8276-28C4-F33081DC954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78B8F1-02F7-FB1F-0D0C-C13D946E42D8}"/>
              </a:ext>
            </a:extLst>
          </p:cNvPr>
          <p:cNvSpPr>
            <a:spLocks noGrp="1"/>
          </p:cNvSpPr>
          <p:nvPr>
            <p:ph type="title"/>
          </p:nvPr>
        </p:nvSpPr>
        <p:spPr/>
        <p:txBody>
          <a:bodyPr>
            <a:normAutofit fontScale="90000"/>
          </a:bodyPr>
          <a:lstStyle/>
          <a:p>
            <a:r>
              <a:rPr lang="en-US" dirty="0">
                <a:latin typeface="Sofia Pro"/>
              </a:rPr>
              <a:t>What we will cover today</a:t>
            </a:r>
            <a:endParaRPr lang="en-US" dirty="0"/>
          </a:p>
        </p:txBody>
      </p:sp>
      <p:sp>
        <p:nvSpPr>
          <p:cNvPr id="3" name="Date Placeholder 2">
            <a:extLst>
              <a:ext uri="{FF2B5EF4-FFF2-40B4-BE49-F238E27FC236}">
                <a16:creationId xmlns:a16="http://schemas.microsoft.com/office/drawing/2014/main" id="{BB2919F3-BC5E-B858-2365-68D2CC09F072}"/>
              </a:ext>
            </a:extLst>
          </p:cNvPr>
          <p:cNvSpPr>
            <a:spLocks noGrp="1"/>
          </p:cNvSpPr>
          <p:nvPr>
            <p:ph type="dt" sz="half" idx="4294967295"/>
          </p:nvPr>
        </p:nvSpPr>
        <p:spPr>
          <a:xfrm>
            <a:off x="8358716" y="6390518"/>
            <a:ext cx="2743200" cy="365125"/>
          </a:xfrm>
          <a:prstGeom prst="rect">
            <a:avLst/>
          </a:prstGeom>
        </p:spPr>
        <p:txBody>
          <a:bodyPr/>
          <a:lstStyle/>
          <a:p>
            <a:fld id="{3D6270C3-B157-42ED-B884-7D5447F1820F}" type="datetime1">
              <a:rPr lang="en-US"/>
              <a:t>5/2/2025</a:t>
            </a:fld>
            <a:endParaRPr lang="en-US" dirty="0"/>
          </a:p>
        </p:txBody>
      </p:sp>
      <p:sp>
        <p:nvSpPr>
          <p:cNvPr id="4" name="Slide Number Placeholder 3">
            <a:extLst>
              <a:ext uri="{FF2B5EF4-FFF2-40B4-BE49-F238E27FC236}">
                <a16:creationId xmlns:a16="http://schemas.microsoft.com/office/drawing/2014/main" id="{3FC058B4-6EF0-A5A8-16C1-D1BED6B43DC2}"/>
              </a:ext>
            </a:extLst>
          </p:cNvPr>
          <p:cNvSpPr>
            <a:spLocks noGrp="1"/>
          </p:cNvSpPr>
          <p:nvPr>
            <p:ph type="sldNum" sz="quarter" idx="4"/>
          </p:nvPr>
        </p:nvSpPr>
        <p:spPr/>
        <p:txBody>
          <a:bodyPr/>
          <a:lstStyle/>
          <a:p>
            <a:r>
              <a:rPr lang="en-US" dirty="0"/>
              <a:t>Slide: </a:t>
            </a:r>
            <a:fld id="{9C5CA0F8-7E42-9F47-AD4A-25978FBA3BA2}" type="slidenum">
              <a:rPr lang="en-US" smtClean="0"/>
              <a:pPr/>
              <a:t>4</a:t>
            </a:fld>
            <a:endParaRPr lang="en-US" dirty="0"/>
          </a:p>
        </p:txBody>
      </p:sp>
      <p:sp>
        <p:nvSpPr>
          <p:cNvPr id="5" name="Text Placeholder 4">
            <a:extLst>
              <a:ext uri="{FF2B5EF4-FFF2-40B4-BE49-F238E27FC236}">
                <a16:creationId xmlns:a16="http://schemas.microsoft.com/office/drawing/2014/main" id="{C0BD8DAC-85EF-7E70-8210-D0EE9E25FF88}"/>
              </a:ext>
            </a:extLst>
          </p:cNvPr>
          <p:cNvSpPr>
            <a:spLocks noGrp="1"/>
          </p:cNvSpPr>
          <p:nvPr>
            <p:ph type="body" sz="quarter" idx="10"/>
          </p:nvPr>
        </p:nvSpPr>
        <p:spPr/>
        <p:txBody>
          <a:bodyPr anchor="t">
            <a:normAutofit/>
          </a:bodyPr>
          <a:lstStyle/>
          <a:p>
            <a:pPr>
              <a:tabLst>
                <a:tab pos="457200" algn="l"/>
              </a:tabLst>
            </a:pPr>
            <a:r>
              <a:rPr lang="en-US" sz="2800" dirty="0">
                <a:latin typeface="Aptos" panose="020B0004020202020204" pitchFamily="34" charset="0"/>
                <a:ea typeface="Aptos" panose="020B0004020202020204" pitchFamily="34" charset="0"/>
                <a:cs typeface="Aptos" panose="020B0004020202020204" pitchFamily="34" charset="0"/>
              </a:rPr>
              <a:t>The Avestor Ecosystem</a:t>
            </a:r>
          </a:p>
          <a:p>
            <a:pPr>
              <a:tabLst>
                <a:tab pos="457200" algn="l"/>
              </a:tabLst>
            </a:pPr>
            <a:r>
              <a:rPr lang="en-US" sz="2800" dirty="0">
                <a:latin typeface="Aptos" panose="020B0004020202020204" pitchFamily="34" charset="0"/>
                <a:ea typeface="Aptos" panose="020B0004020202020204" pitchFamily="34" charset="0"/>
                <a:cs typeface="Aptos" panose="020B0004020202020204" pitchFamily="34" charset="0"/>
              </a:rPr>
              <a:t>Types of Roles</a:t>
            </a:r>
          </a:p>
          <a:p>
            <a:pPr>
              <a:tabLst>
                <a:tab pos="457200" algn="l"/>
              </a:tabLst>
            </a:pPr>
            <a:r>
              <a:rPr lang="en-US" sz="2800" dirty="0">
                <a:latin typeface="Aptos" panose="020B0004020202020204" pitchFamily="34" charset="0"/>
                <a:ea typeface="Aptos" panose="020B0004020202020204" pitchFamily="34" charset="0"/>
                <a:cs typeface="Aptos" panose="020B0004020202020204" pitchFamily="34" charset="0"/>
              </a:rPr>
              <a:t>Basics of a Fund of Funds Structure</a:t>
            </a:r>
          </a:p>
          <a:p>
            <a:pPr>
              <a:tabLst>
                <a:tab pos="457200" algn="l"/>
              </a:tabLst>
            </a:pPr>
            <a:r>
              <a:rPr lang="en-US" sz="2800" dirty="0">
                <a:effectLst/>
                <a:latin typeface="Aptos" panose="020B0004020202020204" pitchFamily="34" charset="0"/>
                <a:ea typeface="Aptos" panose="020B0004020202020204" pitchFamily="34" charset="0"/>
                <a:cs typeface="Aptos" panose="020B0004020202020204" pitchFamily="34" charset="0"/>
              </a:rPr>
              <a:t>Structuring Fund of Funds Partnerships</a:t>
            </a:r>
          </a:p>
        </p:txBody>
      </p:sp>
    </p:spTree>
    <p:extLst>
      <p:ext uri="{BB962C8B-B14F-4D97-AF65-F5344CB8AC3E}">
        <p14:creationId xmlns:p14="http://schemas.microsoft.com/office/powerpoint/2010/main" val="20373353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E5A79-8F2F-E6DB-B6FE-6E16E097B9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8553F1-1D5A-3EEE-CFC8-F8B2723C0187}"/>
              </a:ext>
            </a:extLst>
          </p:cNvPr>
          <p:cNvSpPr>
            <a:spLocks noGrp="1"/>
          </p:cNvSpPr>
          <p:nvPr>
            <p:ph type="title"/>
          </p:nvPr>
        </p:nvSpPr>
        <p:spPr/>
        <p:txBody>
          <a:bodyPr>
            <a:normAutofit fontScale="90000"/>
          </a:bodyPr>
          <a:lstStyle/>
          <a:p>
            <a:pPr algn="ctr"/>
            <a:r>
              <a:rPr lang="en-US" dirty="0"/>
              <a:t>The Avestor Ecosystem</a:t>
            </a:r>
            <a:endParaRPr lang="en-US" i="1" dirty="0"/>
          </a:p>
        </p:txBody>
      </p:sp>
      <p:sp>
        <p:nvSpPr>
          <p:cNvPr id="4" name="Slide Number Placeholder 3">
            <a:extLst>
              <a:ext uri="{FF2B5EF4-FFF2-40B4-BE49-F238E27FC236}">
                <a16:creationId xmlns:a16="http://schemas.microsoft.com/office/drawing/2014/main" id="{40F2BACC-4C53-527F-B0DA-58D640343EFA}"/>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rPr>
              <a:t>Slide: </a:t>
            </a:r>
            <a:fld id="{9C5CA0F8-7E42-9F47-AD4A-25978FBA3BA2}" type="slidenum">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
        <p:nvSpPr>
          <p:cNvPr id="6" name="Oval 5">
            <a:extLst>
              <a:ext uri="{FF2B5EF4-FFF2-40B4-BE49-F238E27FC236}">
                <a16:creationId xmlns:a16="http://schemas.microsoft.com/office/drawing/2014/main" id="{3E4303C5-565F-FAA2-6171-71D44448BFE5}"/>
              </a:ext>
            </a:extLst>
          </p:cNvPr>
          <p:cNvSpPr/>
          <p:nvPr/>
        </p:nvSpPr>
        <p:spPr>
          <a:xfrm>
            <a:off x="645106" y="3229886"/>
            <a:ext cx="1477481" cy="147748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Operators</a:t>
            </a:r>
          </a:p>
        </p:txBody>
      </p:sp>
      <p:sp>
        <p:nvSpPr>
          <p:cNvPr id="7" name="Oval 6">
            <a:extLst>
              <a:ext uri="{FF2B5EF4-FFF2-40B4-BE49-F238E27FC236}">
                <a16:creationId xmlns:a16="http://schemas.microsoft.com/office/drawing/2014/main" id="{C55B0267-9BF8-4637-DED4-400421E259F3}"/>
              </a:ext>
            </a:extLst>
          </p:cNvPr>
          <p:cNvSpPr/>
          <p:nvPr/>
        </p:nvSpPr>
        <p:spPr>
          <a:xfrm>
            <a:off x="655893" y="1694268"/>
            <a:ext cx="1477481" cy="147748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Capital Allocators</a:t>
            </a:r>
          </a:p>
        </p:txBody>
      </p:sp>
      <p:sp>
        <p:nvSpPr>
          <p:cNvPr id="8" name="Oval 7">
            <a:extLst>
              <a:ext uri="{FF2B5EF4-FFF2-40B4-BE49-F238E27FC236}">
                <a16:creationId xmlns:a16="http://schemas.microsoft.com/office/drawing/2014/main" id="{DF15665A-605A-CC00-4F42-5969273D077D}"/>
              </a:ext>
            </a:extLst>
          </p:cNvPr>
          <p:cNvSpPr/>
          <p:nvPr/>
        </p:nvSpPr>
        <p:spPr>
          <a:xfrm>
            <a:off x="2254747" y="1706094"/>
            <a:ext cx="1477481" cy="147748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Debt Originators</a:t>
            </a:r>
          </a:p>
        </p:txBody>
      </p:sp>
      <p:sp>
        <p:nvSpPr>
          <p:cNvPr id="53" name="Oval 52">
            <a:extLst>
              <a:ext uri="{FF2B5EF4-FFF2-40B4-BE49-F238E27FC236}">
                <a16:creationId xmlns:a16="http://schemas.microsoft.com/office/drawing/2014/main" id="{19FDB2DC-F777-E8B4-3CCF-04412E3200DE}"/>
              </a:ext>
            </a:extLst>
          </p:cNvPr>
          <p:cNvSpPr/>
          <p:nvPr/>
        </p:nvSpPr>
        <p:spPr>
          <a:xfrm>
            <a:off x="8473547" y="3538633"/>
            <a:ext cx="1502781" cy="52220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Private</a:t>
            </a:r>
          </a:p>
          <a:p>
            <a:pPr algn="ctr"/>
            <a:r>
              <a:rPr lang="en-US" sz="1400" dirty="0"/>
              <a:t>Equity</a:t>
            </a:r>
          </a:p>
        </p:txBody>
      </p:sp>
      <p:sp>
        <p:nvSpPr>
          <p:cNvPr id="57" name="Oval 56">
            <a:extLst>
              <a:ext uri="{FF2B5EF4-FFF2-40B4-BE49-F238E27FC236}">
                <a16:creationId xmlns:a16="http://schemas.microsoft.com/office/drawing/2014/main" id="{C39EAA48-19AB-8A1D-BEB3-703A67B081D0}"/>
              </a:ext>
            </a:extLst>
          </p:cNvPr>
          <p:cNvSpPr/>
          <p:nvPr/>
        </p:nvSpPr>
        <p:spPr>
          <a:xfrm>
            <a:off x="7661340" y="4119414"/>
            <a:ext cx="1502781" cy="52220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Startups</a:t>
            </a:r>
          </a:p>
        </p:txBody>
      </p:sp>
      <p:sp>
        <p:nvSpPr>
          <p:cNvPr id="58" name="Title 1">
            <a:extLst>
              <a:ext uri="{FF2B5EF4-FFF2-40B4-BE49-F238E27FC236}">
                <a16:creationId xmlns:a16="http://schemas.microsoft.com/office/drawing/2014/main" id="{9B0D892F-6DBA-21EC-5350-EB663889FEAB}"/>
              </a:ext>
            </a:extLst>
          </p:cNvPr>
          <p:cNvSpPr txBox="1">
            <a:spLocks/>
          </p:cNvSpPr>
          <p:nvPr/>
        </p:nvSpPr>
        <p:spPr>
          <a:xfrm>
            <a:off x="590689" y="5655802"/>
            <a:ext cx="11207260" cy="569837"/>
          </a:xfrm>
          <a:prstGeom prst="rect">
            <a:avLst/>
          </a:prstGeom>
        </p:spPr>
        <p:txBody>
          <a:bodyPr vert="horz" lIns="91440" tIns="45720" rIns="91440" bIns="45720" rtlCol="0" anchor="ctr">
            <a:normAutofit fontScale="97500" lnSpcReduction="10000"/>
          </a:bodyPr>
          <a:lstStyle>
            <a:lvl1pPr algn="l" defTabSz="914172" rtl="0" eaLnBrk="1" latinLnBrk="0" hangingPunct="1">
              <a:lnSpc>
                <a:spcPct val="90000"/>
              </a:lnSpc>
              <a:spcBef>
                <a:spcPct val="0"/>
              </a:spcBef>
              <a:buNone/>
              <a:defRPr sz="3600" b="1" i="0" kern="1200" baseline="0">
                <a:solidFill>
                  <a:schemeClr val="bg1"/>
                </a:solidFill>
                <a:latin typeface="Sofia Pro" panose="020B0000000000000000" pitchFamily="34" charset="77"/>
                <a:ea typeface="+mj-ea"/>
                <a:cs typeface="+mj-cs"/>
              </a:defRPr>
            </a:lvl1pPr>
          </a:lstStyle>
          <a:p>
            <a:pPr algn="ctr"/>
            <a:r>
              <a:rPr lang="en-US" dirty="0"/>
              <a:t>200+ Funds across 20+ asset classes</a:t>
            </a:r>
            <a:endParaRPr lang="en-US" i="1" dirty="0"/>
          </a:p>
        </p:txBody>
      </p:sp>
      <p:sp>
        <p:nvSpPr>
          <p:cNvPr id="60" name="Oval 59">
            <a:extLst>
              <a:ext uri="{FF2B5EF4-FFF2-40B4-BE49-F238E27FC236}">
                <a16:creationId xmlns:a16="http://schemas.microsoft.com/office/drawing/2014/main" id="{B3BCB6C5-BDEB-C980-0479-55C83504BBD8}"/>
              </a:ext>
            </a:extLst>
          </p:cNvPr>
          <p:cNvSpPr/>
          <p:nvPr/>
        </p:nvSpPr>
        <p:spPr>
          <a:xfrm>
            <a:off x="7637829" y="1615793"/>
            <a:ext cx="2756237" cy="1336274"/>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Real</a:t>
            </a:r>
          </a:p>
          <a:p>
            <a:pPr algn="ctr"/>
            <a:r>
              <a:rPr lang="en-US" dirty="0"/>
              <a:t>Estate</a:t>
            </a:r>
          </a:p>
        </p:txBody>
      </p:sp>
      <p:sp>
        <p:nvSpPr>
          <p:cNvPr id="61" name="Oval 60">
            <a:extLst>
              <a:ext uri="{FF2B5EF4-FFF2-40B4-BE49-F238E27FC236}">
                <a16:creationId xmlns:a16="http://schemas.microsoft.com/office/drawing/2014/main" id="{933D1CFD-48F6-C8B9-084C-989C070F4087}"/>
              </a:ext>
            </a:extLst>
          </p:cNvPr>
          <p:cNvSpPr/>
          <p:nvPr/>
        </p:nvSpPr>
        <p:spPr>
          <a:xfrm>
            <a:off x="6850188" y="3538633"/>
            <a:ext cx="1502781" cy="52220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Crypto</a:t>
            </a:r>
          </a:p>
        </p:txBody>
      </p:sp>
      <p:sp>
        <p:nvSpPr>
          <p:cNvPr id="62" name="Oval 61">
            <a:extLst>
              <a:ext uri="{FF2B5EF4-FFF2-40B4-BE49-F238E27FC236}">
                <a16:creationId xmlns:a16="http://schemas.microsoft.com/office/drawing/2014/main" id="{D6D1D992-0B8C-50EF-4017-1F9F14209AFF}"/>
              </a:ext>
            </a:extLst>
          </p:cNvPr>
          <p:cNvSpPr/>
          <p:nvPr/>
        </p:nvSpPr>
        <p:spPr>
          <a:xfrm>
            <a:off x="9284422" y="4114608"/>
            <a:ext cx="1502781" cy="52220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Forex</a:t>
            </a:r>
          </a:p>
        </p:txBody>
      </p:sp>
      <p:sp>
        <p:nvSpPr>
          <p:cNvPr id="64" name="Arrow: Left-Right 63">
            <a:extLst>
              <a:ext uri="{FF2B5EF4-FFF2-40B4-BE49-F238E27FC236}">
                <a16:creationId xmlns:a16="http://schemas.microsoft.com/office/drawing/2014/main" id="{017E8CB4-27C3-1CEB-E29F-3FC48C16B4F4}"/>
              </a:ext>
            </a:extLst>
          </p:cNvPr>
          <p:cNvSpPr/>
          <p:nvPr/>
        </p:nvSpPr>
        <p:spPr>
          <a:xfrm>
            <a:off x="4527291" y="2889384"/>
            <a:ext cx="2210892" cy="569837"/>
          </a:xfrm>
          <a:prstGeom prst="lef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Oval 66">
            <a:extLst>
              <a:ext uri="{FF2B5EF4-FFF2-40B4-BE49-F238E27FC236}">
                <a16:creationId xmlns:a16="http://schemas.microsoft.com/office/drawing/2014/main" id="{8B5C2A89-874E-53D6-6B54-A99C2B273C18}"/>
              </a:ext>
            </a:extLst>
          </p:cNvPr>
          <p:cNvSpPr/>
          <p:nvPr/>
        </p:nvSpPr>
        <p:spPr>
          <a:xfrm>
            <a:off x="7636834" y="4704216"/>
            <a:ext cx="1502781" cy="52220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Aviation</a:t>
            </a:r>
          </a:p>
        </p:txBody>
      </p:sp>
      <p:sp>
        <p:nvSpPr>
          <p:cNvPr id="68" name="TextBox 67">
            <a:extLst>
              <a:ext uri="{FF2B5EF4-FFF2-40B4-BE49-F238E27FC236}">
                <a16:creationId xmlns:a16="http://schemas.microsoft.com/office/drawing/2014/main" id="{9704CBC9-2ED3-6A20-0550-35C912D5C5E0}"/>
              </a:ext>
            </a:extLst>
          </p:cNvPr>
          <p:cNvSpPr txBox="1"/>
          <p:nvPr/>
        </p:nvSpPr>
        <p:spPr>
          <a:xfrm>
            <a:off x="9784539" y="1390109"/>
            <a:ext cx="1445966" cy="276999"/>
          </a:xfrm>
          <a:prstGeom prst="rect">
            <a:avLst/>
          </a:prstGeom>
          <a:noFill/>
        </p:spPr>
        <p:txBody>
          <a:bodyPr wrap="square" rtlCol="0">
            <a:spAutoFit/>
          </a:bodyPr>
          <a:lstStyle/>
          <a:p>
            <a:r>
              <a:rPr lang="en-US" sz="1200" dirty="0">
                <a:solidFill>
                  <a:schemeClr val="bg1"/>
                </a:solidFill>
              </a:rPr>
              <a:t>Single Family</a:t>
            </a:r>
          </a:p>
        </p:txBody>
      </p:sp>
      <p:sp>
        <p:nvSpPr>
          <p:cNvPr id="69" name="TextBox 68">
            <a:extLst>
              <a:ext uri="{FF2B5EF4-FFF2-40B4-BE49-F238E27FC236}">
                <a16:creationId xmlns:a16="http://schemas.microsoft.com/office/drawing/2014/main" id="{428CCC8A-AFB3-6EEB-498D-77625F9FAE84}"/>
              </a:ext>
            </a:extLst>
          </p:cNvPr>
          <p:cNvSpPr txBox="1"/>
          <p:nvPr/>
        </p:nvSpPr>
        <p:spPr>
          <a:xfrm>
            <a:off x="10190544" y="1634945"/>
            <a:ext cx="1154161" cy="276999"/>
          </a:xfrm>
          <a:prstGeom prst="rect">
            <a:avLst/>
          </a:prstGeom>
          <a:noFill/>
        </p:spPr>
        <p:txBody>
          <a:bodyPr wrap="square" rtlCol="0">
            <a:spAutoFit/>
          </a:bodyPr>
          <a:lstStyle/>
          <a:p>
            <a:r>
              <a:rPr lang="en-US" sz="1200" dirty="0">
                <a:solidFill>
                  <a:schemeClr val="bg1"/>
                </a:solidFill>
              </a:rPr>
              <a:t>Multi-Family</a:t>
            </a:r>
          </a:p>
        </p:txBody>
      </p:sp>
      <p:sp>
        <p:nvSpPr>
          <p:cNvPr id="70" name="TextBox 69">
            <a:extLst>
              <a:ext uri="{FF2B5EF4-FFF2-40B4-BE49-F238E27FC236}">
                <a16:creationId xmlns:a16="http://schemas.microsoft.com/office/drawing/2014/main" id="{D584844C-61D2-CA80-59F1-CF63794438E1}"/>
              </a:ext>
            </a:extLst>
          </p:cNvPr>
          <p:cNvSpPr txBox="1"/>
          <p:nvPr/>
        </p:nvSpPr>
        <p:spPr>
          <a:xfrm>
            <a:off x="10426065" y="1897831"/>
            <a:ext cx="1154161" cy="276999"/>
          </a:xfrm>
          <a:prstGeom prst="rect">
            <a:avLst/>
          </a:prstGeom>
          <a:noFill/>
        </p:spPr>
        <p:txBody>
          <a:bodyPr wrap="square" rtlCol="0">
            <a:spAutoFit/>
          </a:bodyPr>
          <a:lstStyle/>
          <a:p>
            <a:r>
              <a:rPr lang="en-US" sz="1200" dirty="0">
                <a:solidFill>
                  <a:schemeClr val="bg1"/>
                </a:solidFill>
              </a:rPr>
              <a:t>Offices</a:t>
            </a:r>
          </a:p>
        </p:txBody>
      </p:sp>
      <p:sp>
        <p:nvSpPr>
          <p:cNvPr id="71" name="TextBox 70">
            <a:extLst>
              <a:ext uri="{FF2B5EF4-FFF2-40B4-BE49-F238E27FC236}">
                <a16:creationId xmlns:a16="http://schemas.microsoft.com/office/drawing/2014/main" id="{45EA5A1F-704E-B0C0-8FC2-6C61F0C87C63}"/>
              </a:ext>
            </a:extLst>
          </p:cNvPr>
          <p:cNvSpPr txBox="1"/>
          <p:nvPr/>
        </p:nvSpPr>
        <p:spPr>
          <a:xfrm>
            <a:off x="10493221" y="2207418"/>
            <a:ext cx="1154161" cy="276999"/>
          </a:xfrm>
          <a:prstGeom prst="rect">
            <a:avLst/>
          </a:prstGeom>
          <a:noFill/>
        </p:spPr>
        <p:txBody>
          <a:bodyPr wrap="square" rtlCol="0">
            <a:spAutoFit/>
          </a:bodyPr>
          <a:lstStyle/>
          <a:p>
            <a:r>
              <a:rPr lang="en-US" sz="1200" dirty="0">
                <a:solidFill>
                  <a:schemeClr val="bg1"/>
                </a:solidFill>
              </a:rPr>
              <a:t>Retail</a:t>
            </a:r>
          </a:p>
        </p:txBody>
      </p:sp>
      <p:sp>
        <p:nvSpPr>
          <p:cNvPr id="72" name="TextBox 71">
            <a:extLst>
              <a:ext uri="{FF2B5EF4-FFF2-40B4-BE49-F238E27FC236}">
                <a16:creationId xmlns:a16="http://schemas.microsoft.com/office/drawing/2014/main" id="{A04A7E09-A4FB-9B37-1776-410EBCF560BD}"/>
              </a:ext>
            </a:extLst>
          </p:cNvPr>
          <p:cNvSpPr txBox="1"/>
          <p:nvPr/>
        </p:nvSpPr>
        <p:spPr>
          <a:xfrm>
            <a:off x="10347200" y="2514534"/>
            <a:ext cx="1154161" cy="276999"/>
          </a:xfrm>
          <a:prstGeom prst="rect">
            <a:avLst/>
          </a:prstGeom>
          <a:noFill/>
        </p:spPr>
        <p:txBody>
          <a:bodyPr wrap="square" rtlCol="0">
            <a:spAutoFit/>
          </a:bodyPr>
          <a:lstStyle/>
          <a:p>
            <a:r>
              <a:rPr lang="en-US" sz="1200" dirty="0">
                <a:solidFill>
                  <a:schemeClr val="bg1"/>
                </a:solidFill>
              </a:rPr>
              <a:t>Land</a:t>
            </a:r>
          </a:p>
        </p:txBody>
      </p:sp>
      <p:sp>
        <p:nvSpPr>
          <p:cNvPr id="73" name="TextBox 72">
            <a:extLst>
              <a:ext uri="{FF2B5EF4-FFF2-40B4-BE49-F238E27FC236}">
                <a16:creationId xmlns:a16="http://schemas.microsoft.com/office/drawing/2014/main" id="{03D7CEA1-9F58-5A49-CAD5-C7B5055C9705}"/>
              </a:ext>
            </a:extLst>
          </p:cNvPr>
          <p:cNvSpPr txBox="1"/>
          <p:nvPr/>
        </p:nvSpPr>
        <p:spPr>
          <a:xfrm>
            <a:off x="9633042" y="2819579"/>
            <a:ext cx="1154161" cy="276999"/>
          </a:xfrm>
          <a:prstGeom prst="rect">
            <a:avLst/>
          </a:prstGeom>
          <a:noFill/>
        </p:spPr>
        <p:txBody>
          <a:bodyPr wrap="square" rtlCol="0">
            <a:spAutoFit/>
          </a:bodyPr>
          <a:lstStyle/>
          <a:p>
            <a:r>
              <a:rPr lang="en-US" sz="1200" dirty="0">
                <a:solidFill>
                  <a:schemeClr val="bg1"/>
                </a:solidFill>
              </a:rPr>
              <a:t>Medical Offices</a:t>
            </a:r>
          </a:p>
        </p:txBody>
      </p:sp>
      <p:sp>
        <p:nvSpPr>
          <p:cNvPr id="74" name="TextBox 73">
            <a:extLst>
              <a:ext uri="{FF2B5EF4-FFF2-40B4-BE49-F238E27FC236}">
                <a16:creationId xmlns:a16="http://schemas.microsoft.com/office/drawing/2014/main" id="{0CBC0E2F-4C89-4237-69DF-01D81879B355}"/>
              </a:ext>
            </a:extLst>
          </p:cNvPr>
          <p:cNvSpPr txBox="1"/>
          <p:nvPr/>
        </p:nvSpPr>
        <p:spPr>
          <a:xfrm>
            <a:off x="7107614" y="1405429"/>
            <a:ext cx="1154161" cy="276999"/>
          </a:xfrm>
          <a:prstGeom prst="rect">
            <a:avLst/>
          </a:prstGeom>
          <a:noFill/>
        </p:spPr>
        <p:txBody>
          <a:bodyPr wrap="square" rtlCol="0">
            <a:spAutoFit/>
          </a:bodyPr>
          <a:lstStyle/>
          <a:p>
            <a:pPr algn="r"/>
            <a:r>
              <a:rPr lang="en-US" sz="1200" dirty="0">
                <a:solidFill>
                  <a:schemeClr val="bg1"/>
                </a:solidFill>
              </a:rPr>
              <a:t>RV Parks</a:t>
            </a:r>
          </a:p>
        </p:txBody>
      </p:sp>
      <p:sp>
        <p:nvSpPr>
          <p:cNvPr id="75" name="TextBox 74">
            <a:extLst>
              <a:ext uri="{FF2B5EF4-FFF2-40B4-BE49-F238E27FC236}">
                <a16:creationId xmlns:a16="http://schemas.microsoft.com/office/drawing/2014/main" id="{D3C1E2EF-D66C-808E-BB6C-F5E47451A162}"/>
              </a:ext>
            </a:extLst>
          </p:cNvPr>
          <p:cNvSpPr txBox="1"/>
          <p:nvPr/>
        </p:nvSpPr>
        <p:spPr>
          <a:xfrm>
            <a:off x="6738183" y="1656762"/>
            <a:ext cx="1154161" cy="276999"/>
          </a:xfrm>
          <a:prstGeom prst="rect">
            <a:avLst/>
          </a:prstGeom>
          <a:noFill/>
        </p:spPr>
        <p:txBody>
          <a:bodyPr wrap="square" rtlCol="0">
            <a:spAutoFit/>
          </a:bodyPr>
          <a:lstStyle/>
          <a:p>
            <a:pPr algn="r"/>
            <a:r>
              <a:rPr lang="en-US" sz="1200" dirty="0">
                <a:solidFill>
                  <a:schemeClr val="bg1"/>
                </a:solidFill>
              </a:rPr>
              <a:t>Hotels</a:t>
            </a:r>
          </a:p>
        </p:txBody>
      </p:sp>
      <p:sp>
        <p:nvSpPr>
          <p:cNvPr id="76" name="TextBox 75">
            <a:extLst>
              <a:ext uri="{FF2B5EF4-FFF2-40B4-BE49-F238E27FC236}">
                <a16:creationId xmlns:a16="http://schemas.microsoft.com/office/drawing/2014/main" id="{6A7BDAF4-7E41-9E18-39EB-B02DE8C47F7A}"/>
              </a:ext>
            </a:extLst>
          </p:cNvPr>
          <p:cNvSpPr txBox="1"/>
          <p:nvPr/>
        </p:nvSpPr>
        <p:spPr>
          <a:xfrm>
            <a:off x="6483966" y="1926100"/>
            <a:ext cx="1154161" cy="276999"/>
          </a:xfrm>
          <a:prstGeom prst="rect">
            <a:avLst/>
          </a:prstGeom>
          <a:noFill/>
        </p:spPr>
        <p:txBody>
          <a:bodyPr wrap="square" rtlCol="0">
            <a:spAutoFit/>
          </a:bodyPr>
          <a:lstStyle/>
          <a:p>
            <a:pPr algn="r"/>
            <a:r>
              <a:rPr lang="en-US" sz="1200" dirty="0">
                <a:solidFill>
                  <a:schemeClr val="bg1"/>
                </a:solidFill>
              </a:rPr>
              <a:t>Campgrounds</a:t>
            </a:r>
          </a:p>
        </p:txBody>
      </p:sp>
      <p:sp>
        <p:nvSpPr>
          <p:cNvPr id="77" name="TextBox 76">
            <a:extLst>
              <a:ext uri="{FF2B5EF4-FFF2-40B4-BE49-F238E27FC236}">
                <a16:creationId xmlns:a16="http://schemas.microsoft.com/office/drawing/2014/main" id="{971A9D6D-6B40-E4DF-2DCC-8C30348CBCE3}"/>
              </a:ext>
            </a:extLst>
          </p:cNvPr>
          <p:cNvSpPr txBox="1"/>
          <p:nvPr/>
        </p:nvSpPr>
        <p:spPr>
          <a:xfrm>
            <a:off x="6475668" y="2222610"/>
            <a:ext cx="1154161" cy="276999"/>
          </a:xfrm>
          <a:prstGeom prst="rect">
            <a:avLst/>
          </a:prstGeom>
          <a:noFill/>
        </p:spPr>
        <p:txBody>
          <a:bodyPr wrap="square" rtlCol="0">
            <a:spAutoFit/>
          </a:bodyPr>
          <a:lstStyle/>
          <a:p>
            <a:pPr algn="r"/>
            <a:r>
              <a:rPr lang="en-US" sz="1200" dirty="0">
                <a:solidFill>
                  <a:schemeClr val="bg1"/>
                </a:solidFill>
              </a:rPr>
              <a:t>Conversions</a:t>
            </a:r>
          </a:p>
        </p:txBody>
      </p:sp>
      <p:sp>
        <p:nvSpPr>
          <p:cNvPr id="78" name="TextBox 77">
            <a:extLst>
              <a:ext uri="{FF2B5EF4-FFF2-40B4-BE49-F238E27FC236}">
                <a16:creationId xmlns:a16="http://schemas.microsoft.com/office/drawing/2014/main" id="{A956939A-69F9-4204-A55E-D94126452807}"/>
              </a:ext>
            </a:extLst>
          </p:cNvPr>
          <p:cNvSpPr txBox="1"/>
          <p:nvPr/>
        </p:nvSpPr>
        <p:spPr>
          <a:xfrm>
            <a:off x="6610926" y="2476617"/>
            <a:ext cx="1154161" cy="276999"/>
          </a:xfrm>
          <a:prstGeom prst="rect">
            <a:avLst/>
          </a:prstGeom>
          <a:noFill/>
        </p:spPr>
        <p:txBody>
          <a:bodyPr wrap="square" rtlCol="0">
            <a:spAutoFit/>
          </a:bodyPr>
          <a:lstStyle/>
          <a:p>
            <a:pPr algn="r"/>
            <a:r>
              <a:rPr lang="en-US" sz="1200" dirty="0">
                <a:solidFill>
                  <a:schemeClr val="bg1"/>
                </a:solidFill>
              </a:rPr>
              <a:t>Self Storage</a:t>
            </a:r>
          </a:p>
        </p:txBody>
      </p:sp>
      <p:sp>
        <p:nvSpPr>
          <p:cNvPr id="79" name="Oval 78">
            <a:extLst>
              <a:ext uri="{FF2B5EF4-FFF2-40B4-BE49-F238E27FC236}">
                <a16:creationId xmlns:a16="http://schemas.microsoft.com/office/drawing/2014/main" id="{E816056B-4758-45B2-7347-B6AF83467441}"/>
              </a:ext>
            </a:extLst>
          </p:cNvPr>
          <p:cNvSpPr/>
          <p:nvPr/>
        </p:nvSpPr>
        <p:spPr>
          <a:xfrm>
            <a:off x="9345631" y="4747186"/>
            <a:ext cx="1502781" cy="52220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Private</a:t>
            </a:r>
          </a:p>
          <a:p>
            <a:pPr algn="ctr"/>
            <a:r>
              <a:rPr lang="en-US" sz="1400" dirty="0"/>
              <a:t>Credit</a:t>
            </a:r>
          </a:p>
        </p:txBody>
      </p:sp>
      <p:sp>
        <p:nvSpPr>
          <p:cNvPr id="80" name="TextBox 79">
            <a:extLst>
              <a:ext uri="{FF2B5EF4-FFF2-40B4-BE49-F238E27FC236}">
                <a16:creationId xmlns:a16="http://schemas.microsoft.com/office/drawing/2014/main" id="{1D04D994-3323-8722-56E6-88C9E3C1D0D7}"/>
              </a:ext>
            </a:extLst>
          </p:cNvPr>
          <p:cNvSpPr txBox="1"/>
          <p:nvPr/>
        </p:nvSpPr>
        <p:spPr>
          <a:xfrm>
            <a:off x="6873441" y="2732823"/>
            <a:ext cx="1154161" cy="276999"/>
          </a:xfrm>
          <a:prstGeom prst="rect">
            <a:avLst/>
          </a:prstGeom>
          <a:noFill/>
        </p:spPr>
        <p:txBody>
          <a:bodyPr wrap="square" rtlCol="0">
            <a:spAutoFit/>
          </a:bodyPr>
          <a:lstStyle/>
          <a:p>
            <a:pPr algn="r"/>
            <a:r>
              <a:rPr lang="en-US" sz="1200" dirty="0">
                <a:solidFill>
                  <a:schemeClr val="bg1"/>
                </a:solidFill>
              </a:rPr>
              <a:t>Assisted Living</a:t>
            </a:r>
          </a:p>
        </p:txBody>
      </p:sp>
      <p:sp>
        <p:nvSpPr>
          <p:cNvPr id="81" name="TextBox 80">
            <a:extLst>
              <a:ext uri="{FF2B5EF4-FFF2-40B4-BE49-F238E27FC236}">
                <a16:creationId xmlns:a16="http://schemas.microsoft.com/office/drawing/2014/main" id="{81F413C8-3E5C-370E-9D46-3BF633E1522F}"/>
              </a:ext>
            </a:extLst>
          </p:cNvPr>
          <p:cNvSpPr txBox="1"/>
          <p:nvPr/>
        </p:nvSpPr>
        <p:spPr>
          <a:xfrm>
            <a:off x="7369493" y="2906359"/>
            <a:ext cx="1154161" cy="276999"/>
          </a:xfrm>
          <a:prstGeom prst="rect">
            <a:avLst/>
          </a:prstGeom>
          <a:noFill/>
        </p:spPr>
        <p:txBody>
          <a:bodyPr wrap="square" rtlCol="0">
            <a:spAutoFit/>
          </a:bodyPr>
          <a:lstStyle/>
          <a:p>
            <a:pPr algn="r"/>
            <a:r>
              <a:rPr lang="en-US" sz="1200" dirty="0">
                <a:solidFill>
                  <a:schemeClr val="bg1"/>
                </a:solidFill>
              </a:rPr>
              <a:t>ADUs</a:t>
            </a:r>
          </a:p>
        </p:txBody>
      </p:sp>
      <p:sp>
        <p:nvSpPr>
          <p:cNvPr id="82" name="TextBox 81">
            <a:extLst>
              <a:ext uri="{FF2B5EF4-FFF2-40B4-BE49-F238E27FC236}">
                <a16:creationId xmlns:a16="http://schemas.microsoft.com/office/drawing/2014/main" id="{63F080D2-4530-F50D-B616-FC1D9BA19672}"/>
              </a:ext>
            </a:extLst>
          </p:cNvPr>
          <p:cNvSpPr txBox="1"/>
          <p:nvPr/>
        </p:nvSpPr>
        <p:spPr>
          <a:xfrm>
            <a:off x="8296244" y="1260178"/>
            <a:ext cx="1611376" cy="276999"/>
          </a:xfrm>
          <a:prstGeom prst="rect">
            <a:avLst/>
          </a:prstGeom>
          <a:noFill/>
        </p:spPr>
        <p:txBody>
          <a:bodyPr wrap="square" rtlCol="0">
            <a:spAutoFit/>
          </a:bodyPr>
          <a:lstStyle/>
          <a:p>
            <a:r>
              <a:rPr lang="en-US" sz="1200" dirty="0">
                <a:solidFill>
                  <a:schemeClr val="bg1"/>
                </a:solidFill>
              </a:rPr>
              <a:t>Short term Rentals</a:t>
            </a:r>
          </a:p>
        </p:txBody>
      </p:sp>
      <p:sp>
        <p:nvSpPr>
          <p:cNvPr id="84" name="Oval 83">
            <a:extLst>
              <a:ext uri="{FF2B5EF4-FFF2-40B4-BE49-F238E27FC236}">
                <a16:creationId xmlns:a16="http://schemas.microsoft.com/office/drawing/2014/main" id="{661D4C88-F9BF-CF63-C8E4-DB5F733B4C45}"/>
              </a:ext>
            </a:extLst>
          </p:cNvPr>
          <p:cNvSpPr/>
          <p:nvPr/>
        </p:nvSpPr>
        <p:spPr>
          <a:xfrm>
            <a:off x="10077444" y="3549707"/>
            <a:ext cx="1502781" cy="52220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Oil &amp;</a:t>
            </a:r>
          </a:p>
          <a:p>
            <a:pPr algn="ctr"/>
            <a:r>
              <a:rPr lang="en-US" sz="1400" dirty="0"/>
              <a:t>Gas</a:t>
            </a:r>
          </a:p>
        </p:txBody>
      </p:sp>
      <p:sp>
        <p:nvSpPr>
          <p:cNvPr id="85" name="TextBox 84">
            <a:extLst>
              <a:ext uri="{FF2B5EF4-FFF2-40B4-BE49-F238E27FC236}">
                <a16:creationId xmlns:a16="http://schemas.microsoft.com/office/drawing/2014/main" id="{5FE0D28C-570B-BC35-F5BA-266361F636B2}"/>
              </a:ext>
            </a:extLst>
          </p:cNvPr>
          <p:cNvSpPr txBox="1"/>
          <p:nvPr/>
        </p:nvSpPr>
        <p:spPr>
          <a:xfrm>
            <a:off x="8587040" y="2994767"/>
            <a:ext cx="1154161" cy="276999"/>
          </a:xfrm>
          <a:prstGeom prst="rect">
            <a:avLst/>
          </a:prstGeom>
          <a:noFill/>
        </p:spPr>
        <p:txBody>
          <a:bodyPr wrap="square" rtlCol="0">
            <a:spAutoFit/>
          </a:bodyPr>
          <a:lstStyle/>
          <a:p>
            <a:pPr algn="ctr"/>
            <a:r>
              <a:rPr lang="en-US" sz="1200" dirty="0">
                <a:solidFill>
                  <a:schemeClr val="bg1"/>
                </a:solidFill>
              </a:rPr>
              <a:t>Marinas</a:t>
            </a:r>
          </a:p>
        </p:txBody>
      </p:sp>
      <p:sp>
        <p:nvSpPr>
          <p:cNvPr id="3" name="Oval 2">
            <a:extLst>
              <a:ext uri="{FF2B5EF4-FFF2-40B4-BE49-F238E27FC236}">
                <a16:creationId xmlns:a16="http://schemas.microsoft.com/office/drawing/2014/main" id="{FB9B57FF-91D3-76E8-59A1-39D38684241F}"/>
              </a:ext>
            </a:extLst>
          </p:cNvPr>
          <p:cNvSpPr/>
          <p:nvPr/>
        </p:nvSpPr>
        <p:spPr>
          <a:xfrm>
            <a:off x="2250546" y="3221472"/>
            <a:ext cx="1477481" cy="147748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Traders</a:t>
            </a:r>
          </a:p>
        </p:txBody>
      </p:sp>
    </p:spTree>
    <p:extLst>
      <p:ext uri="{BB962C8B-B14F-4D97-AF65-F5344CB8AC3E}">
        <p14:creationId xmlns:p14="http://schemas.microsoft.com/office/powerpoint/2010/main" val="2552945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E157D9-18F5-9C4D-E989-326FF59DDE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6EC953-3C58-0671-93A7-33FABFA8ECF3}"/>
              </a:ext>
            </a:extLst>
          </p:cNvPr>
          <p:cNvSpPr>
            <a:spLocks noGrp="1"/>
          </p:cNvSpPr>
          <p:nvPr>
            <p:ph type="title"/>
          </p:nvPr>
        </p:nvSpPr>
        <p:spPr>
          <a:xfrm>
            <a:off x="492370" y="657963"/>
            <a:ext cx="11207260" cy="569837"/>
          </a:xfrm>
        </p:spPr>
        <p:txBody>
          <a:bodyPr>
            <a:normAutofit fontScale="90000"/>
          </a:bodyPr>
          <a:lstStyle/>
          <a:p>
            <a:r>
              <a:rPr lang="en-US" dirty="0"/>
              <a:t>Types of Roles</a:t>
            </a:r>
            <a:endParaRPr lang="en-US" i="1" dirty="0"/>
          </a:p>
        </p:txBody>
      </p:sp>
      <p:sp>
        <p:nvSpPr>
          <p:cNvPr id="3" name="Date Placeholder 2">
            <a:extLst>
              <a:ext uri="{FF2B5EF4-FFF2-40B4-BE49-F238E27FC236}">
                <a16:creationId xmlns:a16="http://schemas.microsoft.com/office/drawing/2014/main" id="{10D52F8C-A984-1484-77AD-CDB7990C63B4}"/>
              </a:ext>
            </a:extLst>
          </p:cNvPr>
          <p:cNvSpPr>
            <a:spLocks noGrp="1"/>
          </p:cNvSpPr>
          <p:nvPr>
            <p:ph type="dt" sz="half" idx="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9255FF-3FDD-D949-8435-1CFC616C933B}" type="datetime1">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5/2/2025</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
        <p:nvSpPr>
          <p:cNvPr id="4" name="Slide Number Placeholder 3">
            <a:extLst>
              <a:ext uri="{FF2B5EF4-FFF2-40B4-BE49-F238E27FC236}">
                <a16:creationId xmlns:a16="http://schemas.microsoft.com/office/drawing/2014/main" id="{C03A0455-D525-EF95-427B-4E9CC1D6046F}"/>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rPr>
              <a:t>Slide: </a:t>
            </a:r>
            <a:fld id="{9C5CA0F8-7E42-9F47-AD4A-25978FBA3BA2}" type="slidenum">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
        <p:nvSpPr>
          <p:cNvPr id="45" name="Text Placeholder 4">
            <a:extLst>
              <a:ext uri="{FF2B5EF4-FFF2-40B4-BE49-F238E27FC236}">
                <a16:creationId xmlns:a16="http://schemas.microsoft.com/office/drawing/2014/main" id="{21387444-7E50-7049-A8DD-0A3CEE3E7A82}"/>
              </a:ext>
            </a:extLst>
          </p:cNvPr>
          <p:cNvSpPr>
            <a:spLocks noGrp="1"/>
          </p:cNvSpPr>
          <p:nvPr>
            <p:ph type="body" sz="quarter" idx="10"/>
          </p:nvPr>
        </p:nvSpPr>
        <p:spPr>
          <a:xfrm>
            <a:off x="3080084" y="1440695"/>
            <a:ext cx="8021832" cy="848380"/>
          </a:xfrm>
        </p:spPr>
        <p:txBody>
          <a:bodyPr anchor="t">
            <a:noAutofit/>
          </a:bodyPr>
          <a:lstStyle/>
          <a:p>
            <a:pPr defTabSz="1828343">
              <a:spcBef>
                <a:spcPts val="600"/>
              </a:spcBef>
            </a:pPr>
            <a:r>
              <a:rPr lang="en-US" sz="1400" dirty="0">
                <a:solidFill>
                  <a:srgbClr val="FFFFFF"/>
                </a:solidFill>
                <a:latin typeface="Sofia Pro Regular" panose="00000500000000000000" pitchFamily="50" charset="0"/>
              </a:rPr>
              <a:t>Purchase &amp; active manage assets – hotels, multi-family, offices, retail, etc.</a:t>
            </a:r>
          </a:p>
          <a:p>
            <a:pPr defTabSz="1828343">
              <a:spcBef>
                <a:spcPts val="600"/>
              </a:spcBef>
            </a:pPr>
            <a:r>
              <a:rPr lang="en-US" sz="1400" dirty="0">
                <a:solidFill>
                  <a:srgbClr val="FFFFFF"/>
                </a:solidFill>
                <a:latin typeface="Sofia Pro Regular" panose="00000500000000000000" pitchFamily="50" charset="0"/>
              </a:rPr>
              <a:t>Full control of decisions – hire/fire property mgmt., buy/sell decisions, day to day operations</a:t>
            </a:r>
          </a:p>
          <a:p>
            <a:pPr defTabSz="1828343">
              <a:spcBef>
                <a:spcPts val="600"/>
              </a:spcBef>
            </a:pPr>
            <a:r>
              <a:rPr lang="en-US" sz="1400" dirty="0">
                <a:solidFill>
                  <a:srgbClr val="FFFFFF"/>
                </a:solidFill>
                <a:latin typeface="Sofia Pro Regular" panose="00000500000000000000" pitchFamily="50" charset="0"/>
              </a:rPr>
              <a:t>Raise capital to expand their portfolio</a:t>
            </a:r>
          </a:p>
        </p:txBody>
      </p:sp>
      <p:sp>
        <p:nvSpPr>
          <p:cNvPr id="9" name="Rectangle 8">
            <a:extLst>
              <a:ext uri="{FF2B5EF4-FFF2-40B4-BE49-F238E27FC236}">
                <a16:creationId xmlns:a16="http://schemas.microsoft.com/office/drawing/2014/main" id="{774CD82C-EFEF-E4D6-FBEA-15871C9FED41}"/>
              </a:ext>
            </a:extLst>
          </p:cNvPr>
          <p:cNvSpPr/>
          <p:nvPr/>
        </p:nvSpPr>
        <p:spPr>
          <a:xfrm>
            <a:off x="625642" y="2478028"/>
            <a:ext cx="2298032" cy="84838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Capital Allocators</a:t>
            </a:r>
          </a:p>
        </p:txBody>
      </p:sp>
      <p:sp>
        <p:nvSpPr>
          <p:cNvPr id="10" name="Rectangle 9">
            <a:extLst>
              <a:ext uri="{FF2B5EF4-FFF2-40B4-BE49-F238E27FC236}">
                <a16:creationId xmlns:a16="http://schemas.microsoft.com/office/drawing/2014/main" id="{B5BB3400-AEB0-333B-8545-EFE118394532}"/>
              </a:ext>
            </a:extLst>
          </p:cNvPr>
          <p:cNvSpPr/>
          <p:nvPr/>
        </p:nvSpPr>
        <p:spPr>
          <a:xfrm>
            <a:off x="625642" y="1440695"/>
            <a:ext cx="2298032" cy="84838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Operators</a:t>
            </a:r>
          </a:p>
        </p:txBody>
      </p:sp>
      <p:sp>
        <p:nvSpPr>
          <p:cNvPr id="11" name="Rectangle 10">
            <a:extLst>
              <a:ext uri="{FF2B5EF4-FFF2-40B4-BE49-F238E27FC236}">
                <a16:creationId xmlns:a16="http://schemas.microsoft.com/office/drawing/2014/main" id="{CFA7873A-F58E-AD93-9E36-F955EBA0C005}"/>
              </a:ext>
            </a:extLst>
          </p:cNvPr>
          <p:cNvSpPr/>
          <p:nvPr/>
        </p:nvSpPr>
        <p:spPr>
          <a:xfrm>
            <a:off x="625642" y="3557084"/>
            <a:ext cx="2298032" cy="84838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Debt Originators</a:t>
            </a:r>
          </a:p>
        </p:txBody>
      </p:sp>
      <p:sp>
        <p:nvSpPr>
          <p:cNvPr id="12" name="Rectangle 11">
            <a:extLst>
              <a:ext uri="{FF2B5EF4-FFF2-40B4-BE49-F238E27FC236}">
                <a16:creationId xmlns:a16="http://schemas.microsoft.com/office/drawing/2014/main" id="{B93E7E6A-E337-FF83-0D6F-839FB00A2100}"/>
              </a:ext>
            </a:extLst>
          </p:cNvPr>
          <p:cNvSpPr/>
          <p:nvPr/>
        </p:nvSpPr>
        <p:spPr>
          <a:xfrm>
            <a:off x="625642" y="4618185"/>
            <a:ext cx="2298032" cy="84838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Traders</a:t>
            </a:r>
          </a:p>
        </p:txBody>
      </p:sp>
      <p:sp>
        <p:nvSpPr>
          <p:cNvPr id="13" name="Text Placeholder 4">
            <a:extLst>
              <a:ext uri="{FF2B5EF4-FFF2-40B4-BE49-F238E27FC236}">
                <a16:creationId xmlns:a16="http://schemas.microsoft.com/office/drawing/2014/main" id="{A4604B8E-0D79-83E0-C32F-3EFDCA0E04DF}"/>
              </a:ext>
            </a:extLst>
          </p:cNvPr>
          <p:cNvSpPr txBox="1">
            <a:spLocks/>
          </p:cNvSpPr>
          <p:nvPr/>
        </p:nvSpPr>
        <p:spPr>
          <a:xfrm>
            <a:off x="3080084" y="2483567"/>
            <a:ext cx="8021832" cy="848380"/>
          </a:xfrm>
          <a:prstGeom prst="rect">
            <a:avLst/>
          </a:prstGeom>
        </p:spPr>
        <p:txBody>
          <a:bodyPr vert="horz" lIns="91440" tIns="45720" rIns="91440" bIns="45720" rtlCol="0" anchor="t">
            <a:noAutofit/>
          </a:bodyPr>
          <a:lstStyle>
            <a:lvl1pPr marL="228543" indent="-228543" algn="l" defTabSz="914172" rtl="0" eaLnBrk="1" latinLnBrk="0" hangingPunct="1">
              <a:lnSpc>
                <a:spcPct val="100000"/>
              </a:lnSpc>
              <a:spcBef>
                <a:spcPts val="1200"/>
              </a:spcBef>
              <a:buFont typeface="Arial" panose="020B0604020202020204" pitchFamily="34" charset="0"/>
              <a:buChar char="•"/>
              <a:defRPr sz="2400" b="0" i="0" kern="1200" baseline="0">
                <a:solidFill>
                  <a:srgbClr val="F5F5FF"/>
                </a:solidFill>
                <a:latin typeface="Sofia Pro Regular" panose="020B0000000000000000" pitchFamily="34" charset="77"/>
                <a:ea typeface="+mn-ea"/>
                <a:cs typeface="+mn-cs"/>
              </a:defRPr>
            </a:lvl1pPr>
            <a:lvl2pPr marL="685629" indent="-228543" algn="l" defTabSz="914172" rtl="0" eaLnBrk="1" latinLnBrk="0" hangingPunct="1">
              <a:lnSpc>
                <a:spcPct val="100000"/>
              </a:lnSpc>
              <a:spcBef>
                <a:spcPts val="1200"/>
              </a:spcBef>
              <a:buFont typeface="Arial" panose="020B0604020202020204" pitchFamily="34" charset="0"/>
              <a:buChar char="•"/>
              <a:defRPr sz="2000" b="0" i="0" kern="1200" baseline="0">
                <a:solidFill>
                  <a:srgbClr val="F5F5FF"/>
                </a:solidFill>
                <a:latin typeface="SOFIAPRO-EXTRALIGHT" panose="02000000000000000000" pitchFamily="2" charset="77"/>
                <a:ea typeface="+mn-ea"/>
                <a:cs typeface="+mn-cs"/>
              </a:defRPr>
            </a:lvl2pPr>
            <a:lvl3pPr marL="1142715" indent="-228543" algn="l" defTabSz="914172" rtl="0" eaLnBrk="1" latinLnBrk="0" hangingPunct="1">
              <a:lnSpc>
                <a:spcPct val="100000"/>
              </a:lnSpc>
              <a:spcBef>
                <a:spcPts val="1200"/>
              </a:spcBef>
              <a:buFont typeface="Arial" panose="020B0604020202020204" pitchFamily="34" charset="0"/>
              <a:buChar char="•"/>
              <a:defRPr sz="1800" b="0" i="0" kern="1200" baseline="0">
                <a:solidFill>
                  <a:srgbClr val="F5F5FF"/>
                </a:solidFill>
                <a:latin typeface="SOFIAPRO-EXTRALIGHT" panose="02000000000000000000" pitchFamily="2" charset="77"/>
                <a:ea typeface="+mn-ea"/>
                <a:cs typeface="+mn-cs"/>
              </a:defRPr>
            </a:lvl3pPr>
            <a:lvl4pPr marL="1599800" indent="-228543" algn="l" defTabSz="914172" rtl="0" eaLnBrk="1" latinLnBrk="0" hangingPunct="1">
              <a:lnSpc>
                <a:spcPct val="100000"/>
              </a:lnSpc>
              <a:spcBef>
                <a:spcPts val="1200"/>
              </a:spcBef>
              <a:buFont typeface="Arial" panose="020B0604020202020204" pitchFamily="34" charset="0"/>
              <a:buChar char="•"/>
              <a:defRPr sz="1600" b="0" i="0" kern="1200" baseline="0">
                <a:solidFill>
                  <a:srgbClr val="F5F5FF"/>
                </a:solidFill>
                <a:latin typeface="SOFIAPRO-EXTRALIGHT" panose="02000000000000000000" pitchFamily="2" charset="77"/>
                <a:ea typeface="+mn-ea"/>
                <a:cs typeface="+mn-cs"/>
              </a:defRPr>
            </a:lvl4pPr>
            <a:lvl5pPr marL="2056886" indent="-228543" algn="l" defTabSz="914172" rtl="0" eaLnBrk="1" latinLnBrk="0" hangingPunct="1">
              <a:lnSpc>
                <a:spcPct val="100000"/>
              </a:lnSpc>
              <a:spcBef>
                <a:spcPts val="1200"/>
              </a:spcBef>
              <a:buFont typeface="Arial" panose="020B0604020202020204" pitchFamily="34" charset="0"/>
              <a:buChar char="•"/>
              <a:defRPr sz="1400" b="0" i="0" kern="1200" baseline="0">
                <a:solidFill>
                  <a:srgbClr val="F5F5FF"/>
                </a:solidFill>
                <a:latin typeface="SOFIAPRO-ULTRALIGHT" panose="02000000000000000000" pitchFamily="2" charset="77"/>
                <a:ea typeface="+mn-ea"/>
                <a:cs typeface="+mn-cs"/>
              </a:defRPr>
            </a:lvl5pPr>
            <a:lvl6pPr marL="2513972"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057"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143"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229"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1828343">
              <a:spcBef>
                <a:spcPts val="600"/>
              </a:spcBef>
            </a:pPr>
            <a:r>
              <a:rPr lang="en-US" sz="1400" dirty="0">
                <a:solidFill>
                  <a:srgbClr val="FFFFFF"/>
                </a:solidFill>
                <a:latin typeface="Sofia Pro Regular" panose="00000500000000000000" pitchFamily="50" charset="0"/>
              </a:rPr>
              <a:t>Seeking investment opportunities to build a portfolio</a:t>
            </a:r>
          </a:p>
          <a:p>
            <a:pPr defTabSz="1828343">
              <a:spcBef>
                <a:spcPts val="600"/>
              </a:spcBef>
            </a:pPr>
            <a:r>
              <a:rPr lang="en-US" sz="1400" dirty="0">
                <a:solidFill>
                  <a:srgbClr val="FFFFFF"/>
                </a:solidFill>
                <a:latin typeface="Sofia Pro Regular" panose="00000500000000000000" pitchFamily="50" charset="0"/>
              </a:rPr>
              <a:t>Focus on raising capital from investors to pool and invest together</a:t>
            </a:r>
          </a:p>
          <a:p>
            <a:pPr defTabSz="1828343">
              <a:spcBef>
                <a:spcPts val="600"/>
              </a:spcBef>
            </a:pPr>
            <a:r>
              <a:rPr lang="en-US" sz="1400" dirty="0">
                <a:solidFill>
                  <a:srgbClr val="FFFFFF"/>
                </a:solidFill>
                <a:latin typeface="Sofia Pro Regular" panose="00000500000000000000" pitchFamily="50" charset="0"/>
              </a:rPr>
              <a:t>Control investment decisions on behalf of their investor base but don’t actively manage/control assets</a:t>
            </a:r>
          </a:p>
        </p:txBody>
      </p:sp>
      <p:sp>
        <p:nvSpPr>
          <p:cNvPr id="14" name="Text Placeholder 4">
            <a:extLst>
              <a:ext uri="{FF2B5EF4-FFF2-40B4-BE49-F238E27FC236}">
                <a16:creationId xmlns:a16="http://schemas.microsoft.com/office/drawing/2014/main" id="{3FA67BB0-AD52-48B6-ECAC-C49F272606C2}"/>
              </a:ext>
            </a:extLst>
          </p:cNvPr>
          <p:cNvSpPr txBox="1">
            <a:spLocks/>
          </p:cNvSpPr>
          <p:nvPr/>
        </p:nvSpPr>
        <p:spPr>
          <a:xfrm>
            <a:off x="3093526" y="3557084"/>
            <a:ext cx="8021832" cy="848380"/>
          </a:xfrm>
          <a:prstGeom prst="rect">
            <a:avLst/>
          </a:prstGeom>
        </p:spPr>
        <p:txBody>
          <a:bodyPr vert="horz" lIns="91440" tIns="45720" rIns="91440" bIns="45720" rtlCol="0" anchor="t">
            <a:noAutofit/>
          </a:bodyPr>
          <a:lstStyle>
            <a:lvl1pPr marL="228543" indent="-228543" algn="l" defTabSz="914172" rtl="0" eaLnBrk="1" latinLnBrk="0" hangingPunct="1">
              <a:lnSpc>
                <a:spcPct val="100000"/>
              </a:lnSpc>
              <a:spcBef>
                <a:spcPts val="1200"/>
              </a:spcBef>
              <a:buFont typeface="Arial" panose="020B0604020202020204" pitchFamily="34" charset="0"/>
              <a:buChar char="•"/>
              <a:defRPr sz="2400" b="0" i="0" kern="1200" baseline="0">
                <a:solidFill>
                  <a:srgbClr val="F5F5FF"/>
                </a:solidFill>
                <a:latin typeface="Sofia Pro Regular" panose="020B0000000000000000" pitchFamily="34" charset="77"/>
                <a:ea typeface="+mn-ea"/>
                <a:cs typeface="+mn-cs"/>
              </a:defRPr>
            </a:lvl1pPr>
            <a:lvl2pPr marL="685629" indent="-228543" algn="l" defTabSz="914172" rtl="0" eaLnBrk="1" latinLnBrk="0" hangingPunct="1">
              <a:lnSpc>
                <a:spcPct val="100000"/>
              </a:lnSpc>
              <a:spcBef>
                <a:spcPts val="1200"/>
              </a:spcBef>
              <a:buFont typeface="Arial" panose="020B0604020202020204" pitchFamily="34" charset="0"/>
              <a:buChar char="•"/>
              <a:defRPr sz="2000" b="0" i="0" kern="1200" baseline="0">
                <a:solidFill>
                  <a:srgbClr val="F5F5FF"/>
                </a:solidFill>
                <a:latin typeface="SOFIAPRO-EXTRALIGHT" panose="02000000000000000000" pitchFamily="2" charset="77"/>
                <a:ea typeface="+mn-ea"/>
                <a:cs typeface="+mn-cs"/>
              </a:defRPr>
            </a:lvl2pPr>
            <a:lvl3pPr marL="1142715" indent="-228543" algn="l" defTabSz="914172" rtl="0" eaLnBrk="1" latinLnBrk="0" hangingPunct="1">
              <a:lnSpc>
                <a:spcPct val="100000"/>
              </a:lnSpc>
              <a:spcBef>
                <a:spcPts val="1200"/>
              </a:spcBef>
              <a:buFont typeface="Arial" panose="020B0604020202020204" pitchFamily="34" charset="0"/>
              <a:buChar char="•"/>
              <a:defRPr sz="1800" b="0" i="0" kern="1200" baseline="0">
                <a:solidFill>
                  <a:srgbClr val="F5F5FF"/>
                </a:solidFill>
                <a:latin typeface="SOFIAPRO-EXTRALIGHT" panose="02000000000000000000" pitchFamily="2" charset="77"/>
                <a:ea typeface="+mn-ea"/>
                <a:cs typeface="+mn-cs"/>
              </a:defRPr>
            </a:lvl3pPr>
            <a:lvl4pPr marL="1599800" indent="-228543" algn="l" defTabSz="914172" rtl="0" eaLnBrk="1" latinLnBrk="0" hangingPunct="1">
              <a:lnSpc>
                <a:spcPct val="100000"/>
              </a:lnSpc>
              <a:spcBef>
                <a:spcPts val="1200"/>
              </a:spcBef>
              <a:buFont typeface="Arial" panose="020B0604020202020204" pitchFamily="34" charset="0"/>
              <a:buChar char="•"/>
              <a:defRPr sz="1600" b="0" i="0" kern="1200" baseline="0">
                <a:solidFill>
                  <a:srgbClr val="F5F5FF"/>
                </a:solidFill>
                <a:latin typeface="SOFIAPRO-EXTRALIGHT" panose="02000000000000000000" pitchFamily="2" charset="77"/>
                <a:ea typeface="+mn-ea"/>
                <a:cs typeface="+mn-cs"/>
              </a:defRPr>
            </a:lvl4pPr>
            <a:lvl5pPr marL="2056886" indent="-228543" algn="l" defTabSz="914172" rtl="0" eaLnBrk="1" latinLnBrk="0" hangingPunct="1">
              <a:lnSpc>
                <a:spcPct val="100000"/>
              </a:lnSpc>
              <a:spcBef>
                <a:spcPts val="1200"/>
              </a:spcBef>
              <a:buFont typeface="Arial" panose="020B0604020202020204" pitchFamily="34" charset="0"/>
              <a:buChar char="•"/>
              <a:defRPr sz="1400" b="0" i="0" kern="1200" baseline="0">
                <a:solidFill>
                  <a:srgbClr val="F5F5FF"/>
                </a:solidFill>
                <a:latin typeface="SOFIAPRO-ULTRALIGHT" panose="02000000000000000000" pitchFamily="2" charset="77"/>
                <a:ea typeface="+mn-ea"/>
                <a:cs typeface="+mn-cs"/>
              </a:defRPr>
            </a:lvl5pPr>
            <a:lvl6pPr marL="2513972"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057"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143"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229"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1828343">
              <a:spcBef>
                <a:spcPts val="600"/>
              </a:spcBef>
            </a:pPr>
            <a:r>
              <a:rPr lang="en-US" sz="1400" dirty="0">
                <a:solidFill>
                  <a:srgbClr val="FFFFFF"/>
                </a:solidFill>
                <a:latin typeface="Sofia Pro Regular" panose="00000500000000000000" pitchFamily="50" charset="0"/>
              </a:rPr>
              <a:t>Seeking opportunities to loan capital for either short term or long term projects</a:t>
            </a:r>
          </a:p>
          <a:p>
            <a:pPr defTabSz="1828343">
              <a:spcBef>
                <a:spcPts val="600"/>
              </a:spcBef>
            </a:pPr>
            <a:r>
              <a:rPr lang="en-US" sz="1400" dirty="0">
                <a:solidFill>
                  <a:srgbClr val="FFFFFF"/>
                </a:solidFill>
                <a:latin typeface="Sofia Pro Regular" panose="00000500000000000000" pitchFamily="50" charset="0"/>
              </a:rPr>
              <a:t>Take primary debt responsibility (replacing the traditional banks)</a:t>
            </a:r>
          </a:p>
          <a:p>
            <a:pPr defTabSz="1828343">
              <a:spcBef>
                <a:spcPts val="600"/>
              </a:spcBef>
            </a:pPr>
            <a:r>
              <a:rPr lang="en-US" sz="1400" dirty="0">
                <a:solidFill>
                  <a:srgbClr val="FFFFFF"/>
                </a:solidFill>
                <a:latin typeface="Sofia Pro Regular" panose="00000500000000000000" pitchFamily="50" charset="0"/>
              </a:rPr>
              <a:t>Focus on raising capital from investors to provide steady income generation</a:t>
            </a:r>
          </a:p>
        </p:txBody>
      </p:sp>
      <p:sp>
        <p:nvSpPr>
          <p:cNvPr id="15" name="Text Placeholder 4">
            <a:extLst>
              <a:ext uri="{FF2B5EF4-FFF2-40B4-BE49-F238E27FC236}">
                <a16:creationId xmlns:a16="http://schemas.microsoft.com/office/drawing/2014/main" id="{51D11673-2723-4DF9-AA4D-567F1218EB54}"/>
              </a:ext>
            </a:extLst>
          </p:cNvPr>
          <p:cNvSpPr txBox="1">
            <a:spLocks/>
          </p:cNvSpPr>
          <p:nvPr/>
        </p:nvSpPr>
        <p:spPr>
          <a:xfrm>
            <a:off x="3093526" y="4599956"/>
            <a:ext cx="8021832" cy="848380"/>
          </a:xfrm>
          <a:prstGeom prst="rect">
            <a:avLst/>
          </a:prstGeom>
        </p:spPr>
        <p:txBody>
          <a:bodyPr vert="horz" lIns="91440" tIns="45720" rIns="91440" bIns="45720" rtlCol="0" anchor="t">
            <a:noAutofit/>
          </a:bodyPr>
          <a:lstStyle>
            <a:lvl1pPr marL="228543" indent="-228543" algn="l" defTabSz="914172" rtl="0" eaLnBrk="1" latinLnBrk="0" hangingPunct="1">
              <a:lnSpc>
                <a:spcPct val="100000"/>
              </a:lnSpc>
              <a:spcBef>
                <a:spcPts val="1200"/>
              </a:spcBef>
              <a:buFont typeface="Arial" panose="020B0604020202020204" pitchFamily="34" charset="0"/>
              <a:buChar char="•"/>
              <a:defRPr sz="2400" b="0" i="0" kern="1200" baseline="0">
                <a:solidFill>
                  <a:srgbClr val="F5F5FF"/>
                </a:solidFill>
                <a:latin typeface="Sofia Pro Regular" panose="020B0000000000000000" pitchFamily="34" charset="77"/>
                <a:ea typeface="+mn-ea"/>
                <a:cs typeface="+mn-cs"/>
              </a:defRPr>
            </a:lvl1pPr>
            <a:lvl2pPr marL="685629" indent="-228543" algn="l" defTabSz="914172" rtl="0" eaLnBrk="1" latinLnBrk="0" hangingPunct="1">
              <a:lnSpc>
                <a:spcPct val="100000"/>
              </a:lnSpc>
              <a:spcBef>
                <a:spcPts val="1200"/>
              </a:spcBef>
              <a:buFont typeface="Arial" panose="020B0604020202020204" pitchFamily="34" charset="0"/>
              <a:buChar char="•"/>
              <a:defRPr sz="2000" b="0" i="0" kern="1200" baseline="0">
                <a:solidFill>
                  <a:srgbClr val="F5F5FF"/>
                </a:solidFill>
                <a:latin typeface="SOFIAPRO-EXTRALIGHT" panose="02000000000000000000" pitchFamily="2" charset="77"/>
                <a:ea typeface="+mn-ea"/>
                <a:cs typeface="+mn-cs"/>
              </a:defRPr>
            </a:lvl2pPr>
            <a:lvl3pPr marL="1142715" indent="-228543" algn="l" defTabSz="914172" rtl="0" eaLnBrk="1" latinLnBrk="0" hangingPunct="1">
              <a:lnSpc>
                <a:spcPct val="100000"/>
              </a:lnSpc>
              <a:spcBef>
                <a:spcPts val="1200"/>
              </a:spcBef>
              <a:buFont typeface="Arial" panose="020B0604020202020204" pitchFamily="34" charset="0"/>
              <a:buChar char="•"/>
              <a:defRPr sz="1800" b="0" i="0" kern="1200" baseline="0">
                <a:solidFill>
                  <a:srgbClr val="F5F5FF"/>
                </a:solidFill>
                <a:latin typeface="SOFIAPRO-EXTRALIGHT" panose="02000000000000000000" pitchFamily="2" charset="77"/>
                <a:ea typeface="+mn-ea"/>
                <a:cs typeface="+mn-cs"/>
              </a:defRPr>
            </a:lvl3pPr>
            <a:lvl4pPr marL="1599800" indent="-228543" algn="l" defTabSz="914172" rtl="0" eaLnBrk="1" latinLnBrk="0" hangingPunct="1">
              <a:lnSpc>
                <a:spcPct val="100000"/>
              </a:lnSpc>
              <a:spcBef>
                <a:spcPts val="1200"/>
              </a:spcBef>
              <a:buFont typeface="Arial" panose="020B0604020202020204" pitchFamily="34" charset="0"/>
              <a:buChar char="•"/>
              <a:defRPr sz="1600" b="0" i="0" kern="1200" baseline="0">
                <a:solidFill>
                  <a:srgbClr val="F5F5FF"/>
                </a:solidFill>
                <a:latin typeface="SOFIAPRO-EXTRALIGHT" panose="02000000000000000000" pitchFamily="2" charset="77"/>
                <a:ea typeface="+mn-ea"/>
                <a:cs typeface="+mn-cs"/>
              </a:defRPr>
            </a:lvl4pPr>
            <a:lvl5pPr marL="2056886" indent="-228543" algn="l" defTabSz="914172" rtl="0" eaLnBrk="1" latinLnBrk="0" hangingPunct="1">
              <a:lnSpc>
                <a:spcPct val="100000"/>
              </a:lnSpc>
              <a:spcBef>
                <a:spcPts val="1200"/>
              </a:spcBef>
              <a:buFont typeface="Arial" panose="020B0604020202020204" pitchFamily="34" charset="0"/>
              <a:buChar char="•"/>
              <a:defRPr sz="1400" b="0" i="0" kern="1200" baseline="0">
                <a:solidFill>
                  <a:srgbClr val="F5F5FF"/>
                </a:solidFill>
                <a:latin typeface="SOFIAPRO-ULTRALIGHT" panose="02000000000000000000" pitchFamily="2" charset="77"/>
                <a:ea typeface="+mn-ea"/>
                <a:cs typeface="+mn-cs"/>
              </a:defRPr>
            </a:lvl5pPr>
            <a:lvl6pPr marL="2513972"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057"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143"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229"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1828343">
              <a:spcBef>
                <a:spcPts val="600"/>
              </a:spcBef>
            </a:pPr>
            <a:r>
              <a:rPr lang="en-US" sz="1400" dirty="0">
                <a:solidFill>
                  <a:srgbClr val="FFFFFF"/>
                </a:solidFill>
                <a:latin typeface="Sofia Pro Regular" panose="00000500000000000000" pitchFamily="50" charset="0"/>
              </a:rPr>
              <a:t>Pursue higher risk short term trading strategies to maximize returns for investors </a:t>
            </a:r>
          </a:p>
          <a:p>
            <a:pPr defTabSz="1828343">
              <a:spcBef>
                <a:spcPts val="600"/>
              </a:spcBef>
            </a:pPr>
            <a:r>
              <a:rPr lang="en-US" sz="1400" dirty="0">
                <a:solidFill>
                  <a:srgbClr val="FFFFFF"/>
                </a:solidFill>
                <a:latin typeface="Sofia Pro Regular" panose="00000500000000000000" pitchFamily="50" charset="0"/>
              </a:rPr>
              <a:t>Actively manage capital on a day to day basis to ensure trading profitability (automated and AI driven)</a:t>
            </a:r>
          </a:p>
          <a:p>
            <a:pPr defTabSz="1828343">
              <a:spcBef>
                <a:spcPts val="600"/>
              </a:spcBef>
            </a:pPr>
            <a:r>
              <a:rPr lang="en-US" sz="1400" dirty="0">
                <a:solidFill>
                  <a:srgbClr val="FFFFFF"/>
                </a:solidFill>
                <a:latin typeface="Sofia Pro Regular" panose="00000500000000000000" pitchFamily="50" charset="0"/>
              </a:rPr>
              <a:t>Focus on raising capital to maximize portfolio size and trading velocity</a:t>
            </a:r>
          </a:p>
        </p:txBody>
      </p:sp>
    </p:spTree>
    <p:extLst>
      <p:ext uri="{BB962C8B-B14F-4D97-AF65-F5344CB8AC3E}">
        <p14:creationId xmlns:p14="http://schemas.microsoft.com/office/powerpoint/2010/main" val="620386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7BE0DD-509F-9FAD-E2F3-67DF88E29F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892A2D-B109-9300-B0D0-9CC37B03154E}"/>
              </a:ext>
            </a:extLst>
          </p:cNvPr>
          <p:cNvSpPr>
            <a:spLocks noGrp="1"/>
          </p:cNvSpPr>
          <p:nvPr>
            <p:ph type="title"/>
          </p:nvPr>
        </p:nvSpPr>
        <p:spPr>
          <a:xfrm>
            <a:off x="492370" y="657963"/>
            <a:ext cx="11207260" cy="569837"/>
          </a:xfrm>
        </p:spPr>
        <p:txBody>
          <a:bodyPr>
            <a:normAutofit fontScale="90000"/>
          </a:bodyPr>
          <a:lstStyle/>
          <a:p>
            <a:r>
              <a:rPr lang="en-US" dirty="0"/>
              <a:t>Partnership Opportunities via Fund of Funds Models</a:t>
            </a:r>
            <a:endParaRPr lang="en-US" i="1" dirty="0"/>
          </a:p>
        </p:txBody>
      </p:sp>
      <p:sp>
        <p:nvSpPr>
          <p:cNvPr id="3" name="Date Placeholder 2">
            <a:extLst>
              <a:ext uri="{FF2B5EF4-FFF2-40B4-BE49-F238E27FC236}">
                <a16:creationId xmlns:a16="http://schemas.microsoft.com/office/drawing/2014/main" id="{7AC838EB-6B55-CC26-63B1-6F8B4F2B4C2B}"/>
              </a:ext>
            </a:extLst>
          </p:cNvPr>
          <p:cNvSpPr>
            <a:spLocks noGrp="1"/>
          </p:cNvSpPr>
          <p:nvPr>
            <p:ph type="dt" sz="half" idx="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9255FF-3FDD-D949-8435-1CFC616C933B}" type="datetime1">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5/2/2025</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
        <p:nvSpPr>
          <p:cNvPr id="4" name="Slide Number Placeholder 3">
            <a:extLst>
              <a:ext uri="{FF2B5EF4-FFF2-40B4-BE49-F238E27FC236}">
                <a16:creationId xmlns:a16="http://schemas.microsoft.com/office/drawing/2014/main" id="{446C2336-1ACA-F9C5-578D-11635C605717}"/>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rPr>
              <a:t>Slide: </a:t>
            </a:r>
            <a:fld id="{9C5CA0F8-7E42-9F47-AD4A-25978FBA3BA2}" type="slidenum">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
        <p:nvSpPr>
          <p:cNvPr id="45" name="Text Placeholder 4">
            <a:extLst>
              <a:ext uri="{FF2B5EF4-FFF2-40B4-BE49-F238E27FC236}">
                <a16:creationId xmlns:a16="http://schemas.microsoft.com/office/drawing/2014/main" id="{D6B89954-81F1-6F3A-CE67-39A2BEAB654F}"/>
              </a:ext>
            </a:extLst>
          </p:cNvPr>
          <p:cNvSpPr>
            <a:spLocks noGrp="1"/>
          </p:cNvSpPr>
          <p:nvPr>
            <p:ph type="body" sz="quarter" idx="10"/>
          </p:nvPr>
        </p:nvSpPr>
        <p:spPr>
          <a:xfrm>
            <a:off x="505737" y="1491762"/>
            <a:ext cx="10663833" cy="3148551"/>
          </a:xfrm>
        </p:spPr>
        <p:txBody>
          <a:bodyPr anchor="t">
            <a:noAutofit/>
          </a:bodyPr>
          <a:lstStyle/>
          <a:p>
            <a:pPr defTabSz="1828343">
              <a:spcBef>
                <a:spcPts val="600"/>
              </a:spcBef>
            </a:pPr>
            <a:r>
              <a:rPr lang="en-US" sz="2000" dirty="0">
                <a:solidFill>
                  <a:srgbClr val="FFFFFF"/>
                </a:solidFill>
                <a:latin typeface="Sofia Pro Regular" panose="00000500000000000000" pitchFamily="50" charset="0"/>
              </a:rPr>
              <a:t>Significant opportunities to partner with other funds</a:t>
            </a:r>
          </a:p>
          <a:p>
            <a:pPr defTabSz="1828343">
              <a:spcBef>
                <a:spcPts val="600"/>
              </a:spcBef>
            </a:pPr>
            <a:r>
              <a:rPr lang="en-US" sz="2000" dirty="0">
                <a:solidFill>
                  <a:srgbClr val="FFFFFF"/>
                </a:solidFill>
                <a:latin typeface="Sofia Pro Regular" panose="00000500000000000000" pitchFamily="50" charset="0"/>
              </a:rPr>
              <a:t>Operators can work with Capital Allocators to raise capital for their offerings</a:t>
            </a:r>
          </a:p>
          <a:p>
            <a:pPr defTabSz="1828343">
              <a:spcBef>
                <a:spcPts val="600"/>
              </a:spcBef>
            </a:pPr>
            <a:r>
              <a:rPr lang="en-US" sz="2000" dirty="0">
                <a:solidFill>
                  <a:srgbClr val="FFFFFF"/>
                </a:solidFill>
                <a:latin typeface="Sofia Pro Regular" panose="00000500000000000000" pitchFamily="50" charset="0"/>
              </a:rPr>
              <a:t>Capital Allocators can invest in offerings from sponsors, originators, traders</a:t>
            </a:r>
          </a:p>
          <a:p>
            <a:pPr defTabSz="1828343">
              <a:spcBef>
                <a:spcPts val="600"/>
              </a:spcBef>
            </a:pPr>
            <a:r>
              <a:rPr lang="en-US" sz="2000" dirty="0">
                <a:solidFill>
                  <a:srgbClr val="FFFFFF"/>
                </a:solidFill>
                <a:latin typeface="Sofia Pro Regular" panose="00000500000000000000" pitchFamily="50" charset="0"/>
              </a:rPr>
              <a:t>Debt Originators can provide loans and bridge funding to operators</a:t>
            </a:r>
          </a:p>
          <a:p>
            <a:pPr defTabSz="1828343">
              <a:spcBef>
                <a:spcPts val="600"/>
              </a:spcBef>
            </a:pPr>
            <a:r>
              <a:rPr lang="en-US" sz="2000" dirty="0">
                <a:solidFill>
                  <a:srgbClr val="FFFFFF"/>
                </a:solidFill>
                <a:latin typeface="Sofia Pro Regular" panose="00000500000000000000" pitchFamily="50" charset="0"/>
              </a:rPr>
              <a:t>Capital allocators can partner on due diligence and capital raising</a:t>
            </a:r>
          </a:p>
          <a:p>
            <a:pPr defTabSz="1828343">
              <a:spcBef>
                <a:spcPts val="600"/>
              </a:spcBef>
            </a:pPr>
            <a:r>
              <a:rPr lang="en-US" sz="2000" dirty="0">
                <a:solidFill>
                  <a:srgbClr val="FFFFFF"/>
                </a:solidFill>
                <a:latin typeface="Sofia Pro Regular" panose="00000500000000000000" pitchFamily="50" charset="0"/>
              </a:rPr>
              <a:t>Multiple operators can JV to purchase and operate an asset together</a:t>
            </a:r>
          </a:p>
          <a:p>
            <a:pPr defTabSz="1828343">
              <a:spcBef>
                <a:spcPts val="600"/>
              </a:spcBef>
            </a:pPr>
            <a:r>
              <a:rPr lang="en-US" sz="2000" dirty="0">
                <a:solidFill>
                  <a:srgbClr val="FFFFFF"/>
                </a:solidFill>
                <a:latin typeface="Sofia Pro Regular" panose="00000500000000000000" pitchFamily="50" charset="0"/>
              </a:rPr>
              <a:t>Other partnership opportunities</a:t>
            </a:r>
          </a:p>
          <a:p>
            <a:pPr defTabSz="1828343">
              <a:spcBef>
                <a:spcPts val="600"/>
              </a:spcBef>
            </a:pPr>
            <a:endParaRPr lang="en-US" sz="2000" dirty="0">
              <a:solidFill>
                <a:srgbClr val="FFFFFF"/>
              </a:solidFill>
              <a:latin typeface="Sofia Pro Regular" panose="00000500000000000000" pitchFamily="50" charset="0"/>
            </a:endParaRPr>
          </a:p>
        </p:txBody>
      </p:sp>
    </p:spTree>
    <p:extLst>
      <p:ext uri="{BB962C8B-B14F-4D97-AF65-F5344CB8AC3E}">
        <p14:creationId xmlns:p14="http://schemas.microsoft.com/office/powerpoint/2010/main" val="11272469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AAAA1A-68B9-82A7-BBF0-C32D6EE3A8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3A8479-EB31-43EE-EE8B-362C40C5D393}"/>
              </a:ext>
            </a:extLst>
          </p:cNvPr>
          <p:cNvSpPr>
            <a:spLocks noGrp="1"/>
          </p:cNvSpPr>
          <p:nvPr>
            <p:ph type="title"/>
          </p:nvPr>
        </p:nvSpPr>
        <p:spPr>
          <a:xfrm>
            <a:off x="492370" y="657963"/>
            <a:ext cx="11207260" cy="569837"/>
          </a:xfrm>
        </p:spPr>
        <p:txBody>
          <a:bodyPr>
            <a:normAutofit fontScale="90000"/>
          </a:bodyPr>
          <a:lstStyle/>
          <a:p>
            <a:r>
              <a:rPr lang="en-US" dirty="0"/>
              <a:t>Avestor Fund Marketplace</a:t>
            </a:r>
            <a:endParaRPr lang="en-US" i="1" dirty="0"/>
          </a:p>
        </p:txBody>
      </p:sp>
      <p:sp>
        <p:nvSpPr>
          <p:cNvPr id="4" name="Slide Number Placeholder 3">
            <a:extLst>
              <a:ext uri="{FF2B5EF4-FFF2-40B4-BE49-F238E27FC236}">
                <a16:creationId xmlns:a16="http://schemas.microsoft.com/office/drawing/2014/main" id="{6B8BCE1F-0AFC-4921-6F47-A93F04835E2F}"/>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rPr>
              <a:t>Slide: </a:t>
            </a:r>
            <a:fld id="{9C5CA0F8-7E42-9F47-AD4A-25978FBA3BA2}" type="slidenum">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
        <p:nvSpPr>
          <p:cNvPr id="9" name="Text Placeholder 4">
            <a:extLst>
              <a:ext uri="{FF2B5EF4-FFF2-40B4-BE49-F238E27FC236}">
                <a16:creationId xmlns:a16="http://schemas.microsoft.com/office/drawing/2014/main" id="{43458228-4A8D-EB33-8D0F-1C939ED99236}"/>
              </a:ext>
            </a:extLst>
          </p:cNvPr>
          <p:cNvSpPr>
            <a:spLocks noGrp="1"/>
          </p:cNvSpPr>
          <p:nvPr>
            <p:ph type="body" sz="quarter" idx="10"/>
          </p:nvPr>
        </p:nvSpPr>
        <p:spPr>
          <a:xfrm>
            <a:off x="349479" y="1404951"/>
            <a:ext cx="2891433" cy="4567586"/>
          </a:xfrm>
        </p:spPr>
        <p:txBody>
          <a:bodyPr anchor="t">
            <a:noAutofit/>
          </a:bodyPr>
          <a:lstStyle/>
          <a:p>
            <a:pPr defTabSz="1828343">
              <a:spcBef>
                <a:spcPts val="600"/>
              </a:spcBef>
            </a:pPr>
            <a:r>
              <a:rPr lang="en-US" sz="1600" dirty="0">
                <a:solidFill>
                  <a:srgbClr val="FFFFFF"/>
                </a:solidFill>
                <a:latin typeface="Sofia Pro Regular" panose="00000500000000000000" pitchFamily="50" charset="0"/>
              </a:rPr>
              <a:t>Publish your deals to other fund managers</a:t>
            </a:r>
          </a:p>
          <a:p>
            <a:pPr defTabSz="1828343">
              <a:spcBef>
                <a:spcPts val="600"/>
              </a:spcBef>
            </a:pPr>
            <a:endParaRPr lang="en-US" sz="1600" dirty="0">
              <a:solidFill>
                <a:srgbClr val="FFFFFF"/>
              </a:solidFill>
              <a:latin typeface="Sofia Pro Regular" panose="00000500000000000000" pitchFamily="50" charset="0"/>
            </a:endParaRPr>
          </a:p>
          <a:p>
            <a:pPr defTabSz="1828343">
              <a:spcBef>
                <a:spcPts val="600"/>
              </a:spcBef>
            </a:pPr>
            <a:r>
              <a:rPr lang="en-US" sz="1600" dirty="0">
                <a:solidFill>
                  <a:srgbClr val="FFFFFF"/>
                </a:solidFill>
                <a:latin typeface="Sofia Pro Regular" panose="00000500000000000000" pitchFamily="50" charset="0"/>
              </a:rPr>
              <a:t>Managers decide which deals to put in marketplace </a:t>
            </a:r>
          </a:p>
          <a:p>
            <a:pPr defTabSz="1828343">
              <a:spcBef>
                <a:spcPts val="600"/>
              </a:spcBef>
            </a:pPr>
            <a:endParaRPr lang="en-US" sz="1600" dirty="0">
              <a:solidFill>
                <a:srgbClr val="FFFFFF"/>
              </a:solidFill>
              <a:latin typeface="Sofia Pro Regular" panose="00000500000000000000" pitchFamily="50" charset="0"/>
            </a:endParaRPr>
          </a:p>
          <a:p>
            <a:pPr defTabSz="1828343">
              <a:spcBef>
                <a:spcPts val="600"/>
              </a:spcBef>
            </a:pPr>
            <a:r>
              <a:rPr lang="en-US" sz="1600" dirty="0">
                <a:solidFill>
                  <a:srgbClr val="FFFFFF"/>
                </a:solidFill>
                <a:latin typeface="Sofia Pro Regular" panose="00000500000000000000" pitchFamily="50" charset="0"/>
              </a:rPr>
              <a:t>Managers can connect with other managers to partner on investments</a:t>
            </a:r>
          </a:p>
          <a:p>
            <a:pPr defTabSz="1828343">
              <a:spcBef>
                <a:spcPts val="600"/>
              </a:spcBef>
            </a:pPr>
            <a:endParaRPr lang="en-US" sz="1600" dirty="0">
              <a:solidFill>
                <a:srgbClr val="FFFFFF"/>
              </a:solidFill>
              <a:latin typeface="Sofia Pro Regular" panose="00000500000000000000" pitchFamily="50" charset="0"/>
            </a:endParaRPr>
          </a:p>
          <a:p>
            <a:pPr defTabSz="1828343">
              <a:spcBef>
                <a:spcPts val="600"/>
              </a:spcBef>
            </a:pPr>
            <a:endParaRPr lang="en-US" sz="1600" dirty="0">
              <a:solidFill>
                <a:srgbClr val="FFFFFF"/>
              </a:solidFill>
              <a:latin typeface="Sofia Pro Regular" panose="00000500000000000000" pitchFamily="50" charset="0"/>
            </a:endParaRPr>
          </a:p>
        </p:txBody>
      </p:sp>
      <p:pic>
        <p:nvPicPr>
          <p:cNvPr id="11" name="Picture 10">
            <a:extLst>
              <a:ext uri="{FF2B5EF4-FFF2-40B4-BE49-F238E27FC236}">
                <a16:creationId xmlns:a16="http://schemas.microsoft.com/office/drawing/2014/main" id="{5378700A-555F-F864-7A73-A47A0C0FE496}"/>
              </a:ext>
            </a:extLst>
          </p:cNvPr>
          <p:cNvPicPr>
            <a:picLocks noChangeAspect="1"/>
          </p:cNvPicPr>
          <p:nvPr/>
        </p:nvPicPr>
        <p:blipFill>
          <a:blip r:embed="rId2"/>
          <a:stretch>
            <a:fillRect/>
          </a:stretch>
        </p:blipFill>
        <p:spPr>
          <a:xfrm>
            <a:off x="4359708" y="1554552"/>
            <a:ext cx="6962233" cy="3748895"/>
          </a:xfrm>
          <a:prstGeom prst="rect">
            <a:avLst/>
          </a:prstGeom>
        </p:spPr>
      </p:pic>
    </p:spTree>
    <p:extLst>
      <p:ext uri="{BB962C8B-B14F-4D97-AF65-F5344CB8AC3E}">
        <p14:creationId xmlns:p14="http://schemas.microsoft.com/office/powerpoint/2010/main" val="897289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C9A12D-EFC1-8E78-BEF9-59AB40F3AE07}"/>
              </a:ext>
            </a:extLst>
          </p:cNvPr>
          <p:cNvSpPr>
            <a:spLocks noGrp="1"/>
          </p:cNvSpPr>
          <p:nvPr>
            <p:ph type="title"/>
          </p:nvPr>
        </p:nvSpPr>
        <p:spPr/>
        <p:txBody>
          <a:bodyPr>
            <a:normAutofit fontScale="90000"/>
          </a:bodyPr>
          <a:lstStyle/>
          <a:p>
            <a:r>
              <a:rPr lang="en-US" dirty="0"/>
              <a:t>Customizable Fund</a:t>
            </a:r>
            <a:r>
              <a:rPr lang="en-US" sz="3600" dirty="0">
                <a:effectLst/>
                <a:latin typeface="Aptos" panose="020B0004020202020204" pitchFamily="34" charset="0"/>
                <a:ea typeface="Aptos" panose="020B0004020202020204" pitchFamily="34" charset="0"/>
                <a:cs typeface="Aptos" panose="020B0004020202020204" pitchFamily="34" charset="0"/>
              </a:rPr>
              <a:t> ™</a:t>
            </a:r>
            <a:r>
              <a:rPr lang="en-US" dirty="0"/>
              <a:t> of Funds Structure &amp; Flexibility </a:t>
            </a:r>
          </a:p>
        </p:txBody>
      </p:sp>
      <p:sp>
        <p:nvSpPr>
          <p:cNvPr id="4" name="Slide Number Placeholder 3">
            <a:extLst>
              <a:ext uri="{FF2B5EF4-FFF2-40B4-BE49-F238E27FC236}">
                <a16:creationId xmlns:a16="http://schemas.microsoft.com/office/drawing/2014/main" id="{1E7A7E3B-B454-ACEA-7D71-7E6DF00997F0}"/>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rPr>
              <a:t>Slide: </a:t>
            </a:r>
            <a:fld id="{9C5CA0F8-7E42-9F47-AD4A-25978FBA3BA2}" type="slidenum">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
        <p:nvSpPr>
          <p:cNvPr id="6" name="Rectangle: Rounded Corners 24">
            <a:extLst>
              <a:ext uri="{FF2B5EF4-FFF2-40B4-BE49-F238E27FC236}">
                <a16:creationId xmlns:a16="http://schemas.microsoft.com/office/drawing/2014/main" id="{45A7B956-11DE-FE66-9517-B903197F3609}"/>
              </a:ext>
            </a:extLst>
          </p:cNvPr>
          <p:cNvSpPr/>
          <p:nvPr/>
        </p:nvSpPr>
        <p:spPr>
          <a:xfrm>
            <a:off x="1736897" y="2921303"/>
            <a:ext cx="6592758" cy="367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E8E8EA">
                    <a:lumMod val="10000"/>
                  </a:srgbClr>
                </a:solidFill>
                <a:effectLst/>
                <a:uLnTx/>
                <a:uFillTx/>
                <a:latin typeface="Calibri" panose="020F0502020204030204"/>
                <a:ea typeface="+mn-ea"/>
                <a:cs typeface="+mn-cs"/>
              </a:rPr>
              <a:t>Fund Entity</a:t>
            </a:r>
          </a:p>
        </p:txBody>
      </p:sp>
      <p:sp>
        <p:nvSpPr>
          <p:cNvPr id="7" name="Rectangle: Rounded Corners 1">
            <a:extLst>
              <a:ext uri="{FF2B5EF4-FFF2-40B4-BE49-F238E27FC236}">
                <a16:creationId xmlns:a16="http://schemas.microsoft.com/office/drawing/2014/main" id="{CCD2211E-344B-1DB3-4074-3F4310568C9C}"/>
              </a:ext>
            </a:extLst>
          </p:cNvPr>
          <p:cNvSpPr/>
          <p:nvPr/>
        </p:nvSpPr>
        <p:spPr>
          <a:xfrm>
            <a:off x="1375042" y="4480315"/>
            <a:ext cx="2002904" cy="367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Asset LLC</a:t>
            </a:r>
          </a:p>
        </p:txBody>
      </p:sp>
      <p:sp>
        <p:nvSpPr>
          <p:cNvPr id="8" name="Rectangle: Rounded Corners 2">
            <a:extLst>
              <a:ext uri="{FF2B5EF4-FFF2-40B4-BE49-F238E27FC236}">
                <a16:creationId xmlns:a16="http://schemas.microsoft.com/office/drawing/2014/main" id="{36452B76-79D7-C1DA-682F-D7EA5F126ED2}"/>
              </a:ext>
            </a:extLst>
          </p:cNvPr>
          <p:cNvSpPr/>
          <p:nvPr/>
        </p:nvSpPr>
        <p:spPr>
          <a:xfrm>
            <a:off x="5593519" y="4480314"/>
            <a:ext cx="2002904" cy="367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E8E8EA">
                    <a:lumMod val="10000"/>
                  </a:srgbClr>
                </a:solidFill>
                <a:effectLst/>
                <a:uLnTx/>
                <a:uFillTx/>
                <a:latin typeface="Calibri" panose="020F0502020204030204"/>
                <a:ea typeface="+mn-ea"/>
                <a:cs typeface="+mn-cs"/>
              </a:rPr>
              <a:t>Syndication LLC</a:t>
            </a:r>
          </a:p>
        </p:txBody>
      </p:sp>
      <p:sp>
        <p:nvSpPr>
          <p:cNvPr id="9" name="Rectangle: Rounded Corners 3">
            <a:extLst>
              <a:ext uri="{FF2B5EF4-FFF2-40B4-BE49-F238E27FC236}">
                <a16:creationId xmlns:a16="http://schemas.microsoft.com/office/drawing/2014/main" id="{DE3FA518-1BAE-F265-0F96-42439C7CE128}"/>
              </a:ext>
            </a:extLst>
          </p:cNvPr>
          <p:cNvSpPr/>
          <p:nvPr/>
        </p:nvSpPr>
        <p:spPr>
          <a:xfrm>
            <a:off x="7888446" y="4480313"/>
            <a:ext cx="2002904" cy="367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Another fund</a:t>
            </a:r>
          </a:p>
        </p:txBody>
      </p:sp>
      <p:sp>
        <p:nvSpPr>
          <p:cNvPr id="10" name="Arrow: Down 4">
            <a:extLst>
              <a:ext uri="{FF2B5EF4-FFF2-40B4-BE49-F238E27FC236}">
                <a16:creationId xmlns:a16="http://schemas.microsoft.com/office/drawing/2014/main" id="{DF09E690-B07A-BEB0-7A4A-5721645B1EAE}"/>
              </a:ext>
            </a:extLst>
          </p:cNvPr>
          <p:cNvSpPr/>
          <p:nvPr/>
        </p:nvSpPr>
        <p:spPr>
          <a:xfrm rot="986544">
            <a:off x="2111462" y="3432516"/>
            <a:ext cx="276153" cy="876072"/>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11" name="Arrow: Down 5">
            <a:extLst>
              <a:ext uri="{FF2B5EF4-FFF2-40B4-BE49-F238E27FC236}">
                <a16:creationId xmlns:a16="http://schemas.microsoft.com/office/drawing/2014/main" id="{554A9464-32C7-FFEB-2C92-B44D1D54EC89}"/>
              </a:ext>
            </a:extLst>
          </p:cNvPr>
          <p:cNvSpPr/>
          <p:nvPr/>
        </p:nvSpPr>
        <p:spPr>
          <a:xfrm rot="19327225" flipH="1">
            <a:off x="8472496" y="3456979"/>
            <a:ext cx="276153" cy="876072"/>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12" name="Arrow: Down 6">
            <a:extLst>
              <a:ext uri="{FF2B5EF4-FFF2-40B4-BE49-F238E27FC236}">
                <a16:creationId xmlns:a16="http://schemas.microsoft.com/office/drawing/2014/main" id="{9371AC8A-5209-E564-D9EF-2E1564B57CB2}"/>
              </a:ext>
            </a:extLst>
          </p:cNvPr>
          <p:cNvSpPr/>
          <p:nvPr/>
        </p:nvSpPr>
        <p:spPr>
          <a:xfrm flipH="1">
            <a:off x="6472766" y="3446036"/>
            <a:ext cx="276153" cy="876072"/>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5E33AE77-EAF7-36E7-57A0-26340508F50B}"/>
              </a:ext>
            </a:extLst>
          </p:cNvPr>
          <p:cNvSpPr/>
          <p:nvPr/>
        </p:nvSpPr>
        <p:spPr>
          <a:xfrm>
            <a:off x="3701711" y="1889439"/>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82FC573B-098A-029D-4104-DF28148E710E}"/>
              </a:ext>
            </a:extLst>
          </p:cNvPr>
          <p:cNvSpPr/>
          <p:nvPr/>
        </p:nvSpPr>
        <p:spPr>
          <a:xfrm>
            <a:off x="4312019" y="1889439"/>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34D81816-1B30-0125-227C-37540B343AED}"/>
              </a:ext>
            </a:extLst>
          </p:cNvPr>
          <p:cNvSpPr/>
          <p:nvPr/>
        </p:nvSpPr>
        <p:spPr>
          <a:xfrm>
            <a:off x="4922327" y="1889439"/>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763E3232-00C1-AC8D-5565-3D9F37EB5600}"/>
              </a:ext>
            </a:extLst>
          </p:cNvPr>
          <p:cNvSpPr/>
          <p:nvPr/>
        </p:nvSpPr>
        <p:spPr>
          <a:xfrm>
            <a:off x="5532635" y="1889439"/>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BE4F075F-B7D6-724E-2506-A8CCE53DDCBB}"/>
              </a:ext>
            </a:extLst>
          </p:cNvPr>
          <p:cNvSpPr/>
          <p:nvPr/>
        </p:nvSpPr>
        <p:spPr>
          <a:xfrm>
            <a:off x="6142943" y="1889439"/>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cxnSp>
        <p:nvCxnSpPr>
          <p:cNvPr id="18" name="Straight Arrow Connector 17">
            <a:extLst>
              <a:ext uri="{FF2B5EF4-FFF2-40B4-BE49-F238E27FC236}">
                <a16:creationId xmlns:a16="http://schemas.microsoft.com/office/drawing/2014/main" id="{379A2238-3E01-16CD-72DF-4594E80C9D21}"/>
              </a:ext>
            </a:extLst>
          </p:cNvPr>
          <p:cNvCxnSpPr/>
          <p:nvPr/>
        </p:nvCxnSpPr>
        <p:spPr>
          <a:xfrm>
            <a:off x="3844549" y="2206131"/>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100457E5-F330-A512-0B1C-F645A37DA5F5}"/>
              </a:ext>
            </a:extLst>
          </p:cNvPr>
          <p:cNvCxnSpPr/>
          <p:nvPr/>
        </p:nvCxnSpPr>
        <p:spPr>
          <a:xfrm>
            <a:off x="4473035" y="2206131"/>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5FFE653C-1C70-53D5-13B7-080EE3EB4160}"/>
              </a:ext>
            </a:extLst>
          </p:cNvPr>
          <p:cNvCxnSpPr/>
          <p:nvPr/>
        </p:nvCxnSpPr>
        <p:spPr>
          <a:xfrm>
            <a:off x="5063431" y="2206131"/>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2276A916-6D22-CABA-1C92-C1E836FA9C35}"/>
              </a:ext>
            </a:extLst>
          </p:cNvPr>
          <p:cNvCxnSpPr/>
          <p:nvPr/>
        </p:nvCxnSpPr>
        <p:spPr>
          <a:xfrm>
            <a:off x="5682395" y="2206131"/>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7A13C437-C379-6B8B-F69E-1C91678E954D}"/>
              </a:ext>
            </a:extLst>
          </p:cNvPr>
          <p:cNvCxnSpPr/>
          <p:nvPr/>
        </p:nvCxnSpPr>
        <p:spPr>
          <a:xfrm>
            <a:off x="6298185" y="2206131"/>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D73D5942-E591-C32E-77B4-F72C6FAC8599}"/>
              </a:ext>
            </a:extLst>
          </p:cNvPr>
          <p:cNvSpPr txBox="1"/>
          <p:nvPr/>
        </p:nvSpPr>
        <p:spPr>
          <a:xfrm>
            <a:off x="3845122" y="2275644"/>
            <a:ext cx="327334" cy="43088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24" name="TextBox 23">
            <a:extLst>
              <a:ext uri="{FF2B5EF4-FFF2-40B4-BE49-F238E27FC236}">
                <a16:creationId xmlns:a16="http://schemas.microsoft.com/office/drawing/2014/main" id="{B77141A1-19C2-D1D6-6C07-860B9D3F13AA}"/>
              </a:ext>
            </a:extLst>
          </p:cNvPr>
          <p:cNvSpPr txBox="1"/>
          <p:nvPr/>
        </p:nvSpPr>
        <p:spPr>
          <a:xfrm>
            <a:off x="4477796" y="2288346"/>
            <a:ext cx="470000" cy="43088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25" name="TextBox 24">
            <a:extLst>
              <a:ext uri="{FF2B5EF4-FFF2-40B4-BE49-F238E27FC236}">
                <a16:creationId xmlns:a16="http://schemas.microsoft.com/office/drawing/2014/main" id="{77A066FF-B80F-F498-42CF-A942C1DCCCA1}"/>
              </a:ext>
            </a:extLst>
          </p:cNvPr>
          <p:cNvSpPr txBox="1"/>
          <p:nvPr/>
        </p:nvSpPr>
        <p:spPr>
          <a:xfrm>
            <a:off x="5085181" y="2280965"/>
            <a:ext cx="470000" cy="43088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26" name="TextBox 25">
            <a:extLst>
              <a:ext uri="{FF2B5EF4-FFF2-40B4-BE49-F238E27FC236}">
                <a16:creationId xmlns:a16="http://schemas.microsoft.com/office/drawing/2014/main" id="{70FD8E48-883D-B14A-E6EC-8092D25A1174}"/>
              </a:ext>
            </a:extLst>
          </p:cNvPr>
          <p:cNvSpPr txBox="1"/>
          <p:nvPr/>
        </p:nvSpPr>
        <p:spPr>
          <a:xfrm>
            <a:off x="5698415" y="2286204"/>
            <a:ext cx="327334" cy="43088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27" name="TextBox 26">
            <a:extLst>
              <a:ext uri="{FF2B5EF4-FFF2-40B4-BE49-F238E27FC236}">
                <a16:creationId xmlns:a16="http://schemas.microsoft.com/office/drawing/2014/main" id="{9EF55FBA-D574-6736-9157-047611416402}"/>
              </a:ext>
            </a:extLst>
          </p:cNvPr>
          <p:cNvSpPr txBox="1"/>
          <p:nvPr/>
        </p:nvSpPr>
        <p:spPr>
          <a:xfrm>
            <a:off x="6340806" y="2279625"/>
            <a:ext cx="612668" cy="43088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28" name="TextBox 27">
            <a:extLst>
              <a:ext uri="{FF2B5EF4-FFF2-40B4-BE49-F238E27FC236}">
                <a16:creationId xmlns:a16="http://schemas.microsoft.com/office/drawing/2014/main" id="{6163CF14-27C8-E2B7-6EE7-CF738467DCA2}"/>
              </a:ext>
            </a:extLst>
          </p:cNvPr>
          <p:cNvSpPr txBox="1"/>
          <p:nvPr/>
        </p:nvSpPr>
        <p:spPr>
          <a:xfrm>
            <a:off x="4510519" y="1438696"/>
            <a:ext cx="1245919" cy="43088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Investors</a:t>
            </a:r>
          </a:p>
        </p:txBody>
      </p:sp>
      <p:sp>
        <p:nvSpPr>
          <p:cNvPr id="29" name="Rectangle: Rounded Corners 12">
            <a:extLst>
              <a:ext uri="{FF2B5EF4-FFF2-40B4-BE49-F238E27FC236}">
                <a16:creationId xmlns:a16="http://schemas.microsoft.com/office/drawing/2014/main" id="{DEC06C05-581F-5EC6-E202-107E95DEBD1B}"/>
              </a:ext>
            </a:extLst>
          </p:cNvPr>
          <p:cNvSpPr/>
          <p:nvPr/>
        </p:nvSpPr>
        <p:spPr>
          <a:xfrm>
            <a:off x="3476344" y="4480314"/>
            <a:ext cx="2002904" cy="367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E8E8EA">
                    <a:lumMod val="10000"/>
                  </a:srgbClr>
                </a:solidFill>
                <a:effectLst/>
                <a:uLnTx/>
                <a:uFillTx/>
                <a:latin typeface="Calibri" panose="020F0502020204030204"/>
                <a:ea typeface="+mn-ea"/>
                <a:cs typeface="+mn-cs"/>
              </a:rPr>
              <a:t>Borrower</a:t>
            </a:r>
          </a:p>
        </p:txBody>
      </p:sp>
      <p:sp>
        <p:nvSpPr>
          <p:cNvPr id="30" name="Arrow: Down 25">
            <a:extLst>
              <a:ext uri="{FF2B5EF4-FFF2-40B4-BE49-F238E27FC236}">
                <a16:creationId xmlns:a16="http://schemas.microsoft.com/office/drawing/2014/main" id="{C89466AF-3A17-FE7C-8F43-716AC3E40FD1}"/>
              </a:ext>
            </a:extLst>
          </p:cNvPr>
          <p:cNvSpPr/>
          <p:nvPr/>
        </p:nvSpPr>
        <p:spPr>
          <a:xfrm flipH="1">
            <a:off x="4599666" y="3464492"/>
            <a:ext cx="276153" cy="876072"/>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53E49629-096B-E183-E99B-5CE5FDC2BF7A}"/>
              </a:ext>
            </a:extLst>
          </p:cNvPr>
          <p:cNvSpPr txBox="1"/>
          <p:nvPr/>
        </p:nvSpPr>
        <p:spPr>
          <a:xfrm>
            <a:off x="1010035" y="3544755"/>
            <a:ext cx="124241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E8E8EA">
                    <a:lumMod val="10000"/>
                  </a:srgbClr>
                </a:solidFill>
                <a:effectLst/>
                <a:uLnTx/>
                <a:uFillTx/>
                <a:latin typeface="Calibri" panose="020F0502020204030204"/>
                <a:ea typeface="+mn-ea"/>
                <a:cs typeface="+mn-cs"/>
              </a:rPr>
              <a:t>Equity investment</a:t>
            </a:r>
          </a:p>
        </p:txBody>
      </p:sp>
      <p:sp>
        <p:nvSpPr>
          <p:cNvPr id="32" name="TextBox 31">
            <a:extLst>
              <a:ext uri="{FF2B5EF4-FFF2-40B4-BE49-F238E27FC236}">
                <a16:creationId xmlns:a16="http://schemas.microsoft.com/office/drawing/2014/main" id="{8B4AB715-FE3E-B834-68D1-45FD711982CB}"/>
              </a:ext>
            </a:extLst>
          </p:cNvPr>
          <p:cNvSpPr txBox="1"/>
          <p:nvPr/>
        </p:nvSpPr>
        <p:spPr>
          <a:xfrm>
            <a:off x="5366842" y="3585367"/>
            <a:ext cx="124241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E8E8EA">
                    <a:lumMod val="10000"/>
                  </a:srgbClr>
                </a:solidFill>
                <a:effectLst/>
                <a:uLnTx/>
                <a:uFillTx/>
                <a:latin typeface="Calibri" panose="020F0502020204030204"/>
                <a:ea typeface="+mn-ea"/>
                <a:cs typeface="+mn-cs"/>
              </a:rPr>
              <a:t>Equity investment</a:t>
            </a:r>
          </a:p>
        </p:txBody>
      </p:sp>
      <p:sp>
        <p:nvSpPr>
          <p:cNvPr id="33" name="TextBox 32">
            <a:extLst>
              <a:ext uri="{FF2B5EF4-FFF2-40B4-BE49-F238E27FC236}">
                <a16:creationId xmlns:a16="http://schemas.microsoft.com/office/drawing/2014/main" id="{D303E836-5BCD-D804-548B-45A9750CA5C4}"/>
              </a:ext>
            </a:extLst>
          </p:cNvPr>
          <p:cNvSpPr txBox="1"/>
          <p:nvPr/>
        </p:nvSpPr>
        <p:spPr>
          <a:xfrm>
            <a:off x="7368157" y="3624197"/>
            <a:ext cx="124241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E8E8EA">
                    <a:lumMod val="10000"/>
                  </a:srgbClr>
                </a:solidFill>
                <a:effectLst/>
                <a:uLnTx/>
                <a:uFillTx/>
                <a:latin typeface="Calibri" panose="020F0502020204030204"/>
                <a:ea typeface="+mn-ea"/>
                <a:cs typeface="+mn-cs"/>
              </a:rPr>
              <a:t>Equity investment</a:t>
            </a:r>
          </a:p>
        </p:txBody>
      </p:sp>
      <p:sp>
        <p:nvSpPr>
          <p:cNvPr id="34" name="TextBox 33">
            <a:extLst>
              <a:ext uri="{FF2B5EF4-FFF2-40B4-BE49-F238E27FC236}">
                <a16:creationId xmlns:a16="http://schemas.microsoft.com/office/drawing/2014/main" id="{95812306-0971-33DD-F07C-19C4398ACD43}"/>
              </a:ext>
            </a:extLst>
          </p:cNvPr>
          <p:cNvSpPr txBox="1"/>
          <p:nvPr/>
        </p:nvSpPr>
        <p:spPr>
          <a:xfrm>
            <a:off x="3476344" y="3530221"/>
            <a:ext cx="1242415"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E8E8EA">
                    <a:lumMod val="10000"/>
                  </a:srgbClr>
                </a:solidFill>
                <a:effectLst/>
                <a:uLnTx/>
                <a:uFillTx/>
                <a:latin typeface="Calibri" panose="020F0502020204030204"/>
                <a:ea typeface="+mn-ea"/>
                <a:cs typeface="+mn-cs"/>
              </a:rPr>
              <a:t>Originate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E8E8EA">
                    <a:lumMod val="10000"/>
                  </a:srgbClr>
                </a:solidFill>
                <a:effectLst/>
                <a:uLnTx/>
                <a:uFillTx/>
                <a:latin typeface="Calibri" panose="020F0502020204030204"/>
                <a:ea typeface="+mn-ea"/>
                <a:cs typeface="+mn-cs"/>
              </a:rPr>
              <a:t>Loan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8E8EA">
                    <a:lumMod val="10000"/>
                  </a:srgbClr>
                </a:solidFill>
                <a:effectLst/>
                <a:uLnTx/>
                <a:uFillTx/>
                <a:latin typeface="Calibri" panose="020F0502020204030204"/>
                <a:ea typeface="+mn-ea"/>
                <a:cs typeface="+mn-cs"/>
              </a:rPr>
              <a:t>(debt interest)</a:t>
            </a:r>
          </a:p>
        </p:txBody>
      </p:sp>
      <p:sp>
        <p:nvSpPr>
          <p:cNvPr id="35" name="TextBox 34">
            <a:extLst>
              <a:ext uri="{FF2B5EF4-FFF2-40B4-BE49-F238E27FC236}">
                <a16:creationId xmlns:a16="http://schemas.microsoft.com/office/drawing/2014/main" id="{688A541A-1323-D69C-17DA-5752771AD15C}"/>
              </a:ext>
            </a:extLst>
          </p:cNvPr>
          <p:cNvSpPr txBox="1"/>
          <p:nvPr/>
        </p:nvSpPr>
        <p:spPr>
          <a:xfrm>
            <a:off x="2188509" y="3516702"/>
            <a:ext cx="1242415"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E8E8EA">
                    <a:lumMod val="10000"/>
                  </a:srgbClr>
                </a:solidFill>
                <a:effectLst/>
                <a:uLnTx/>
                <a:uFillTx/>
                <a:latin typeface="Calibri" panose="020F0502020204030204"/>
                <a:ea typeface="+mn-ea"/>
                <a:cs typeface="+mn-cs"/>
              </a:rPr>
              <a:t>Originate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E8E8EA">
                    <a:lumMod val="10000"/>
                  </a:srgbClr>
                </a:solidFill>
                <a:effectLst/>
                <a:uLnTx/>
                <a:uFillTx/>
                <a:latin typeface="Calibri" panose="020F0502020204030204"/>
                <a:ea typeface="+mn-ea"/>
                <a:cs typeface="+mn-cs"/>
              </a:rPr>
              <a:t>Loan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8E8EA">
                    <a:lumMod val="10000"/>
                  </a:srgbClr>
                </a:solidFill>
                <a:effectLst/>
                <a:uLnTx/>
                <a:uFillTx/>
                <a:latin typeface="Calibri" panose="020F0502020204030204"/>
                <a:ea typeface="+mn-ea"/>
                <a:cs typeface="+mn-cs"/>
              </a:rPr>
              <a:t>(debt interest)</a:t>
            </a:r>
          </a:p>
        </p:txBody>
      </p:sp>
      <p:sp>
        <p:nvSpPr>
          <p:cNvPr id="36" name="TextBox 35">
            <a:extLst>
              <a:ext uri="{FF2B5EF4-FFF2-40B4-BE49-F238E27FC236}">
                <a16:creationId xmlns:a16="http://schemas.microsoft.com/office/drawing/2014/main" id="{3464B6F2-767B-1D18-7299-02D1110187E1}"/>
              </a:ext>
            </a:extLst>
          </p:cNvPr>
          <p:cNvSpPr txBox="1"/>
          <p:nvPr/>
        </p:nvSpPr>
        <p:spPr>
          <a:xfrm>
            <a:off x="8569281" y="3575201"/>
            <a:ext cx="1629597" cy="49244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Debt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(debt interest)</a:t>
            </a:r>
          </a:p>
        </p:txBody>
      </p:sp>
    </p:spTree>
    <p:extLst>
      <p:ext uri="{BB962C8B-B14F-4D97-AF65-F5344CB8AC3E}">
        <p14:creationId xmlns:p14="http://schemas.microsoft.com/office/powerpoint/2010/main" val="26360679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70ADD1-1296-FBC1-A4E6-B4327F7020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478C2F-1ABB-11A9-4127-EBDE9C99B603}"/>
              </a:ext>
            </a:extLst>
          </p:cNvPr>
          <p:cNvSpPr>
            <a:spLocks noGrp="1"/>
          </p:cNvSpPr>
          <p:nvPr>
            <p:ph type="title"/>
          </p:nvPr>
        </p:nvSpPr>
        <p:spPr>
          <a:xfrm>
            <a:off x="492370" y="2602510"/>
            <a:ext cx="11207260" cy="569837"/>
          </a:xfrm>
        </p:spPr>
        <p:txBody>
          <a:bodyPr>
            <a:normAutofit fontScale="90000"/>
          </a:bodyPr>
          <a:lstStyle/>
          <a:p>
            <a:r>
              <a:rPr lang="en-US" dirty="0"/>
              <a:t>Operator – Capital Allocator Equity Deal Partnership Model</a:t>
            </a:r>
            <a:endParaRPr lang="en-US" i="1" dirty="0"/>
          </a:p>
        </p:txBody>
      </p:sp>
      <p:sp>
        <p:nvSpPr>
          <p:cNvPr id="3" name="Date Placeholder 2">
            <a:extLst>
              <a:ext uri="{FF2B5EF4-FFF2-40B4-BE49-F238E27FC236}">
                <a16:creationId xmlns:a16="http://schemas.microsoft.com/office/drawing/2014/main" id="{3B258828-1AF1-36A4-DFE6-C02114A75CD5}"/>
              </a:ext>
            </a:extLst>
          </p:cNvPr>
          <p:cNvSpPr>
            <a:spLocks noGrp="1"/>
          </p:cNvSpPr>
          <p:nvPr>
            <p:ph type="dt" sz="half" idx="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9255FF-3FDD-D949-8435-1CFC616C933B}" type="datetime1">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5/2/2025</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
        <p:nvSpPr>
          <p:cNvPr id="4" name="Slide Number Placeholder 3">
            <a:extLst>
              <a:ext uri="{FF2B5EF4-FFF2-40B4-BE49-F238E27FC236}">
                <a16:creationId xmlns:a16="http://schemas.microsoft.com/office/drawing/2014/main" id="{2ABA4054-8699-62F8-15AC-B560E3E8A3E2}"/>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rPr>
              <a:t>Slide: </a:t>
            </a:r>
            <a:fld id="{9C5CA0F8-7E42-9F47-AD4A-25978FBA3BA2}" type="slidenum">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Tree>
    <p:extLst>
      <p:ext uri="{BB962C8B-B14F-4D97-AF65-F5344CB8AC3E}">
        <p14:creationId xmlns:p14="http://schemas.microsoft.com/office/powerpoint/2010/main" val="35536104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5ED5D5-8A4C-FE2B-B984-53C5BE93D2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09818F-1CBA-8AA1-7F8E-322A776D81F6}"/>
              </a:ext>
            </a:extLst>
          </p:cNvPr>
          <p:cNvSpPr>
            <a:spLocks noGrp="1"/>
          </p:cNvSpPr>
          <p:nvPr>
            <p:ph type="title"/>
          </p:nvPr>
        </p:nvSpPr>
        <p:spPr/>
        <p:txBody>
          <a:bodyPr>
            <a:normAutofit fontScale="90000"/>
          </a:bodyPr>
          <a:lstStyle/>
          <a:p>
            <a:r>
              <a:rPr lang="en-US" dirty="0"/>
              <a:t>Operator-Capital Allocator Partnership</a:t>
            </a:r>
          </a:p>
        </p:txBody>
      </p:sp>
      <p:sp>
        <p:nvSpPr>
          <p:cNvPr id="4" name="Slide Number Placeholder 3">
            <a:extLst>
              <a:ext uri="{FF2B5EF4-FFF2-40B4-BE49-F238E27FC236}">
                <a16:creationId xmlns:a16="http://schemas.microsoft.com/office/drawing/2014/main" id="{FF0D8E73-D661-8E89-67B0-8B8ABE2992CA}"/>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rPr>
              <a:t>Slide: </a:t>
            </a:r>
            <a:fld id="{9C5CA0F8-7E42-9F47-AD4A-25978FBA3BA2}" type="slidenum">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
        <p:nvSpPr>
          <p:cNvPr id="6" name="Rectangle: Rounded Corners 24">
            <a:extLst>
              <a:ext uri="{FF2B5EF4-FFF2-40B4-BE49-F238E27FC236}">
                <a16:creationId xmlns:a16="http://schemas.microsoft.com/office/drawing/2014/main" id="{22C51A22-998E-39B7-39E6-06A159039EE5}"/>
              </a:ext>
            </a:extLst>
          </p:cNvPr>
          <p:cNvSpPr/>
          <p:nvPr/>
        </p:nvSpPr>
        <p:spPr>
          <a:xfrm>
            <a:off x="570552" y="2936964"/>
            <a:ext cx="3219776" cy="367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Capital Allocator Fund A</a:t>
            </a:r>
          </a:p>
        </p:txBody>
      </p:sp>
      <p:sp>
        <p:nvSpPr>
          <p:cNvPr id="9" name="Rectangle: Rounded Corners 3">
            <a:extLst>
              <a:ext uri="{FF2B5EF4-FFF2-40B4-BE49-F238E27FC236}">
                <a16:creationId xmlns:a16="http://schemas.microsoft.com/office/drawing/2014/main" id="{49150979-ADAB-B45C-FE29-42C74B9D0335}"/>
              </a:ext>
            </a:extLst>
          </p:cNvPr>
          <p:cNvSpPr/>
          <p:nvPr/>
        </p:nvSpPr>
        <p:spPr>
          <a:xfrm>
            <a:off x="1504709" y="4426736"/>
            <a:ext cx="9271321" cy="367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Operator Fund C</a:t>
            </a:r>
          </a:p>
        </p:txBody>
      </p:sp>
      <p:sp>
        <p:nvSpPr>
          <p:cNvPr id="11" name="Arrow: Down 5">
            <a:extLst>
              <a:ext uri="{FF2B5EF4-FFF2-40B4-BE49-F238E27FC236}">
                <a16:creationId xmlns:a16="http://schemas.microsoft.com/office/drawing/2014/main" id="{94DB447D-5621-CE0E-E931-8ECC7CDA4F93}"/>
              </a:ext>
            </a:extLst>
          </p:cNvPr>
          <p:cNvSpPr/>
          <p:nvPr/>
        </p:nvSpPr>
        <p:spPr>
          <a:xfrm flipH="1">
            <a:off x="1835674" y="3473228"/>
            <a:ext cx="526477" cy="876072"/>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5E76F289-3C56-E2BD-42CE-5FC8A89D0680}"/>
              </a:ext>
            </a:extLst>
          </p:cNvPr>
          <p:cNvSpPr/>
          <p:nvPr/>
        </p:nvSpPr>
        <p:spPr>
          <a:xfrm>
            <a:off x="715443" y="1873085"/>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C741036F-9998-5994-9460-7AB539B6AF5C}"/>
              </a:ext>
            </a:extLst>
          </p:cNvPr>
          <p:cNvSpPr/>
          <p:nvPr/>
        </p:nvSpPr>
        <p:spPr>
          <a:xfrm>
            <a:off x="1325751" y="1873085"/>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105D52F5-CD05-2FE5-F4FC-F3C39897FB04}"/>
              </a:ext>
            </a:extLst>
          </p:cNvPr>
          <p:cNvSpPr/>
          <p:nvPr/>
        </p:nvSpPr>
        <p:spPr>
          <a:xfrm>
            <a:off x="1936059" y="1873085"/>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A84B292A-A783-90B6-658B-553C6A7DE494}"/>
              </a:ext>
            </a:extLst>
          </p:cNvPr>
          <p:cNvSpPr/>
          <p:nvPr/>
        </p:nvSpPr>
        <p:spPr>
          <a:xfrm>
            <a:off x="2546367" y="1873085"/>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3999DC29-CB7F-3E40-3BF5-E60FE7A8CAE1}"/>
              </a:ext>
            </a:extLst>
          </p:cNvPr>
          <p:cNvSpPr/>
          <p:nvPr/>
        </p:nvSpPr>
        <p:spPr>
          <a:xfrm>
            <a:off x="3156675" y="1873085"/>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cxnSp>
        <p:nvCxnSpPr>
          <p:cNvPr id="18" name="Straight Arrow Connector 17">
            <a:extLst>
              <a:ext uri="{FF2B5EF4-FFF2-40B4-BE49-F238E27FC236}">
                <a16:creationId xmlns:a16="http://schemas.microsoft.com/office/drawing/2014/main" id="{F881DEAF-8452-0DF6-7825-DE9351B90195}"/>
              </a:ext>
            </a:extLst>
          </p:cNvPr>
          <p:cNvCxnSpPr/>
          <p:nvPr/>
        </p:nvCxnSpPr>
        <p:spPr>
          <a:xfrm>
            <a:off x="858281" y="2189777"/>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FC750765-F63F-08D2-A871-F1E1CBCE31F9}"/>
              </a:ext>
            </a:extLst>
          </p:cNvPr>
          <p:cNvCxnSpPr/>
          <p:nvPr/>
        </p:nvCxnSpPr>
        <p:spPr>
          <a:xfrm>
            <a:off x="1486767" y="2189777"/>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5EB84989-DC83-066E-BEFD-9E42CCE53E30}"/>
              </a:ext>
            </a:extLst>
          </p:cNvPr>
          <p:cNvCxnSpPr/>
          <p:nvPr/>
        </p:nvCxnSpPr>
        <p:spPr>
          <a:xfrm>
            <a:off x="2077163" y="2189777"/>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4BA9ABD8-83B9-E1A9-6F05-36A8FB11FA7A}"/>
              </a:ext>
            </a:extLst>
          </p:cNvPr>
          <p:cNvCxnSpPr/>
          <p:nvPr/>
        </p:nvCxnSpPr>
        <p:spPr>
          <a:xfrm>
            <a:off x="2696127" y="2189777"/>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663F79CE-8506-2473-98D2-F79525CF019E}"/>
              </a:ext>
            </a:extLst>
          </p:cNvPr>
          <p:cNvCxnSpPr/>
          <p:nvPr/>
        </p:nvCxnSpPr>
        <p:spPr>
          <a:xfrm>
            <a:off x="3311917" y="2189777"/>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8D981628-B083-6F8A-F60B-968CCF5E2DD0}"/>
              </a:ext>
            </a:extLst>
          </p:cNvPr>
          <p:cNvSpPr txBox="1"/>
          <p:nvPr/>
        </p:nvSpPr>
        <p:spPr>
          <a:xfrm>
            <a:off x="858854" y="2259290"/>
            <a:ext cx="276038"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24" name="TextBox 23">
            <a:extLst>
              <a:ext uri="{FF2B5EF4-FFF2-40B4-BE49-F238E27FC236}">
                <a16:creationId xmlns:a16="http://schemas.microsoft.com/office/drawing/2014/main" id="{61C94D94-3C8C-F9E2-74C9-1C78938DE8A5}"/>
              </a:ext>
            </a:extLst>
          </p:cNvPr>
          <p:cNvSpPr txBox="1"/>
          <p:nvPr/>
        </p:nvSpPr>
        <p:spPr>
          <a:xfrm>
            <a:off x="1491528" y="2271992"/>
            <a:ext cx="367408"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25" name="TextBox 24">
            <a:extLst>
              <a:ext uri="{FF2B5EF4-FFF2-40B4-BE49-F238E27FC236}">
                <a16:creationId xmlns:a16="http://schemas.microsoft.com/office/drawing/2014/main" id="{8D43CE18-647D-1E42-DE63-90D7421184DE}"/>
              </a:ext>
            </a:extLst>
          </p:cNvPr>
          <p:cNvSpPr txBox="1"/>
          <p:nvPr/>
        </p:nvSpPr>
        <p:spPr>
          <a:xfrm>
            <a:off x="2098913" y="2264611"/>
            <a:ext cx="367408"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26" name="TextBox 25">
            <a:extLst>
              <a:ext uri="{FF2B5EF4-FFF2-40B4-BE49-F238E27FC236}">
                <a16:creationId xmlns:a16="http://schemas.microsoft.com/office/drawing/2014/main" id="{01798FA5-8F64-3E79-B896-508C645F84F8}"/>
              </a:ext>
            </a:extLst>
          </p:cNvPr>
          <p:cNvSpPr txBox="1"/>
          <p:nvPr/>
        </p:nvSpPr>
        <p:spPr>
          <a:xfrm>
            <a:off x="2712147" y="2269850"/>
            <a:ext cx="276038"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27" name="TextBox 26">
            <a:extLst>
              <a:ext uri="{FF2B5EF4-FFF2-40B4-BE49-F238E27FC236}">
                <a16:creationId xmlns:a16="http://schemas.microsoft.com/office/drawing/2014/main" id="{477B22F0-0EDA-80D9-5C89-E58C9522D174}"/>
              </a:ext>
            </a:extLst>
          </p:cNvPr>
          <p:cNvSpPr txBox="1"/>
          <p:nvPr/>
        </p:nvSpPr>
        <p:spPr>
          <a:xfrm>
            <a:off x="3354538" y="2263271"/>
            <a:ext cx="458780"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28" name="TextBox 27">
            <a:extLst>
              <a:ext uri="{FF2B5EF4-FFF2-40B4-BE49-F238E27FC236}">
                <a16:creationId xmlns:a16="http://schemas.microsoft.com/office/drawing/2014/main" id="{C466246C-A1E6-AA2A-79B8-ABCA3C51CF52}"/>
              </a:ext>
            </a:extLst>
          </p:cNvPr>
          <p:cNvSpPr txBox="1"/>
          <p:nvPr/>
        </p:nvSpPr>
        <p:spPr>
          <a:xfrm>
            <a:off x="1356814" y="1410106"/>
            <a:ext cx="1564467"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Fund A Investors</a:t>
            </a:r>
          </a:p>
        </p:txBody>
      </p:sp>
      <p:sp>
        <p:nvSpPr>
          <p:cNvPr id="40" name="Rectangle: Rounded Corners 3">
            <a:extLst>
              <a:ext uri="{FF2B5EF4-FFF2-40B4-BE49-F238E27FC236}">
                <a16:creationId xmlns:a16="http://schemas.microsoft.com/office/drawing/2014/main" id="{D269F5B8-9A5D-E8A9-FFA6-B0835CE480E5}"/>
              </a:ext>
            </a:extLst>
          </p:cNvPr>
          <p:cNvSpPr/>
          <p:nvPr/>
        </p:nvSpPr>
        <p:spPr>
          <a:xfrm>
            <a:off x="4688271" y="5650854"/>
            <a:ext cx="3003773" cy="367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Asset LLC</a:t>
            </a:r>
          </a:p>
        </p:txBody>
      </p:sp>
      <p:sp>
        <p:nvSpPr>
          <p:cNvPr id="41" name="Rectangle: Rounded Corners 24">
            <a:extLst>
              <a:ext uri="{FF2B5EF4-FFF2-40B4-BE49-F238E27FC236}">
                <a16:creationId xmlns:a16="http://schemas.microsoft.com/office/drawing/2014/main" id="{9D6EDE35-AAE0-C245-C1D8-F15424EE0109}"/>
              </a:ext>
            </a:extLst>
          </p:cNvPr>
          <p:cNvSpPr/>
          <p:nvPr/>
        </p:nvSpPr>
        <p:spPr>
          <a:xfrm>
            <a:off x="8096834" y="2915172"/>
            <a:ext cx="3219776" cy="367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Capital Allocator Fund B</a:t>
            </a:r>
          </a:p>
        </p:txBody>
      </p:sp>
      <p:sp>
        <p:nvSpPr>
          <p:cNvPr id="42" name="Arrow: Down 5">
            <a:extLst>
              <a:ext uri="{FF2B5EF4-FFF2-40B4-BE49-F238E27FC236}">
                <a16:creationId xmlns:a16="http://schemas.microsoft.com/office/drawing/2014/main" id="{F089E53D-78E5-0796-8A7F-D7BC11059E93}"/>
              </a:ext>
            </a:extLst>
          </p:cNvPr>
          <p:cNvSpPr/>
          <p:nvPr/>
        </p:nvSpPr>
        <p:spPr>
          <a:xfrm flipH="1">
            <a:off x="9361956" y="3451436"/>
            <a:ext cx="526477" cy="876072"/>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43" name="Oval 42">
            <a:extLst>
              <a:ext uri="{FF2B5EF4-FFF2-40B4-BE49-F238E27FC236}">
                <a16:creationId xmlns:a16="http://schemas.microsoft.com/office/drawing/2014/main" id="{56FDCAED-3A3A-0075-539F-125B1A9B19F6}"/>
              </a:ext>
            </a:extLst>
          </p:cNvPr>
          <p:cNvSpPr/>
          <p:nvPr/>
        </p:nvSpPr>
        <p:spPr>
          <a:xfrm>
            <a:off x="8241725" y="1851293"/>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44" name="Oval 43">
            <a:extLst>
              <a:ext uri="{FF2B5EF4-FFF2-40B4-BE49-F238E27FC236}">
                <a16:creationId xmlns:a16="http://schemas.microsoft.com/office/drawing/2014/main" id="{5F211A54-F612-0FC2-A922-419512AC8772}"/>
              </a:ext>
            </a:extLst>
          </p:cNvPr>
          <p:cNvSpPr/>
          <p:nvPr/>
        </p:nvSpPr>
        <p:spPr>
          <a:xfrm>
            <a:off x="8852033" y="1851293"/>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45" name="Oval 44">
            <a:extLst>
              <a:ext uri="{FF2B5EF4-FFF2-40B4-BE49-F238E27FC236}">
                <a16:creationId xmlns:a16="http://schemas.microsoft.com/office/drawing/2014/main" id="{CD0BC9B5-312C-AADE-4D0F-70CF940B415E}"/>
              </a:ext>
            </a:extLst>
          </p:cNvPr>
          <p:cNvSpPr/>
          <p:nvPr/>
        </p:nvSpPr>
        <p:spPr>
          <a:xfrm>
            <a:off x="9462341" y="1851293"/>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46" name="Oval 45">
            <a:extLst>
              <a:ext uri="{FF2B5EF4-FFF2-40B4-BE49-F238E27FC236}">
                <a16:creationId xmlns:a16="http://schemas.microsoft.com/office/drawing/2014/main" id="{8A9D564B-3EC2-9FE6-2156-3FF8F58E8DBD}"/>
              </a:ext>
            </a:extLst>
          </p:cNvPr>
          <p:cNvSpPr/>
          <p:nvPr/>
        </p:nvSpPr>
        <p:spPr>
          <a:xfrm>
            <a:off x="10072649" y="1851293"/>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47" name="Oval 46">
            <a:extLst>
              <a:ext uri="{FF2B5EF4-FFF2-40B4-BE49-F238E27FC236}">
                <a16:creationId xmlns:a16="http://schemas.microsoft.com/office/drawing/2014/main" id="{D750E53B-0F9C-A814-860F-8C91E47552D9}"/>
              </a:ext>
            </a:extLst>
          </p:cNvPr>
          <p:cNvSpPr/>
          <p:nvPr/>
        </p:nvSpPr>
        <p:spPr>
          <a:xfrm>
            <a:off x="10682957" y="1851293"/>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cxnSp>
        <p:nvCxnSpPr>
          <p:cNvPr id="48" name="Straight Arrow Connector 47">
            <a:extLst>
              <a:ext uri="{FF2B5EF4-FFF2-40B4-BE49-F238E27FC236}">
                <a16:creationId xmlns:a16="http://schemas.microsoft.com/office/drawing/2014/main" id="{6ADC466E-C750-B6CD-C471-FD1B5026929E}"/>
              </a:ext>
            </a:extLst>
          </p:cNvPr>
          <p:cNvCxnSpPr/>
          <p:nvPr/>
        </p:nvCxnSpPr>
        <p:spPr>
          <a:xfrm>
            <a:off x="8384563" y="2167985"/>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8CF727E1-4EA6-7A15-7A45-96BC9E6BCDA0}"/>
              </a:ext>
            </a:extLst>
          </p:cNvPr>
          <p:cNvCxnSpPr/>
          <p:nvPr/>
        </p:nvCxnSpPr>
        <p:spPr>
          <a:xfrm>
            <a:off x="9013049" y="2167985"/>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69BE1E86-3003-B905-365F-9730829F442C}"/>
              </a:ext>
            </a:extLst>
          </p:cNvPr>
          <p:cNvCxnSpPr/>
          <p:nvPr/>
        </p:nvCxnSpPr>
        <p:spPr>
          <a:xfrm>
            <a:off x="9603445" y="2167985"/>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82EBF2DA-F74F-E2C0-007B-377DAC070514}"/>
              </a:ext>
            </a:extLst>
          </p:cNvPr>
          <p:cNvCxnSpPr/>
          <p:nvPr/>
        </p:nvCxnSpPr>
        <p:spPr>
          <a:xfrm>
            <a:off x="10222409" y="2167985"/>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a:extLst>
              <a:ext uri="{FF2B5EF4-FFF2-40B4-BE49-F238E27FC236}">
                <a16:creationId xmlns:a16="http://schemas.microsoft.com/office/drawing/2014/main" id="{7CA9C171-9F89-E0AE-5A0B-B774194CA099}"/>
              </a:ext>
            </a:extLst>
          </p:cNvPr>
          <p:cNvCxnSpPr/>
          <p:nvPr/>
        </p:nvCxnSpPr>
        <p:spPr>
          <a:xfrm>
            <a:off x="10838199" y="2167985"/>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53" name="TextBox 52">
            <a:extLst>
              <a:ext uri="{FF2B5EF4-FFF2-40B4-BE49-F238E27FC236}">
                <a16:creationId xmlns:a16="http://schemas.microsoft.com/office/drawing/2014/main" id="{6013D0E1-0F46-E60C-A6CB-1FD64AA9F70D}"/>
              </a:ext>
            </a:extLst>
          </p:cNvPr>
          <p:cNvSpPr txBox="1"/>
          <p:nvPr/>
        </p:nvSpPr>
        <p:spPr>
          <a:xfrm>
            <a:off x="8385136" y="2237498"/>
            <a:ext cx="276038"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54" name="TextBox 53">
            <a:extLst>
              <a:ext uri="{FF2B5EF4-FFF2-40B4-BE49-F238E27FC236}">
                <a16:creationId xmlns:a16="http://schemas.microsoft.com/office/drawing/2014/main" id="{112F60C0-1971-056A-99E9-D5FAE8BD23E8}"/>
              </a:ext>
            </a:extLst>
          </p:cNvPr>
          <p:cNvSpPr txBox="1"/>
          <p:nvPr/>
        </p:nvSpPr>
        <p:spPr>
          <a:xfrm>
            <a:off x="9017810" y="2250200"/>
            <a:ext cx="367408"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55" name="TextBox 54">
            <a:extLst>
              <a:ext uri="{FF2B5EF4-FFF2-40B4-BE49-F238E27FC236}">
                <a16:creationId xmlns:a16="http://schemas.microsoft.com/office/drawing/2014/main" id="{14223E5E-10A1-8C9C-A53E-437DAB6FEC65}"/>
              </a:ext>
            </a:extLst>
          </p:cNvPr>
          <p:cNvSpPr txBox="1"/>
          <p:nvPr/>
        </p:nvSpPr>
        <p:spPr>
          <a:xfrm>
            <a:off x="9625195" y="2242819"/>
            <a:ext cx="367408"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56" name="TextBox 55">
            <a:extLst>
              <a:ext uri="{FF2B5EF4-FFF2-40B4-BE49-F238E27FC236}">
                <a16:creationId xmlns:a16="http://schemas.microsoft.com/office/drawing/2014/main" id="{81345E0A-8DEF-CDE5-29F6-1601A1A58CCB}"/>
              </a:ext>
            </a:extLst>
          </p:cNvPr>
          <p:cNvSpPr txBox="1"/>
          <p:nvPr/>
        </p:nvSpPr>
        <p:spPr>
          <a:xfrm>
            <a:off x="10238429" y="2248058"/>
            <a:ext cx="276038"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57" name="TextBox 56">
            <a:extLst>
              <a:ext uri="{FF2B5EF4-FFF2-40B4-BE49-F238E27FC236}">
                <a16:creationId xmlns:a16="http://schemas.microsoft.com/office/drawing/2014/main" id="{294ECBBE-2FB5-7ADE-3889-B69896A969BC}"/>
              </a:ext>
            </a:extLst>
          </p:cNvPr>
          <p:cNvSpPr txBox="1"/>
          <p:nvPr/>
        </p:nvSpPr>
        <p:spPr>
          <a:xfrm>
            <a:off x="10880820" y="2241479"/>
            <a:ext cx="458780"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60" name="TextBox 59">
            <a:extLst>
              <a:ext uri="{FF2B5EF4-FFF2-40B4-BE49-F238E27FC236}">
                <a16:creationId xmlns:a16="http://schemas.microsoft.com/office/drawing/2014/main" id="{DA20A3EA-21C3-4C95-AA37-666933F4CCAF}"/>
              </a:ext>
            </a:extLst>
          </p:cNvPr>
          <p:cNvSpPr txBox="1"/>
          <p:nvPr/>
        </p:nvSpPr>
        <p:spPr>
          <a:xfrm>
            <a:off x="8842960" y="1464054"/>
            <a:ext cx="1564467"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Fund B Investors</a:t>
            </a:r>
          </a:p>
        </p:txBody>
      </p:sp>
      <p:sp>
        <p:nvSpPr>
          <p:cNvPr id="61" name="Arrow: Down 5">
            <a:extLst>
              <a:ext uri="{FF2B5EF4-FFF2-40B4-BE49-F238E27FC236}">
                <a16:creationId xmlns:a16="http://schemas.microsoft.com/office/drawing/2014/main" id="{804093D4-7E30-43E8-D720-0E8BD5BBAF1C}"/>
              </a:ext>
            </a:extLst>
          </p:cNvPr>
          <p:cNvSpPr/>
          <p:nvPr/>
        </p:nvSpPr>
        <p:spPr>
          <a:xfrm flipH="1">
            <a:off x="5926917" y="4892483"/>
            <a:ext cx="526477" cy="686514"/>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62" name="Oval 61">
            <a:extLst>
              <a:ext uri="{FF2B5EF4-FFF2-40B4-BE49-F238E27FC236}">
                <a16:creationId xmlns:a16="http://schemas.microsoft.com/office/drawing/2014/main" id="{B00A5171-A8D1-5C71-2B47-6D275B8283EF}"/>
              </a:ext>
            </a:extLst>
          </p:cNvPr>
          <p:cNvSpPr/>
          <p:nvPr/>
        </p:nvSpPr>
        <p:spPr>
          <a:xfrm>
            <a:off x="4672395" y="3372058"/>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63" name="Oval 62">
            <a:extLst>
              <a:ext uri="{FF2B5EF4-FFF2-40B4-BE49-F238E27FC236}">
                <a16:creationId xmlns:a16="http://schemas.microsoft.com/office/drawing/2014/main" id="{589B5094-9431-1F98-1DD1-265A40990A8E}"/>
              </a:ext>
            </a:extLst>
          </p:cNvPr>
          <p:cNvSpPr/>
          <p:nvPr/>
        </p:nvSpPr>
        <p:spPr>
          <a:xfrm>
            <a:off x="5282703" y="3372058"/>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64" name="Oval 63">
            <a:extLst>
              <a:ext uri="{FF2B5EF4-FFF2-40B4-BE49-F238E27FC236}">
                <a16:creationId xmlns:a16="http://schemas.microsoft.com/office/drawing/2014/main" id="{28415C27-D6FE-BFA7-EF02-BDA396F0E65B}"/>
              </a:ext>
            </a:extLst>
          </p:cNvPr>
          <p:cNvSpPr/>
          <p:nvPr/>
        </p:nvSpPr>
        <p:spPr>
          <a:xfrm>
            <a:off x="5893011" y="3372058"/>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65" name="Oval 64">
            <a:extLst>
              <a:ext uri="{FF2B5EF4-FFF2-40B4-BE49-F238E27FC236}">
                <a16:creationId xmlns:a16="http://schemas.microsoft.com/office/drawing/2014/main" id="{AE6095B3-5520-0D73-5B20-8A256AC07CE9}"/>
              </a:ext>
            </a:extLst>
          </p:cNvPr>
          <p:cNvSpPr/>
          <p:nvPr/>
        </p:nvSpPr>
        <p:spPr>
          <a:xfrm>
            <a:off x="6503319" y="3372058"/>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66" name="Oval 65">
            <a:extLst>
              <a:ext uri="{FF2B5EF4-FFF2-40B4-BE49-F238E27FC236}">
                <a16:creationId xmlns:a16="http://schemas.microsoft.com/office/drawing/2014/main" id="{BE319649-BFA7-19C7-14D3-B1ED5DC9C2E3}"/>
              </a:ext>
            </a:extLst>
          </p:cNvPr>
          <p:cNvSpPr/>
          <p:nvPr/>
        </p:nvSpPr>
        <p:spPr>
          <a:xfrm>
            <a:off x="7113627" y="3372058"/>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cxnSp>
        <p:nvCxnSpPr>
          <p:cNvPr id="67" name="Straight Arrow Connector 66">
            <a:extLst>
              <a:ext uri="{FF2B5EF4-FFF2-40B4-BE49-F238E27FC236}">
                <a16:creationId xmlns:a16="http://schemas.microsoft.com/office/drawing/2014/main" id="{F053E35C-1054-0F98-E9C6-3411F8E25DDD}"/>
              </a:ext>
            </a:extLst>
          </p:cNvPr>
          <p:cNvCxnSpPr/>
          <p:nvPr/>
        </p:nvCxnSpPr>
        <p:spPr>
          <a:xfrm>
            <a:off x="4815233" y="3688750"/>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68" name="Straight Arrow Connector 67">
            <a:extLst>
              <a:ext uri="{FF2B5EF4-FFF2-40B4-BE49-F238E27FC236}">
                <a16:creationId xmlns:a16="http://schemas.microsoft.com/office/drawing/2014/main" id="{C7B8C4C8-D0EC-7A14-CF23-AF3A9E829D77}"/>
              </a:ext>
            </a:extLst>
          </p:cNvPr>
          <p:cNvCxnSpPr/>
          <p:nvPr/>
        </p:nvCxnSpPr>
        <p:spPr>
          <a:xfrm>
            <a:off x="5443719" y="3688750"/>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69" name="Straight Arrow Connector 68">
            <a:extLst>
              <a:ext uri="{FF2B5EF4-FFF2-40B4-BE49-F238E27FC236}">
                <a16:creationId xmlns:a16="http://schemas.microsoft.com/office/drawing/2014/main" id="{448A6324-0AF0-BFAF-1BAC-F924F0A61A2A}"/>
              </a:ext>
            </a:extLst>
          </p:cNvPr>
          <p:cNvCxnSpPr/>
          <p:nvPr/>
        </p:nvCxnSpPr>
        <p:spPr>
          <a:xfrm>
            <a:off x="6034115" y="3688750"/>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70" name="Straight Arrow Connector 69">
            <a:extLst>
              <a:ext uri="{FF2B5EF4-FFF2-40B4-BE49-F238E27FC236}">
                <a16:creationId xmlns:a16="http://schemas.microsoft.com/office/drawing/2014/main" id="{430F5F43-85FA-93C2-7CDC-750144167502}"/>
              </a:ext>
            </a:extLst>
          </p:cNvPr>
          <p:cNvCxnSpPr/>
          <p:nvPr/>
        </p:nvCxnSpPr>
        <p:spPr>
          <a:xfrm>
            <a:off x="6653079" y="3688750"/>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71" name="Straight Arrow Connector 70">
            <a:extLst>
              <a:ext uri="{FF2B5EF4-FFF2-40B4-BE49-F238E27FC236}">
                <a16:creationId xmlns:a16="http://schemas.microsoft.com/office/drawing/2014/main" id="{AB5F432E-86A4-3930-6AE7-5A89DC498F44}"/>
              </a:ext>
            </a:extLst>
          </p:cNvPr>
          <p:cNvCxnSpPr/>
          <p:nvPr/>
        </p:nvCxnSpPr>
        <p:spPr>
          <a:xfrm>
            <a:off x="7268869" y="3688750"/>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72" name="TextBox 71">
            <a:extLst>
              <a:ext uri="{FF2B5EF4-FFF2-40B4-BE49-F238E27FC236}">
                <a16:creationId xmlns:a16="http://schemas.microsoft.com/office/drawing/2014/main" id="{A572F5C1-CB10-B206-0A67-2DE08F08F799}"/>
              </a:ext>
            </a:extLst>
          </p:cNvPr>
          <p:cNvSpPr txBox="1"/>
          <p:nvPr/>
        </p:nvSpPr>
        <p:spPr>
          <a:xfrm>
            <a:off x="4815806" y="3758263"/>
            <a:ext cx="276038"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73" name="TextBox 72">
            <a:extLst>
              <a:ext uri="{FF2B5EF4-FFF2-40B4-BE49-F238E27FC236}">
                <a16:creationId xmlns:a16="http://schemas.microsoft.com/office/drawing/2014/main" id="{22145AFC-4CBC-C64D-8ED1-25552E77B4BC}"/>
              </a:ext>
            </a:extLst>
          </p:cNvPr>
          <p:cNvSpPr txBox="1"/>
          <p:nvPr/>
        </p:nvSpPr>
        <p:spPr>
          <a:xfrm>
            <a:off x="5448480" y="3770965"/>
            <a:ext cx="367408"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74" name="TextBox 73">
            <a:extLst>
              <a:ext uri="{FF2B5EF4-FFF2-40B4-BE49-F238E27FC236}">
                <a16:creationId xmlns:a16="http://schemas.microsoft.com/office/drawing/2014/main" id="{CDD10DBC-1079-0FAB-A240-8BE40028802D}"/>
              </a:ext>
            </a:extLst>
          </p:cNvPr>
          <p:cNvSpPr txBox="1"/>
          <p:nvPr/>
        </p:nvSpPr>
        <p:spPr>
          <a:xfrm>
            <a:off x="6055865" y="3763584"/>
            <a:ext cx="367408"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75" name="TextBox 74">
            <a:extLst>
              <a:ext uri="{FF2B5EF4-FFF2-40B4-BE49-F238E27FC236}">
                <a16:creationId xmlns:a16="http://schemas.microsoft.com/office/drawing/2014/main" id="{15A00CED-A08A-0362-7780-C8B132289125}"/>
              </a:ext>
            </a:extLst>
          </p:cNvPr>
          <p:cNvSpPr txBox="1"/>
          <p:nvPr/>
        </p:nvSpPr>
        <p:spPr>
          <a:xfrm>
            <a:off x="6669099" y="3768823"/>
            <a:ext cx="276038"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76" name="TextBox 75">
            <a:extLst>
              <a:ext uri="{FF2B5EF4-FFF2-40B4-BE49-F238E27FC236}">
                <a16:creationId xmlns:a16="http://schemas.microsoft.com/office/drawing/2014/main" id="{9B53ED45-DE6C-256F-AE70-80E2F3956BC2}"/>
              </a:ext>
            </a:extLst>
          </p:cNvPr>
          <p:cNvSpPr txBox="1"/>
          <p:nvPr/>
        </p:nvSpPr>
        <p:spPr>
          <a:xfrm>
            <a:off x="7311490" y="3762244"/>
            <a:ext cx="458780"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77" name="TextBox 76">
            <a:extLst>
              <a:ext uri="{FF2B5EF4-FFF2-40B4-BE49-F238E27FC236}">
                <a16:creationId xmlns:a16="http://schemas.microsoft.com/office/drawing/2014/main" id="{DC4378AF-B158-6620-3760-2C0277D180D1}"/>
              </a:ext>
            </a:extLst>
          </p:cNvPr>
          <p:cNvSpPr txBox="1"/>
          <p:nvPr/>
        </p:nvSpPr>
        <p:spPr>
          <a:xfrm>
            <a:off x="5313766" y="2909079"/>
            <a:ext cx="1564467"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Fund C Investors</a:t>
            </a:r>
          </a:p>
        </p:txBody>
      </p:sp>
      <p:sp>
        <p:nvSpPr>
          <p:cNvPr id="78" name="TextBox 77">
            <a:extLst>
              <a:ext uri="{FF2B5EF4-FFF2-40B4-BE49-F238E27FC236}">
                <a16:creationId xmlns:a16="http://schemas.microsoft.com/office/drawing/2014/main" id="{B338B0A0-53BB-7555-EB15-33E471F919B9}"/>
              </a:ext>
            </a:extLst>
          </p:cNvPr>
          <p:cNvSpPr txBox="1"/>
          <p:nvPr/>
        </p:nvSpPr>
        <p:spPr>
          <a:xfrm>
            <a:off x="2333212" y="3561542"/>
            <a:ext cx="1040808" cy="523220"/>
          </a:xfrm>
          <a:prstGeom prst="rect">
            <a:avLst/>
          </a:prstGeom>
          <a:noFill/>
        </p:spPr>
        <p:txBody>
          <a:bodyPr wrap="square" rtlCol="0">
            <a:spAutoFit/>
          </a:bodyPr>
          <a:lstStyle/>
          <a:p>
            <a:r>
              <a:rPr lang="en-US" sz="1400" dirty="0"/>
              <a:t>Preferred Terms</a:t>
            </a:r>
          </a:p>
        </p:txBody>
      </p:sp>
      <p:sp>
        <p:nvSpPr>
          <p:cNvPr id="79" name="TextBox 78">
            <a:extLst>
              <a:ext uri="{FF2B5EF4-FFF2-40B4-BE49-F238E27FC236}">
                <a16:creationId xmlns:a16="http://schemas.microsoft.com/office/drawing/2014/main" id="{DFE61B7A-DCF7-732B-AC38-64BEF6CCAC35}"/>
              </a:ext>
            </a:extLst>
          </p:cNvPr>
          <p:cNvSpPr txBox="1"/>
          <p:nvPr/>
        </p:nvSpPr>
        <p:spPr>
          <a:xfrm>
            <a:off x="9887023" y="3538783"/>
            <a:ext cx="1040808" cy="523220"/>
          </a:xfrm>
          <a:prstGeom prst="rect">
            <a:avLst/>
          </a:prstGeom>
          <a:noFill/>
        </p:spPr>
        <p:txBody>
          <a:bodyPr wrap="square" rtlCol="0">
            <a:spAutoFit/>
          </a:bodyPr>
          <a:lstStyle/>
          <a:p>
            <a:r>
              <a:rPr lang="en-US" sz="1400" dirty="0"/>
              <a:t>Preferred Terms</a:t>
            </a:r>
          </a:p>
        </p:txBody>
      </p:sp>
    </p:spTree>
    <p:extLst>
      <p:ext uri="{BB962C8B-B14F-4D97-AF65-F5344CB8AC3E}">
        <p14:creationId xmlns:p14="http://schemas.microsoft.com/office/powerpoint/2010/main" val="35014540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D3597A-18E1-4934-CE73-2DDD7C3847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3FF4231-8F73-4C42-4ADE-134C081D9D4E}"/>
              </a:ext>
            </a:extLst>
          </p:cNvPr>
          <p:cNvSpPr>
            <a:spLocks noGrp="1"/>
          </p:cNvSpPr>
          <p:nvPr>
            <p:ph type="title"/>
          </p:nvPr>
        </p:nvSpPr>
        <p:spPr/>
        <p:txBody>
          <a:bodyPr>
            <a:normAutofit fontScale="90000"/>
          </a:bodyPr>
          <a:lstStyle/>
          <a:p>
            <a:r>
              <a:rPr lang="en-US" dirty="0"/>
              <a:t>Operator-Capital Allocator Equity Deal Structure</a:t>
            </a:r>
          </a:p>
        </p:txBody>
      </p:sp>
      <p:sp>
        <p:nvSpPr>
          <p:cNvPr id="4" name="Slide Number Placeholder 3">
            <a:extLst>
              <a:ext uri="{FF2B5EF4-FFF2-40B4-BE49-F238E27FC236}">
                <a16:creationId xmlns:a16="http://schemas.microsoft.com/office/drawing/2014/main" id="{96CFF470-A63E-3DAC-4189-8498D954EEBD}"/>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rPr>
              <a:t>Slide: </a:t>
            </a:r>
            <a:fld id="{9C5CA0F8-7E42-9F47-AD4A-25978FBA3BA2}" type="slidenum">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
        <p:nvSpPr>
          <p:cNvPr id="3" name="Text Placeholder 4">
            <a:extLst>
              <a:ext uri="{FF2B5EF4-FFF2-40B4-BE49-F238E27FC236}">
                <a16:creationId xmlns:a16="http://schemas.microsoft.com/office/drawing/2014/main" id="{A370D4BE-F313-2D34-EB15-4A0F08F8223B}"/>
              </a:ext>
            </a:extLst>
          </p:cNvPr>
          <p:cNvSpPr>
            <a:spLocks noGrp="1"/>
          </p:cNvSpPr>
          <p:nvPr>
            <p:ph type="body" sz="quarter" idx="10"/>
          </p:nvPr>
        </p:nvSpPr>
        <p:spPr>
          <a:xfrm>
            <a:off x="505737" y="1323929"/>
            <a:ext cx="10663833" cy="4718056"/>
          </a:xfrm>
        </p:spPr>
        <p:txBody>
          <a:bodyPr anchor="t">
            <a:noAutofit/>
          </a:bodyPr>
          <a:lstStyle/>
          <a:p>
            <a:pPr defTabSz="1828343">
              <a:spcBef>
                <a:spcPts val="600"/>
              </a:spcBef>
            </a:pPr>
            <a:r>
              <a:rPr lang="en-US" sz="2000" dirty="0">
                <a:solidFill>
                  <a:schemeClr val="tx1"/>
                </a:solidFill>
                <a:latin typeface="Sofia Pro Regular" panose="00000500000000000000" pitchFamily="50" charset="0"/>
              </a:rPr>
              <a:t>Operator needs to set up a minimum of 2 investment options in deal structure</a:t>
            </a:r>
          </a:p>
          <a:p>
            <a:pPr lvl="1" defTabSz="1828343">
              <a:spcBef>
                <a:spcPts val="600"/>
              </a:spcBef>
            </a:pPr>
            <a:r>
              <a:rPr lang="en-US" sz="1800" dirty="0">
                <a:solidFill>
                  <a:schemeClr val="tx1"/>
                </a:solidFill>
                <a:latin typeface="Sofia Pro Regular" panose="00000500000000000000" pitchFamily="50" charset="0"/>
              </a:rPr>
              <a:t>Class A:  Retail investor terms</a:t>
            </a:r>
          </a:p>
          <a:p>
            <a:pPr lvl="1" defTabSz="1828343">
              <a:spcBef>
                <a:spcPts val="600"/>
              </a:spcBef>
            </a:pPr>
            <a:r>
              <a:rPr lang="en-US" sz="1800" dirty="0">
                <a:solidFill>
                  <a:schemeClr val="tx1"/>
                </a:solidFill>
                <a:latin typeface="Sofia Pro Regular" panose="00000500000000000000" pitchFamily="50" charset="0"/>
              </a:rPr>
              <a:t>Class B:  Fund of Fund or large investor terms</a:t>
            </a:r>
          </a:p>
          <a:p>
            <a:pPr defTabSz="1828343">
              <a:spcBef>
                <a:spcPts val="600"/>
              </a:spcBef>
            </a:pPr>
            <a:r>
              <a:rPr lang="en-US" sz="2000" dirty="0">
                <a:solidFill>
                  <a:schemeClr val="tx1"/>
                </a:solidFill>
                <a:latin typeface="Sofia Pro Regular" panose="00000500000000000000" pitchFamily="50" charset="0"/>
              </a:rPr>
              <a:t>Fund of Fund terms must leave sufficient room for fund manager to collect management fees for the management of their fund while still providing FOF investors better returns than going direct</a:t>
            </a:r>
          </a:p>
          <a:p>
            <a:pPr defTabSz="1828343">
              <a:spcBef>
                <a:spcPts val="600"/>
              </a:spcBef>
            </a:pPr>
            <a:r>
              <a:rPr lang="en-US" sz="2000" dirty="0">
                <a:solidFill>
                  <a:schemeClr val="tx1"/>
                </a:solidFill>
                <a:latin typeface="Sofia Pro Regular" panose="00000500000000000000" pitchFamily="50" charset="0"/>
              </a:rPr>
              <a:t>Operator should NOT pay FOF managers a percentage based on capital raised – against SEC rules</a:t>
            </a:r>
          </a:p>
          <a:p>
            <a:pPr defTabSz="1828343">
              <a:spcBef>
                <a:spcPts val="600"/>
              </a:spcBef>
            </a:pPr>
            <a:r>
              <a:rPr lang="en-US" sz="2000" dirty="0">
                <a:solidFill>
                  <a:schemeClr val="tx1"/>
                </a:solidFill>
                <a:latin typeface="Sofia Pro Regular" panose="00000500000000000000" pitchFamily="50" charset="0"/>
              </a:rPr>
              <a:t>Operator can provide FOF managers with fixed $ due diligence fees</a:t>
            </a:r>
          </a:p>
          <a:p>
            <a:pPr defTabSz="1828343">
              <a:spcBef>
                <a:spcPts val="600"/>
              </a:spcBef>
            </a:pPr>
            <a:r>
              <a:rPr lang="en-US" sz="2000" dirty="0">
                <a:solidFill>
                  <a:schemeClr val="tx1"/>
                </a:solidFill>
                <a:latin typeface="Sofia Pro Regular" panose="00000500000000000000" pitchFamily="50" charset="0"/>
              </a:rPr>
              <a:t>Operator should provide sufficient waterfall structure to enable managers to take a service fee</a:t>
            </a:r>
          </a:p>
        </p:txBody>
      </p:sp>
    </p:spTree>
    <p:extLst>
      <p:ext uri="{BB962C8B-B14F-4D97-AF65-F5344CB8AC3E}">
        <p14:creationId xmlns:p14="http://schemas.microsoft.com/office/powerpoint/2010/main" val="20149756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5B1FED-FC4B-92A7-9659-062B6CD7FB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76A470-336A-4CA1-2FCB-266C3B292687}"/>
              </a:ext>
            </a:extLst>
          </p:cNvPr>
          <p:cNvSpPr>
            <a:spLocks noGrp="1"/>
          </p:cNvSpPr>
          <p:nvPr>
            <p:ph type="title"/>
          </p:nvPr>
        </p:nvSpPr>
        <p:spPr/>
        <p:txBody>
          <a:bodyPr>
            <a:normAutofit fontScale="90000"/>
          </a:bodyPr>
          <a:lstStyle/>
          <a:p>
            <a:r>
              <a:rPr lang="en-US" dirty="0"/>
              <a:t>Operator-Capital Allocator Equity Deal Partnership</a:t>
            </a:r>
          </a:p>
        </p:txBody>
      </p:sp>
      <p:sp>
        <p:nvSpPr>
          <p:cNvPr id="4" name="Slide Number Placeholder 3">
            <a:extLst>
              <a:ext uri="{FF2B5EF4-FFF2-40B4-BE49-F238E27FC236}">
                <a16:creationId xmlns:a16="http://schemas.microsoft.com/office/drawing/2014/main" id="{68C0BF50-6677-1387-78ED-68FD9E89A11B}"/>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rPr>
              <a:t>Slide: </a:t>
            </a:r>
            <a:fld id="{9C5CA0F8-7E42-9F47-AD4A-25978FBA3BA2}" type="slidenum">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
        <p:nvSpPr>
          <p:cNvPr id="6" name="Rectangle: Rounded Corners 24">
            <a:extLst>
              <a:ext uri="{FF2B5EF4-FFF2-40B4-BE49-F238E27FC236}">
                <a16:creationId xmlns:a16="http://schemas.microsoft.com/office/drawing/2014/main" id="{045034C2-4AFD-8D11-7428-EB875D2D5A83}"/>
              </a:ext>
            </a:extLst>
          </p:cNvPr>
          <p:cNvSpPr/>
          <p:nvPr/>
        </p:nvSpPr>
        <p:spPr>
          <a:xfrm>
            <a:off x="7013450" y="2182106"/>
            <a:ext cx="1382832" cy="6685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Capital Allocator Fund A</a:t>
            </a:r>
          </a:p>
        </p:txBody>
      </p:sp>
      <p:sp>
        <p:nvSpPr>
          <p:cNvPr id="9" name="Rectangle: Rounded Corners 3">
            <a:extLst>
              <a:ext uri="{FF2B5EF4-FFF2-40B4-BE49-F238E27FC236}">
                <a16:creationId xmlns:a16="http://schemas.microsoft.com/office/drawing/2014/main" id="{9C1CC101-8C00-DDDB-0A1C-C4C60894CAD7}"/>
              </a:ext>
            </a:extLst>
          </p:cNvPr>
          <p:cNvSpPr/>
          <p:nvPr/>
        </p:nvSpPr>
        <p:spPr>
          <a:xfrm>
            <a:off x="6858025" y="4293627"/>
            <a:ext cx="3981854" cy="6685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Operator Fund C</a:t>
            </a:r>
          </a:p>
        </p:txBody>
      </p:sp>
      <p:sp>
        <p:nvSpPr>
          <p:cNvPr id="11" name="Arrow: Down 5">
            <a:extLst>
              <a:ext uri="{FF2B5EF4-FFF2-40B4-BE49-F238E27FC236}">
                <a16:creationId xmlns:a16="http://schemas.microsoft.com/office/drawing/2014/main" id="{8E4CE083-B973-C12E-A209-B1B67E5D9836}"/>
              </a:ext>
            </a:extLst>
          </p:cNvPr>
          <p:cNvSpPr/>
          <p:nvPr/>
        </p:nvSpPr>
        <p:spPr>
          <a:xfrm rot="10800000" flipH="1">
            <a:off x="7188990" y="2897788"/>
            <a:ext cx="253929" cy="1318402"/>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40" name="Rectangle: Rounded Corners 3">
            <a:extLst>
              <a:ext uri="{FF2B5EF4-FFF2-40B4-BE49-F238E27FC236}">
                <a16:creationId xmlns:a16="http://schemas.microsoft.com/office/drawing/2014/main" id="{E694EDFE-AAA6-78E0-7EBB-53DD4ABAF5A5}"/>
              </a:ext>
            </a:extLst>
          </p:cNvPr>
          <p:cNvSpPr/>
          <p:nvPr/>
        </p:nvSpPr>
        <p:spPr>
          <a:xfrm>
            <a:off x="8150380" y="5445888"/>
            <a:ext cx="1290063" cy="6685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Asset LLC</a:t>
            </a:r>
          </a:p>
        </p:txBody>
      </p:sp>
      <p:sp>
        <p:nvSpPr>
          <p:cNvPr id="41" name="Rectangle: Rounded Corners 24">
            <a:extLst>
              <a:ext uri="{FF2B5EF4-FFF2-40B4-BE49-F238E27FC236}">
                <a16:creationId xmlns:a16="http://schemas.microsoft.com/office/drawing/2014/main" id="{A104B641-0BB2-2A56-507A-9181EFDFA107}"/>
              </a:ext>
            </a:extLst>
          </p:cNvPr>
          <p:cNvSpPr/>
          <p:nvPr/>
        </p:nvSpPr>
        <p:spPr>
          <a:xfrm>
            <a:off x="9192644" y="2169392"/>
            <a:ext cx="1382832" cy="6685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Capital Allocator Fund B</a:t>
            </a:r>
          </a:p>
        </p:txBody>
      </p:sp>
      <p:sp>
        <p:nvSpPr>
          <p:cNvPr id="61" name="Arrow: Down 5">
            <a:extLst>
              <a:ext uri="{FF2B5EF4-FFF2-40B4-BE49-F238E27FC236}">
                <a16:creationId xmlns:a16="http://schemas.microsoft.com/office/drawing/2014/main" id="{CC6178E8-2C99-B8BD-82A4-2382D14C50F4}"/>
              </a:ext>
            </a:extLst>
          </p:cNvPr>
          <p:cNvSpPr/>
          <p:nvPr/>
        </p:nvSpPr>
        <p:spPr>
          <a:xfrm rot="10800000" flipH="1">
            <a:off x="8699712" y="4987007"/>
            <a:ext cx="233060" cy="434050"/>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77" name="TextBox 76">
            <a:extLst>
              <a:ext uri="{FF2B5EF4-FFF2-40B4-BE49-F238E27FC236}">
                <a16:creationId xmlns:a16="http://schemas.microsoft.com/office/drawing/2014/main" id="{B470B0A3-F882-F03A-6446-A93869431150}"/>
              </a:ext>
            </a:extLst>
          </p:cNvPr>
          <p:cNvSpPr txBox="1"/>
          <p:nvPr/>
        </p:nvSpPr>
        <p:spPr>
          <a:xfrm>
            <a:off x="8126293" y="3520955"/>
            <a:ext cx="138505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Fund C Investors</a:t>
            </a:r>
          </a:p>
        </p:txBody>
      </p:sp>
      <p:sp>
        <p:nvSpPr>
          <p:cNvPr id="3" name="TextBox 2">
            <a:extLst>
              <a:ext uri="{FF2B5EF4-FFF2-40B4-BE49-F238E27FC236}">
                <a16:creationId xmlns:a16="http://schemas.microsoft.com/office/drawing/2014/main" id="{163EAB74-8E5F-7A38-D934-99C422C9308C}"/>
              </a:ext>
            </a:extLst>
          </p:cNvPr>
          <p:cNvSpPr txBox="1"/>
          <p:nvPr/>
        </p:nvSpPr>
        <p:spPr>
          <a:xfrm>
            <a:off x="680034" y="1416609"/>
            <a:ext cx="2495298"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Fund C Investment Options</a:t>
            </a:r>
          </a:p>
        </p:txBody>
      </p:sp>
      <p:sp>
        <p:nvSpPr>
          <p:cNvPr id="5" name="Arrow: Down 5">
            <a:extLst>
              <a:ext uri="{FF2B5EF4-FFF2-40B4-BE49-F238E27FC236}">
                <a16:creationId xmlns:a16="http://schemas.microsoft.com/office/drawing/2014/main" id="{ED07C201-2201-80CE-5B04-451CC13DE958}"/>
              </a:ext>
            </a:extLst>
          </p:cNvPr>
          <p:cNvSpPr/>
          <p:nvPr/>
        </p:nvSpPr>
        <p:spPr>
          <a:xfrm rot="10800000" flipH="1">
            <a:off x="10098557" y="2875995"/>
            <a:ext cx="253929" cy="1318402"/>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7" name="Arrow: Down 5">
            <a:extLst>
              <a:ext uri="{FF2B5EF4-FFF2-40B4-BE49-F238E27FC236}">
                <a16:creationId xmlns:a16="http://schemas.microsoft.com/office/drawing/2014/main" id="{B752B525-82A7-77E3-C99E-62DFB6F370A3}"/>
              </a:ext>
            </a:extLst>
          </p:cNvPr>
          <p:cNvSpPr/>
          <p:nvPr/>
        </p:nvSpPr>
        <p:spPr>
          <a:xfrm rot="10800000" flipH="1">
            <a:off x="8650917" y="3794912"/>
            <a:ext cx="247325" cy="406407"/>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graphicFrame>
        <p:nvGraphicFramePr>
          <p:cNvPr id="8" name="Table 7">
            <a:extLst>
              <a:ext uri="{FF2B5EF4-FFF2-40B4-BE49-F238E27FC236}">
                <a16:creationId xmlns:a16="http://schemas.microsoft.com/office/drawing/2014/main" id="{AF9BD5CF-62B5-D7C2-43D6-4F44D3A8CC69}"/>
              </a:ext>
            </a:extLst>
          </p:cNvPr>
          <p:cNvGraphicFramePr>
            <a:graphicFrameLocks noGrp="1"/>
          </p:cNvGraphicFramePr>
          <p:nvPr/>
        </p:nvGraphicFramePr>
        <p:xfrm>
          <a:off x="736093" y="2170629"/>
          <a:ext cx="4544649" cy="914400"/>
        </p:xfrm>
        <a:graphic>
          <a:graphicData uri="http://schemas.openxmlformats.org/drawingml/2006/table">
            <a:tbl>
              <a:tblPr firstRow="1" bandRow="1">
                <a:tableStyleId>{5C22544A-7EE6-4342-B048-85BDC9FD1C3A}</a:tableStyleId>
              </a:tblPr>
              <a:tblGrid>
                <a:gridCol w="1112020">
                  <a:extLst>
                    <a:ext uri="{9D8B030D-6E8A-4147-A177-3AD203B41FA5}">
                      <a16:colId xmlns:a16="http://schemas.microsoft.com/office/drawing/2014/main" val="4182762328"/>
                    </a:ext>
                  </a:extLst>
                </a:gridCol>
                <a:gridCol w="1349186">
                  <a:extLst>
                    <a:ext uri="{9D8B030D-6E8A-4147-A177-3AD203B41FA5}">
                      <a16:colId xmlns:a16="http://schemas.microsoft.com/office/drawing/2014/main" val="84817136"/>
                    </a:ext>
                  </a:extLst>
                </a:gridCol>
                <a:gridCol w="1064135">
                  <a:extLst>
                    <a:ext uri="{9D8B030D-6E8A-4147-A177-3AD203B41FA5}">
                      <a16:colId xmlns:a16="http://schemas.microsoft.com/office/drawing/2014/main" val="3428207225"/>
                    </a:ext>
                  </a:extLst>
                </a:gridCol>
                <a:gridCol w="1019308">
                  <a:extLst>
                    <a:ext uri="{9D8B030D-6E8A-4147-A177-3AD203B41FA5}">
                      <a16:colId xmlns:a16="http://schemas.microsoft.com/office/drawing/2014/main" val="3763393791"/>
                    </a:ext>
                  </a:extLst>
                </a:gridCol>
              </a:tblGrid>
              <a:tr h="292024">
                <a:tc>
                  <a:txBody>
                    <a:bodyPr/>
                    <a:lstStyle/>
                    <a:p>
                      <a:endParaRPr lang="en-US" sz="1400" dirty="0"/>
                    </a:p>
                  </a:txBody>
                  <a:tcPr/>
                </a:tc>
                <a:tc>
                  <a:txBody>
                    <a:bodyPr/>
                    <a:lstStyle/>
                    <a:p>
                      <a:pPr algn="ctr"/>
                      <a:r>
                        <a:rPr lang="en-US" sz="1400" dirty="0"/>
                        <a:t>Annual Return</a:t>
                      </a:r>
                    </a:p>
                  </a:txBody>
                  <a:tcPr/>
                </a:tc>
                <a:tc>
                  <a:txBody>
                    <a:bodyPr/>
                    <a:lstStyle/>
                    <a:p>
                      <a:pPr algn="ctr"/>
                      <a:r>
                        <a:rPr lang="en-US" sz="1400" dirty="0"/>
                        <a:t>Operator</a:t>
                      </a:r>
                    </a:p>
                  </a:txBody>
                  <a:tcPr/>
                </a:tc>
                <a:tc>
                  <a:txBody>
                    <a:bodyPr/>
                    <a:lstStyle/>
                    <a:p>
                      <a:pPr algn="ctr"/>
                      <a:r>
                        <a:rPr lang="en-US" sz="1400" dirty="0"/>
                        <a:t>Investor</a:t>
                      </a:r>
                    </a:p>
                  </a:txBody>
                  <a:tcPr/>
                </a:tc>
                <a:extLst>
                  <a:ext uri="{0D108BD9-81ED-4DB2-BD59-A6C34878D82A}">
                    <a16:rowId xmlns:a16="http://schemas.microsoft.com/office/drawing/2014/main" val="2388194058"/>
                  </a:ext>
                </a:extLst>
              </a:tr>
              <a:tr h="292024">
                <a:tc>
                  <a:txBody>
                    <a:bodyPr/>
                    <a:lstStyle/>
                    <a:p>
                      <a:r>
                        <a:rPr lang="en-US" sz="1400" dirty="0"/>
                        <a:t>Preferred </a:t>
                      </a:r>
                    </a:p>
                  </a:txBody>
                  <a:tcPr/>
                </a:tc>
                <a:tc>
                  <a:txBody>
                    <a:bodyPr/>
                    <a:lstStyle/>
                    <a:p>
                      <a:pPr algn="ctr"/>
                      <a:r>
                        <a:rPr lang="en-US" sz="1400" dirty="0"/>
                        <a:t>8%</a:t>
                      </a:r>
                    </a:p>
                  </a:txBody>
                  <a:tcPr/>
                </a:tc>
                <a:tc>
                  <a:txBody>
                    <a:bodyPr/>
                    <a:lstStyle/>
                    <a:p>
                      <a:pPr algn="ctr"/>
                      <a:endParaRPr lang="en-US" sz="1400" dirty="0"/>
                    </a:p>
                  </a:txBody>
                  <a:tcPr>
                    <a:solidFill>
                      <a:schemeClr val="tx1"/>
                    </a:solidFill>
                  </a:tcPr>
                </a:tc>
                <a:tc>
                  <a:txBody>
                    <a:bodyPr/>
                    <a:lstStyle/>
                    <a:p>
                      <a:pPr algn="ctr"/>
                      <a:r>
                        <a:rPr lang="en-US" sz="1400" dirty="0"/>
                        <a:t>100%</a:t>
                      </a:r>
                    </a:p>
                  </a:txBody>
                  <a:tcPr/>
                </a:tc>
                <a:extLst>
                  <a:ext uri="{0D108BD9-81ED-4DB2-BD59-A6C34878D82A}">
                    <a16:rowId xmlns:a16="http://schemas.microsoft.com/office/drawing/2014/main" val="2727465647"/>
                  </a:ext>
                </a:extLst>
              </a:tr>
              <a:tr h="292024">
                <a:tc>
                  <a:txBody>
                    <a:bodyPr/>
                    <a:lstStyle/>
                    <a:p>
                      <a:r>
                        <a:rPr lang="en-US" sz="1400" dirty="0"/>
                        <a:t>Tier 1</a:t>
                      </a:r>
                    </a:p>
                  </a:txBody>
                  <a:tcPr/>
                </a:tc>
                <a:tc>
                  <a:txBody>
                    <a:bodyPr/>
                    <a:lstStyle/>
                    <a:p>
                      <a:pPr algn="ctr"/>
                      <a:r>
                        <a:rPr lang="en-US" sz="1400" dirty="0"/>
                        <a:t>&gt;8%</a:t>
                      </a:r>
                    </a:p>
                  </a:txBody>
                  <a:tcPr/>
                </a:tc>
                <a:tc>
                  <a:txBody>
                    <a:bodyPr/>
                    <a:lstStyle/>
                    <a:p>
                      <a:pPr algn="ctr"/>
                      <a:r>
                        <a:rPr lang="en-US" sz="1400" dirty="0"/>
                        <a:t>30%</a:t>
                      </a:r>
                    </a:p>
                  </a:txBody>
                  <a:tcPr/>
                </a:tc>
                <a:tc>
                  <a:txBody>
                    <a:bodyPr/>
                    <a:lstStyle/>
                    <a:p>
                      <a:pPr algn="ctr"/>
                      <a:r>
                        <a:rPr lang="en-US" sz="1400" dirty="0"/>
                        <a:t>70%</a:t>
                      </a:r>
                    </a:p>
                  </a:txBody>
                  <a:tcPr/>
                </a:tc>
                <a:extLst>
                  <a:ext uri="{0D108BD9-81ED-4DB2-BD59-A6C34878D82A}">
                    <a16:rowId xmlns:a16="http://schemas.microsoft.com/office/drawing/2014/main" val="3513664635"/>
                  </a:ext>
                </a:extLst>
              </a:tr>
            </a:tbl>
          </a:graphicData>
        </a:graphic>
      </p:graphicFrame>
      <p:sp>
        <p:nvSpPr>
          <p:cNvPr id="10" name="TextBox 9">
            <a:extLst>
              <a:ext uri="{FF2B5EF4-FFF2-40B4-BE49-F238E27FC236}">
                <a16:creationId xmlns:a16="http://schemas.microsoft.com/office/drawing/2014/main" id="{99DE7798-2FC0-1A21-F062-9045FE7C67F5}"/>
              </a:ext>
            </a:extLst>
          </p:cNvPr>
          <p:cNvSpPr txBox="1"/>
          <p:nvPr/>
        </p:nvSpPr>
        <p:spPr>
          <a:xfrm>
            <a:off x="2044413" y="1851275"/>
            <a:ext cx="2261838"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Class A:  &lt; $500k Investment</a:t>
            </a:r>
          </a:p>
        </p:txBody>
      </p:sp>
      <p:graphicFrame>
        <p:nvGraphicFramePr>
          <p:cNvPr id="12" name="Table 11">
            <a:extLst>
              <a:ext uri="{FF2B5EF4-FFF2-40B4-BE49-F238E27FC236}">
                <a16:creationId xmlns:a16="http://schemas.microsoft.com/office/drawing/2014/main" id="{D196BFCC-33EB-D319-70E9-DE207C491480}"/>
              </a:ext>
            </a:extLst>
          </p:cNvPr>
          <p:cNvGraphicFramePr>
            <a:graphicFrameLocks noGrp="1"/>
          </p:cNvGraphicFramePr>
          <p:nvPr>
            <p:extLst>
              <p:ext uri="{D42A27DB-BD31-4B8C-83A1-F6EECF244321}">
                <p14:modId xmlns:p14="http://schemas.microsoft.com/office/powerpoint/2010/main" val="767942401"/>
              </p:ext>
            </p:extLst>
          </p:nvPr>
        </p:nvGraphicFramePr>
        <p:xfrm>
          <a:off x="736093" y="3670804"/>
          <a:ext cx="4544649" cy="914400"/>
        </p:xfrm>
        <a:graphic>
          <a:graphicData uri="http://schemas.openxmlformats.org/drawingml/2006/table">
            <a:tbl>
              <a:tblPr firstRow="1" bandRow="1">
                <a:tableStyleId>{5C22544A-7EE6-4342-B048-85BDC9FD1C3A}</a:tableStyleId>
              </a:tblPr>
              <a:tblGrid>
                <a:gridCol w="1112020">
                  <a:extLst>
                    <a:ext uri="{9D8B030D-6E8A-4147-A177-3AD203B41FA5}">
                      <a16:colId xmlns:a16="http://schemas.microsoft.com/office/drawing/2014/main" val="4182762328"/>
                    </a:ext>
                  </a:extLst>
                </a:gridCol>
                <a:gridCol w="1349186">
                  <a:extLst>
                    <a:ext uri="{9D8B030D-6E8A-4147-A177-3AD203B41FA5}">
                      <a16:colId xmlns:a16="http://schemas.microsoft.com/office/drawing/2014/main" val="84817136"/>
                    </a:ext>
                  </a:extLst>
                </a:gridCol>
                <a:gridCol w="1064135">
                  <a:extLst>
                    <a:ext uri="{9D8B030D-6E8A-4147-A177-3AD203B41FA5}">
                      <a16:colId xmlns:a16="http://schemas.microsoft.com/office/drawing/2014/main" val="3428207225"/>
                    </a:ext>
                  </a:extLst>
                </a:gridCol>
                <a:gridCol w="1019308">
                  <a:extLst>
                    <a:ext uri="{9D8B030D-6E8A-4147-A177-3AD203B41FA5}">
                      <a16:colId xmlns:a16="http://schemas.microsoft.com/office/drawing/2014/main" val="3763393791"/>
                    </a:ext>
                  </a:extLst>
                </a:gridCol>
              </a:tblGrid>
              <a:tr h="292024">
                <a:tc>
                  <a:txBody>
                    <a:bodyPr/>
                    <a:lstStyle/>
                    <a:p>
                      <a:endParaRPr lang="en-US" sz="1400" dirty="0"/>
                    </a:p>
                  </a:txBody>
                  <a:tcPr/>
                </a:tc>
                <a:tc>
                  <a:txBody>
                    <a:bodyPr/>
                    <a:lstStyle/>
                    <a:p>
                      <a:pPr algn="ctr"/>
                      <a:r>
                        <a:rPr lang="en-US" sz="1400" dirty="0"/>
                        <a:t>Annual Return</a:t>
                      </a:r>
                    </a:p>
                  </a:txBody>
                  <a:tcPr/>
                </a:tc>
                <a:tc>
                  <a:txBody>
                    <a:bodyPr/>
                    <a:lstStyle/>
                    <a:p>
                      <a:pPr algn="ctr"/>
                      <a:r>
                        <a:rPr lang="en-US" sz="1400" dirty="0"/>
                        <a:t>Operator</a:t>
                      </a:r>
                    </a:p>
                  </a:txBody>
                  <a:tcPr/>
                </a:tc>
                <a:tc>
                  <a:txBody>
                    <a:bodyPr/>
                    <a:lstStyle/>
                    <a:p>
                      <a:pPr algn="ctr"/>
                      <a:r>
                        <a:rPr lang="en-US" sz="1400" dirty="0"/>
                        <a:t>Investor</a:t>
                      </a:r>
                    </a:p>
                  </a:txBody>
                  <a:tcPr/>
                </a:tc>
                <a:extLst>
                  <a:ext uri="{0D108BD9-81ED-4DB2-BD59-A6C34878D82A}">
                    <a16:rowId xmlns:a16="http://schemas.microsoft.com/office/drawing/2014/main" val="2388194058"/>
                  </a:ext>
                </a:extLst>
              </a:tr>
              <a:tr h="292024">
                <a:tc>
                  <a:txBody>
                    <a:bodyPr/>
                    <a:lstStyle/>
                    <a:p>
                      <a:r>
                        <a:rPr lang="en-US" sz="1400" dirty="0"/>
                        <a:t>Preferred </a:t>
                      </a:r>
                    </a:p>
                  </a:txBody>
                  <a:tcPr/>
                </a:tc>
                <a:tc>
                  <a:txBody>
                    <a:bodyPr/>
                    <a:lstStyle/>
                    <a:p>
                      <a:pPr algn="ctr"/>
                      <a:r>
                        <a:rPr lang="en-US" sz="1400" dirty="0"/>
                        <a:t>9%</a:t>
                      </a:r>
                    </a:p>
                  </a:txBody>
                  <a:tcPr/>
                </a:tc>
                <a:tc>
                  <a:txBody>
                    <a:bodyPr/>
                    <a:lstStyle/>
                    <a:p>
                      <a:pPr algn="ctr"/>
                      <a:endParaRPr lang="en-US" sz="1400" dirty="0"/>
                    </a:p>
                  </a:txBody>
                  <a:tcPr>
                    <a:solidFill>
                      <a:schemeClr val="tx1"/>
                    </a:solidFill>
                  </a:tcPr>
                </a:tc>
                <a:tc>
                  <a:txBody>
                    <a:bodyPr/>
                    <a:lstStyle/>
                    <a:p>
                      <a:pPr algn="ctr"/>
                      <a:r>
                        <a:rPr lang="en-US" sz="1400" dirty="0"/>
                        <a:t>100%</a:t>
                      </a:r>
                    </a:p>
                  </a:txBody>
                  <a:tcPr/>
                </a:tc>
                <a:extLst>
                  <a:ext uri="{0D108BD9-81ED-4DB2-BD59-A6C34878D82A}">
                    <a16:rowId xmlns:a16="http://schemas.microsoft.com/office/drawing/2014/main" val="2727465647"/>
                  </a:ext>
                </a:extLst>
              </a:tr>
              <a:tr h="292024">
                <a:tc>
                  <a:txBody>
                    <a:bodyPr/>
                    <a:lstStyle/>
                    <a:p>
                      <a:r>
                        <a:rPr lang="en-US" sz="1400" dirty="0"/>
                        <a:t>Tier 1</a:t>
                      </a:r>
                    </a:p>
                  </a:txBody>
                  <a:tcPr/>
                </a:tc>
                <a:tc>
                  <a:txBody>
                    <a:bodyPr/>
                    <a:lstStyle/>
                    <a:p>
                      <a:pPr algn="ctr"/>
                      <a:r>
                        <a:rPr lang="en-US" sz="1400" dirty="0"/>
                        <a:t>&gt;9%</a:t>
                      </a:r>
                    </a:p>
                  </a:txBody>
                  <a:tcPr/>
                </a:tc>
                <a:tc>
                  <a:txBody>
                    <a:bodyPr/>
                    <a:lstStyle/>
                    <a:p>
                      <a:pPr algn="ctr"/>
                      <a:r>
                        <a:rPr lang="en-US" sz="1400" dirty="0"/>
                        <a:t>10%</a:t>
                      </a:r>
                    </a:p>
                  </a:txBody>
                  <a:tcPr/>
                </a:tc>
                <a:tc>
                  <a:txBody>
                    <a:bodyPr/>
                    <a:lstStyle/>
                    <a:p>
                      <a:pPr algn="ctr"/>
                      <a:r>
                        <a:rPr lang="en-US" sz="1400" dirty="0"/>
                        <a:t>90%</a:t>
                      </a:r>
                    </a:p>
                  </a:txBody>
                  <a:tcPr/>
                </a:tc>
                <a:extLst>
                  <a:ext uri="{0D108BD9-81ED-4DB2-BD59-A6C34878D82A}">
                    <a16:rowId xmlns:a16="http://schemas.microsoft.com/office/drawing/2014/main" val="3513664635"/>
                  </a:ext>
                </a:extLst>
              </a:tr>
            </a:tbl>
          </a:graphicData>
        </a:graphic>
      </p:graphicFrame>
      <p:sp>
        <p:nvSpPr>
          <p:cNvPr id="29" name="TextBox 28">
            <a:extLst>
              <a:ext uri="{FF2B5EF4-FFF2-40B4-BE49-F238E27FC236}">
                <a16:creationId xmlns:a16="http://schemas.microsoft.com/office/drawing/2014/main" id="{662576CA-7548-E02B-7F37-4503BD90905B}"/>
              </a:ext>
            </a:extLst>
          </p:cNvPr>
          <p:cNvSpPr txBox="1"/>
          <p:nvPr/>
        </p:nvSpPr>
        <p:spPr>
          <a:xfrm>
            <a:off x="2044413" y="3367067"/>
            <a:ext cx="2255426"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Class B:  &gt; $500k Investment</a:t>
            </a:r>
          </a:p>
        </p:txBody>
      </p:sp>
      <p:sp>
        <p:nvSpPr>
          <p:cNvPr id="30" name="Rectangle: Rounded Corners 24">
            <a:extLst>
              <a:ext uri="{FF2B5EF4-FFF2-40B4-BE49-F238E27FC236}">
                <a16:creationId xmlns:a16="http://schemas.microsoft.com/office/drawing/2014/main" id="{E8B01603-B6C9-4688-B213-07298716565A}"/>
              </a:ext>
            </a:extLst>
          </p:cNvPr>
          <p:cNvSpPr/>
          <p:nvPr/>
        </p:nvSpPr>
        <p:spPr>
          <a:xfrm>
            <a:off x="5951416" y="3325928"/>
            <a:ext cx="1049805" cy="4689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Fund A </a:t>
            </a:r>
            <a:r>
              <a:rPr kumimoji="0" lang="en-US" sz="1100" b="0" i="0" u="none" strike="noStrike" kern="1200" cap="none" spc="0" normalizeH="0" baseline="0" noProof="0" dirty="0" err="1">
                <a:ln>
                  <a:noFill/>
                </a:ln>
                <a:solidFill>
                  <a:srgbClr val="E8E8EA">
                    <a:lumMod val="10000"/>
                  </a:srgbClr>
                </a:solidFill>
                <a:effectLst/>
                <a:uLnTx/>
                <a:uFillTx/>
                <a:latin typeface="Calibri" panose="020F0502020204030204"/>
                <a:ea typeface="+mn-ea"/>
                <a:cs typeface="+mn-cs"/>
              </a:rPr>
              <a:t>Mgmt</a:t>
            </a:r>
            <a:r>
              <a:rPr kumimoji="0" lang="en-US" sz="11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 Entity</a:t>
            </a:r>
          </a:p>
        </p:txBody>
      </p:sp>
      <p:sp>
        <p:nvSpPr>
          <p:cNvPr id="31" name="Rectangle: Rounded Corners 24">
            <a:extLst>
              <a:ext uri="{FF2B5EF4-FFF2-40B4-BE49-F238E27FC236}">
                <a16:creationId xmlns:a16="http://schemas.microsoft.com/office/drawing/2014/main" id="{99E628A9-0869-1134-2EE5-167E2BA27950}"/>
              </a:ext>
            </a:extLst>
          </p:cNvPr>
          <p:cNvSpPr/>
          <p:nvPr/>
        </p:nvSpPr>
        <p:spPr>
          <a:xfrm>
            <a:off x="10939691" y="3298277"/>
            <a:ext cx="1049805" cy="4689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Fund B </a:t>
            </a:r>
            <a:r>
              <a:rPr kumimoji="0" lang="en-US" sz="1100" b="0" i="0" u="none" strike="noStrike" kern="1200" cap="none" spc="0" normalizeH="0" baseline="0" noProof="0" dirty="0" err="1">
                <a:ln>
                  <a:noFill/>
                </a:ln>
                <a:solidFill>
                  <a:srgbClr val="E8E8EA">
                    <a:lumMod val="10000"/>
                  </a:srgbClr>
                </a:solidFill>
                <a:effectLst/>
                <a:uLnTx/>
                <a:uFillTx/>
                <a:latin typeface="Calibri" panose="020F0502020204030204"/>
                <a:ea typeface="+mn-ea"/>
                <a:cs typeface="+mn-cs"/>
              </a:rPr>
              <a:t>Mgmt</a:t>
            </a:r>
            <a:r>
              <a:rPr kumimoji="0" lang="en-US" sz="11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 Entity</a:t>
            </a:r>
          </a:p>
        </p:txBody>
      </p:sp>
      <p:cxnSp>
        <p:nvCxnSpPr>
          <p:cNvPr id="33" name="Connector: Elbow 32">
            <a:extLst>
              <a:ext uri="{FF2B5EF4-FFF2-40B4-BE49-F238E27FC236}">
                <a16:creationId xmlns:a16="http://schemas.microsoft.com/office/drawing/2014/main" id="{F95557DC-3164-6D22-3A55-1C844A592634}"/>
              </a:ext>
            </a:extLst>
          </p:cNvPr>
          <p:cNvCxnSpPr>
            <a:stCxn id="9" idx="1"/>
            <a:endCxn id="30" idx="2"/>
          </p:cNvCxnSpPr>
          <p:nvPr/>
        </p:nvCxnSpPr>
        <p:spPr>
          <a:xfrm rot="10800000">
            <a:off x="6476319" y="3794914"/>
            <a:ext cx="381706" cy="832989"/>
          </a:xfrm>
          <a:prstGeom prst="bentConnector2">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7DA37D33-7FA2-85FC-F3EE-5C296A211A65}"/>
              </a:ext>
            </a:extLst>
          </p:cNvPr>
          <p:cNvSpPr txBox="1"/>
          <p:nvPr/>
        </p:nvSpPr>
        <p:spPr>
          <a:xfrm>
            <a:off x="5951079" y="4494958"/>
            <a:ext cx="739305" cy="60016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Due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Diligence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Fee</a:t>
            </a:r>
          </a:p>
        </p:txBody>
      </p:sp>
      <p:sp>
        <p:nvSpPr>
          <p:cNvPr id="35" name="TextBox 34">
            <a:extLst>
              <a:ext uri="{FF2B5EF4-FFF2-40B4-BE49-F238E27FC236}">
                <a16:creationId xmlns:a16="http://schemas.microsoft.com/office/drawing/2014/main" id="{8726130F-ED54-962E-C346-E83ECF9F6511}"/>
              </a:ext>
            </a:extLst>
          </p:cNvPr>
          <p:cNvSpPr txBox="1"/>
          <p:nvPr/>
        </p:nvSpPr>
        <p:spPr>
          <a:xfrm>
            <a:off x="11175160" y="4686925"/>
            <a:ext cx="739305" cy="60016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Due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Diligence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Fee</a:t>
            </a:r>
          </a:p>
        </p:txBody>
      </p:sp>
      <p:cxnSp>
        <p:nvCxnSpPr>
          <p:cNvPr id="36" name="Connector: Elbow 35">
            <a:extLst>
              <a:ext uri="{FF2B5EF4-FFF2-40B4-BE49-F238E27FC236}">
                <a16:creationId xmlns:a16="http://schemas.microsoft.com/office/drawing/2014/main" id="{F1FE750A-C6CA-954F-5AC0-699D2CE05FF7}"/>
              </a:ext>
            </a:extLst>
          </p:cNvPr>
          <p:cNvCxnSpPr>
            <a:cxnSpLocks/>
            <a:stCxn id="9" idx="3"/>
            <a:endCxn id="31" idx="2"/>
          </p:cNvCxnSpPr>
          <p:nvPr/>
        </p:nvCxnSpPr>
        <p:spPr>
          <a:xfrm flipV="1">
            <a:off x="10839879" y="3767262"/>
            <a:ext cx="624715" cy="860640"/>
          </a:xfrm>
          <a:prstGeom prst="bentConnector2">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39" name="Arrow: Down 5">
            <a:extLst>
              <a:ext uri="{FF2B5EF4-FFF2-40B4-BE49-F238E27FC236}">
                <a16:creationId xmlns:a16="http://schemas.microsoft.com/office/drawing/2014/main" id="{9A289829-1E16-C080-273F-20E4B5C54F51}"/>
              </a:ext>
            </a:extLst>
          </p:cNvPr>
          <p:cNvSpPr/>
          <p:nvPr/>
        </p:nvSpPr>
        <p:spPr>
          <a:xfrm rot="10800000" flipH="1">
            <a:off x="7222034" y="1766363"/>
            <a:ext cx="225623" cy="355771"/>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58" name="Arrow: Down 5">
            <a:extLst>
              <a:ext uri="{FF2B5EF4-FFF2-40B4-BE49-F238E27FC236}">
                <a16:creationId xmlns:a16="http://schemas.microsoft.com/office/drawing/2014/main" id="{72DEE1D2-14D1-382E-3DBE-928B23639753}"/>
              </a:ext>
            </a:extLst>
          </p:cNvPr>
          <p:cNvSpPr/>
          <p:nvPr/>
        </p:nvSpPr>
        <p:spPr>
          <a:xfrm rot="10800000" flipH="1">
            <a:off x="9771248" y="1748232"/>
            <a:ext cx="225623" cy="355771"/>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59" name="Rectangle: Rounded Corners 24">
            <a:extLst>
              <a:ext uri="{FF2B5EF4-FFF2-40B4-BE49-F238E27FC236}">
                <a16:creationId xmlns:a16="http://schemas.microsoft.com/office/drawing/2014/main" id="{1A13C998-DE3D-D9E1-F097-83276675F678}"/>
              </a:ext>
            </a:extLst>
          </p:cNvPr>
          <p:cNvSpPr/>
          <p:nvPr/>
        </p:nvSpPr>
        <p:spPr>
          <a:xfrm>
            <a:off x="5795828" y="5545670"/>
            <a:ext cx="1049805" cy="4689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Fund C </a:t>
            </a:r>
            <a:r>
              <a:rPr kumimoji="0" lang="en-US" sz="1100" b="0" i="0" u="none" strike="noStrike" kern="1200" cap="none" spc="0" normalizeH="0" baseline="0" noProof="0" dirty="0" err="1">
                <a:ln>
                  <a:noFill/>
                </a:ln>
                <a:solidFill>
                  <a:srgbClr val="E8E8EA">
                    <a:lumMod val="10000"/>
                  </a:srgbClr>
                </a:solidFill>
                <a:effectLst/>
                <a:uLnTx/>
                <a:uFillTx/>
                <a:latin typeface="Calibri" panose="020F0502020204030204"/>
                <a:ea typeface="+mn-ea"/>
                <a:cs typeface="+mn-cs"/>
              </a:rPr>
              <a:t>Mgmt</a:t>
            </a:r>
            <a:r>
              <a:rPr kumimoji="0" lang="en-US" sz="11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 Entity</a:t>
            </a:r>
          </a:p>
        </p:txBody>
      </p:sp>
      <p:cxnSp>
        <p:nvCxnSpPr>
          <p:cNvPr id="85" name="Straight Arrow Connector 84">
            <a:extLst>
              <a:ext uri="{FF2B5EF4-FFF2-40B4-BE49-F238E27FC236}">
                <a16:creationId xmlns:a16="http://schemas.microsoft.com/office/drawing/2014/main" id="{2BB1F9F2-5396-4EC2-C35F-4671654353C1}"/>
              </a:ext>
            </a:extLst>
          </p:cNvPr>
          <p:cNvCxnSpPr>
            <a:stCxn id="40" idx="1"/>
            <a:endCxn id="59" idx="3"/>
          </p:cNvCxnSpPr>
          <p:nvPr/>
        </p:nvCxnSpPr>
        <p:spPr>
          <a:xfrm flipH="1">
            <a:off x="6845633" y="5780163"/>
            <a:ext cx="1304747"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87" name="TextBox 86">
            <a:extLst>
              <a:ext uri="{FF2B5EF4-FFF2-40B4-BE49-F238E27FC236}">
                <a16:creationId xmlns:a16="http://schemas.microsoft.com/office/drawing/2014/main" id="{AF321B2A-89F0-D510-C851-234AD45EEAF4}"/>
              </a:ext>
            </a:extLst>
          </p:cNvPr>
          <p:cNvSpPr txBox="1"/>
          <p:nvPr/>
        </p:nvSpPr>
        <p:spPr>
          <a:xfrm>
            <a:off x="8898242" y="4970895"/>
            <a:ext cx="1454244" cy="43088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Pref &amp; 70% for Class A</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solidFill>
                  <a:srgbClr val="E8E8EA">
                    <a:lumMod val="10000"/>
                  </a:srgbClr>
                </a:solidFill>
                <a:latin typeface="Calibri" panose="020F0502020204030204"/>
              </a:rPr>
              <a:t>Pref &amp; 90% for Class B</a:t>
            </a:r>
            <a:endPar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endParaRPr>
          </a:p>
        </p:txBody>
      </p:sp>
      <p:sp>
        <p:nvSpPr>
          <p:cNvPr id="88" name="TextBox 87">
            <a:extLst>
              <a:ext uri="{FF2B5EF4-FFF2-40B4-BE49-F238E27FC236}">
                <a16:creationId xmlns:a16="http://schemas.microsoft.com/office/drawing/2014/main" id="{73692966-C17D-DCD5-D193-80DD35430CD1}"/>
              </a:ext>
            </a:extLst>
          </p:cNvPr>
          <p:cNvSpPr txBox="1"/>
          <p:nvPr/>
        </p:nvSpPr>
        <p:spPr>
          <a:xfrm>
            <a:off x="7054446" y="5165339"/>
            <a:ext cx="1058303" cy="60016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Promote: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30% for Class A</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solidFill>
                  <a:srgbClr val="E8E8EA">
                    <a:lumMod val="10000"/>
                  </a:srgbClr>
                </a:solidFill>
                <a:latin typeface="Calibri" panose="020F0502020204030204"/>
              </a:rPr>
              <a:t>10% for Class B</a:t>
            </a:r>
            <a:endPar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endParaRPr>
          </a:p>
        </p:txBody>
      </p:sp>
      <p:sp>
        <p:nvSpPr>
          <p:cNvPr id="89" name="TextBox 88">
            <a:extLst>
              <a:ext uri="{FF2B5EF4-FFF2-40B4-BE49-F238E27FC236}">
                <a16:creationId xmlns:a16="http://schemas.microsoft.com/office/drawing/2014/main" id="{A466B731-33FC-64D9-A363-1DBBFBA1F153}"/>
              </a:ext>
            </a:extLst>
          </p:cNvPr>
          <p:cNvSpPr txBox="1"/>
          <p:nvPr/>
        </p:nvSpPr>
        <p:spPr>
          <a:xfrm>
            <a:off x="8825757" y="3860010"/>
            <a:ext cx="1058303" cy="43088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Pref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70% for Class A</a:t>
            </a:r>
          </a:p>
        </p:txBody>
      </p:sp>
      <p:sp>
        <p:nvSpPr>
          <p:cNvPr id="90" name="TextBox 89">
            <a:extLst>
              <a:ext uri="{FF2B5EF4-FFF2-40B4-BE49-F238E27FC236}">
                <a16:creationId xmlns:a16="http://schemas.microsoft.com/office/drawing/2014/main" id="{AA2CB0E3-FBBC-461C-0AF1-DA173DAF18B9}"/>
              </a:ext>
            </a:extLst>
          </p:cNvPr>
          <p:cNvSpPr txBox="1"/>
          <p:nvPr/>
        </p:nvSpPr>
        <p:spPr>
          <a:xfrm>
            <a:off x="7390218" y="2948713"/>
            <a:ext cx="1053494" cy="43088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Pref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90% for Class B</a:t>
            </a:r>
          </a:p>
        </p:txBody>
      </p:sp>
      <p:sp>
        <p:nvSpPr>
          <p:cNvPr id="91" name="TextBox 90">
            <a:extLst>
              <a:ext uri="{FF2B5EF4-FFF2-40B4-BE49-F238E27FC236}">
                <a16:creationId xmlns:a16="http://schemas.microsoft.com/office/drawing/2014/main" id="{279B81E5-9E7F-3FD6-A5C6-C4F9AB5C7E3F}"/>
              </a:ext>
            </a:extLst>
          </p:cNvPr>
          <p:cNvSpPr txBox="1"/>
          <p:nvPr/>
        </p:nvSpPr>
        <p:spPr>
          <a:xfrm>
            <a:off x="9139937" y="2924560"/>
            <a:ext cx="1053494" cy="43088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Pref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90% for Class B</a:t>
            </a:r>
          </a:p>
        </p:txBody>
      </p:sp>
      <p:sp>
        <p:nvSpPr>
          <p:cNvPr id="92" name="TextBox 91">
            <a:extLst>
              <a:ext uri="{FF2B5EF4-FFF2-40B4-BE49-F238E27FC236}">
                <a16:creationId xmlns:a16="http://schemas.microsoft.com/office/drawing/2014/main" id="{D54BE4AF-922D-ADF2-09ED-E9715F6A99C6}"/>
              </a:ext>
            </a:extLst>
          </p:cNvPr>
          <p:cNvSpPr txBox="1"/>
          <p:nvPr/>
        </p:nvSpPr>
        <p:spPr>
          <a:xfrm>
            <a:off x="722600" y="4948535"/>
            <a:ext cx="3885679" cy="107721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Fund A Due Diligence fee:  $20k</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rgbClr val="E8E8EA">
                    <a:lumMod val="10000"/>
                  </a:srgbClr>
                </a:solidFill>
                <a:latin typeface="Calibri" panose="020F0502020204030204"/>
              </a:rPr>
              <a:t>Fund B Due Diligence fee:  $25k</a:t>
            </a:r>
            <a:endParaRPr kumimoji="0" lang="en-US" sz="1600" b="1"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Fund A Service Fee:  10% of all distributions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rgbClr val="E8E8EA">
                    <a:lumMod val="10000"/>
                  </a:srgbClr>
                </a:solidFill>
                <a:latin typeface="Calibri" panose="020F0502020204030204"/>
              </a:rPr>
              <a:t>Fund B Service Fee:  15% of all distributions</a:t>
            </a:r>
            <a:endParaRPr kumimoji="0" lang="en-US" sz="1600" b="1"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endParaRPr>
          </a:p>
        </p:txBody>
      </p:sp>
      <p:sp>
        <p:nvSpPr>
          <p:cNvPr id="93" name="TextBox 92">
            <a:extLst>
              <a:ext uri="{FF2B5EF4-FFF2-40B4-BE49-F238E27FC236}">
                <a16:creationId xmlns:a16="http://schemas.microsoft.com/office/drawing/2014/main" id="{315B9D25-41D8-9F92-F77A-88B585B9ADC5}"/>
              </a:ext>
            </a:extLst>
          </p:cNvPr>
          <p:cNvSpPr txBox="1"/>
          <p:nvPr/>
        </p:nvSpPr>
        <p:spPr>
          <a:xfrm>
            <a:off x="6766420" y="1497423"/>
            <a:ext cx="1947969"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90% to Investors (81% of total)</a:t>
            </a:r>
          </a:p>
        </p:txBody>
      </p:sp>
      <p:cxnSp>
        <p:nvCxnSpPr>
          <p:cNvPr id="94" name="Connector: Elbow 93">
            <a:extLst>
              <a:ext uri="{FF2B5EF4-FFF2-40B4-BE49-F238E27FC236}">
                <a16:creationId xmlns:a16="http://schemas.microsoft.com/office/drawing/2014/main" id="{A0310D77-08BA-8C2E-A170-20F1D2F74462}"/>
              </a:ext>
            </a:extLst>
          </p:cNvPr>
          <p:cNvCxnSpPr>
            <a:cxnSpLocks/>
            <a:stCxn id="6" idx="1"/>
            <a:endCxn id="30" idx="0"/>
          </p:cNvCxnSpPr>
          <p:nvPr/>
        </p:nvCxnSpPr>
        <p:spPr>
          <a:xfrm rot="10800000" flipV="1">
            <a:off x="6476320" y="2516380"/>
            <a:ext cx="537131" cy="809547"/>
          </a:xfrm>
          <a:prstGeom prst="bentConnector2">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99" name="TextBox 98">
            <a:extLst>
              <a:ext uri="{FF2B5EF4-FFF2-40B4-BE49-F238E27FC236}">
                <a16:creationId xmlns:a16="http://schemas.microsoft.com/office/drawing/2014/main" id="{C7C4F99C-3EE9-8686-CC82-BC7346FF2A79}"/>
              </a:ext>
            </a:extLst>
          </p:cNvPr>
          <p:cNvSpPr txBox="1"/>
          <p:nvPr/>
        </p:nvSpPr>
        <p:spPr>
          <a:xfrm>
            <a:off x="9354908" y="1453047"/>
            <a:ext cx="2087431"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85% to Investors (76.5% of total)</a:t>
            </a:r>
          </a:p>
        </p:txBody>
      </p:sp>
      <p:sp>
        <p:nvSpPr>
          <p:cNvPr id="100" name="TextBox 99">
            <a:extLst>
              <a:ext uri="{FF2B5EF4-FFF2-40B4-BE49-F238E27FC236}">
                <a16:creationId xmlns:a16="http://schemas.microsoft.com/office/drawing/2014/main" id="{B2306D07-51AD-F0FB-D792-C0EEBF2362DA}"/>
              </a:ext>
            </a:extLst>
          </p:cNvPr>
          <p:cNvSpPr txBox="1"/>
          <p:nvPr/>
        </p:nvSpPr>
        <p:spPr>
          <a:xfrm>
            <a:off x="5777815" y="2197467"/>
            <a:ext cx="1128835"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10% to Manager</a:t>
            </a:r>
          </a:p>
        </p:txBody>
      </p:sp>
      <p:cxnSp>
        <p:nvCxnSpPr>
          <p:cNvPr id="101" name="Connector: Elbow 100">
            <a:extLst>
              <a:ext uri="{FF2B5EF4-FFF2-40B4-BE49-F238E27FC236}">
                <a16:creationId xmlns:a16="http://schemas.microsoft.com/office/drawing/2014/main" id="{560F693B-8BBB-76C8-037B-3489D2BFDFDA}"/>
              </a:ext>
            </a:extLst>
          </p:cNvPr>
          <p:cNvCxnSpPr>
            <a:cxnSpLocks/>
            <a:stCxn id="41" idx="3"/>
            <a:endCxn id="31" idx="0"/>
          </p:cNvCxnSpPr>
          <p:nvPr/>
        </p:nvCxnSpPr>
        <p:spPr>
          <a:xfrm>
            <a:off x="10575476" y="2503667"/>
            <a:ext cx="889118" cy="794610"/>
          </a:xfrm>
          <a:prstGeom prst="bentConnector2">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04" name="TextBox 103">
            <a:extLst>
              <a:ext uri="{FF2B5EF4-FFF2-40B4-BE49-F238E27FC236}">
                <a16:creationId xmlns:a16="http://schemas.microsoft.com/office/drawing/2014/main" id="{BB85B08B-B12D-88D1-3F5D-C399C4BA9976}"/>
              </a:ext>
            </a:extLst>
          </p:cNvPr>
          <p:cNvSpPr txBox="1"/>
          <p:nvPr/>
        </p:nvSpPr>
        <p:spPr>
          <a:xfrm>
            <a:off x="10610742" y="2194158"/>
            <a:ext cx="1128835"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15% to Manager</a:t>
            </a:r>
          </a:p>
        </p:txBody>
      </p:sp>
    </p:spTree>
    <p:extLst>
      <p:ext uri="{BB962C8B-B14F-4D97-AF65-F5344CB8AC3E}">
        <p14:creationId xmlns:p14="http://schemas.microsoft.com/office/powerpoint/2010/main" val="6021993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9C28C4-679B-8EA9-DF33-B9570506A2D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FCA1A8-4EEE-F5AF-9838-2FB8A3DFD4A2}"/>
              </a:ext>
            </a:extLst>
          </p:cNvPr>
          <p:cNvSpPr>
            <a:spLocks noGrp="1"/>
          </p:cNvSpPr>
          <p:nvPr>
            <p:ph type="title"/>
          </p:nvPr>
        </p:nvSpPr>
        <p:spPr>
          <a:xfrm>
            <a:off x="492370" y="2602510"/>
            <a:ext cx="11207260" cy="569837"/>
          </a:xfrm>
        </p:spPr>
        <p:txBody>
          <a:bodyPr>
            <a:normAutofit fontScale="90000"/>
          </a:bodyPr>
          <a:lstStyle/>
          <a:p>
            <a:r>
              <a:rPr lang="en-US" dirty="0"/>
              <a:t>Capital Allocator - Debt Originator Partnership Model</a:t>
            </a:r>
            <a:endParaRPr lang="en-US" i="1" dirty="0"/>
          </a:p>
        </p:txBody>
      </p:sp>
      <p:sp>
        <p:nvSpPr>
          <p:cNvPr id="3" name="Date Placeholder 2">
            <a:extLst>
              <a:ext uri="{FF2B5EF4-FFF2-40B4-BE49-F238E27FC236}">
                <a16:creationId xmlns:a16="http://schemas.microsoft.com/office/drawing/2014/main" id="{285986E5-5DAC-9E04-C9C5-50C9F8F1C437}"/>
              </a:ext>
            </a:extLst>
          </p:cNvPr>
          <p:cNvSpPr>
            <a:spLocks noGrp="1"/>
          </p:cNvSpPr>
          <p:nvPr>
            <p:ph type="dt" sz="half" idx="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9255FF-3FDD-D949-8435-1CFC616C933B}" type="datetime1">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5/2/2025</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
        <p:nvSpPr>
          <p:cNvPr id="4" name="Slide Number Placeholder 3">
            <a:extLst>
              <a:ext uri="{FF2B5EF4-FFF2-40B4-BE49-F238E27FC236}">
                <a16:creationId xmlns:a16="http://schemas.microsoft.com/office/drawing/2014/main" id="{A6179DC3-FF6B-0519-97B5-66472BB5BEEE}"/>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rPr>
              <a:t>Slide: </a:t>
            </a:r>
            <a:fld id="{9C5CA0F8-7E42-9F47-AD4A-25978FBA3BA2}" type="slidenum">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Tree>
    <p:extLst>
      <p:ext uri="{BB962C8B-B14F-4D97-AF65-F5344CB8AC3E}">
        <p14:creationId xmlns:p14="http://schemas.microsoft.com/office/powerpoint/2010/main" val="29092261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460386-AF65-B5FD-8DF2-CEBED660FD0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B19F41-99F9-6FFB-A8A4-CF21534E8B0D}"/>
              </a:ext>
            </a:extLst>
          </p:cNvPr>
          <p:cNvSpPr>
            <a:spLocks noGrp="1"/>
          </p:cNvSpPr>
          <p:nvPr>
            <p:ph type="title"/>
          </p:nvPr>
        </p:nvSpPr>
        <p:spPr/>
        <p:txBody>
          <a:bodyPr>
            <a:normAutofit fontScale="90000"/>
          </a:bodyPr>
          <a:lstStyle/>
          <a:p>
            <a:r>
              <a:rPr lang="en-US" dirty="0"/>
              <a:t>Capital Allocator - Debt Originator Deal Structure</a:t>
            </a:r>
          </a:p>
        </p:txBody>
      </p:sp>
      <p:sp>
        <p:nvSpPr>
          <p:cNvPr id="4" name="Slide Number Placeholder 3">
            <a:extLst>
              <a:ext uri="{FF2B5EF4-FFF2-40B4-BE49-F238E27FC236}">
                <a16:creationId xmlns:a16="http://schemas.microsoft.com/office/drawing/2014/main" id="{CBC92C37-8C96-BE09-52F9-0498D4DAD3C0}"/>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rPr>
              <a:t>Slide: </a:t>
            </a:r>
            <a:fld id="{9C5CA0F8-7E42-9F47-AD4A-25978FBA3BA2}" type="slidenum">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
        <p:nvSpPr>
          <p:cNvPr id="3" name="Text Placeholder 4">
            <a:extLst>
              <a:ext uri="{FF2B5EF4-FFF2-40B4-BE49-F238E27FC236}">
                <a16:creationId xmlns:a16="http://schemas.microsoft.com/office/drawing/2014/main" id="{63A34AB1-463A-0EC6-8FBD-A4F79067B13F}"/>
              </a:ext>
            </a:extLst>
          </p:cNvPr>
          <p:cNvSpPr>
            <a:spLocks noGrp="1"/>
          </p:cNvSpPr>
          <p:nvPr>
            <p:ph type="body" sz="quarter" idx="10"/>
          </p:nvPr>
        </p:nvSpPr>
        <p:spPr>
          <a:xfrm>
            <a:off x="505737" y="1323929"/>
            <a:ext cx="10663833" cy="4718056"/>
          </a:xfrm>
        </p:spPr>
        <p:txBody>
          <a:bodyPr anchor="t">
            <a:noAutofit/>
          </a:bodyPr>
          <a:lstStyle/>
          <a:p>
            <a:pPr defTabSz="1828343">
              <a:spcBef>
                <a:spcPts val="600"/>
              </a:spcBef>
            </a:pPr>
            <a:r>
              <a:rPr lang="en-US" sz="2000" dirty="0">
                <a:solidFill>
                  <a:schemeClr val="tx1"/>
                </a:solidFill>
                <a:latin typeface="Sofia Pro Regular" panose="00000500000000000000" pitchFamily="50" charset="0"/>
              </a:rPr>
              <a:t>Debt Originator needs to provide higher interest rate option to Fund of Funds</a:t>
            </a:r>
          </a:p>
          <a:p>
            <a:pPr lvl="1" defTabSz="1828343">
              <a:spcBef>
                <a:spcPts val="600"/>
              </a:spcBef>
            </a:pPr>
            <a:r>
              <a:rPr lang="en-US" sz="1800" dirty="0">
                <a:solidFill>
                  <a:schemeClr val="tx1"/>
                </a:solidFill>
                <a:latin typeface="Sofia Pro Regular" panose="00000500000000000000" pitchFamily="50" charset="0"/>
              </a:rPr>
              <a:t>Class A:  Retail investor terms</a:t>
            </a:r>
          </a:p>
          <a:p>
            <a:pPr lvl="1" defTabSz="1828343">
              <a:spcBef>
                <a:spcPts val="600"/>
              </a:spcBef>
            </a:pPr>
            <a:r>
              <a:rPr lang="en-US" sz="1800" dirty="0">
                <a:solidFill>
                  <a:schemeClr val="tx1"/>
                </a:solidFill>
                <a:latin typeface="Sofia Pro Regular" panose="00000500000000000000" pitchFamily="50" charset="0"/>
              </a:rPr>
              <a:t>Class B:  Fund of Fund or large investor terms</a:t>
            </a:r>
          </a:p>
          <a:p>
            <a:pPr defTabSz="1828343">
              <a:spcBef>
                <a:spcPts val="600"/>
              </a:spcBef>
            </a:pPr>
            <a:r>
              <a:rPr lang="en-US" sz="2000" dirty="0">
                <a:solidFill>
                  <a:schemeClr val="tx1"/>
                </a:solidFill>
                <a:latin typeface="Sofia Pro Regular" panose="00000500000000000000" pitchFamily="50" charset="0"/>
              </a:rPr>
              <a:t>Fund of Fund terms must leave sufficient room for fund manager to collect a portion of the interest rate for its fee</a:t>
            </a:r>
          </a:p>
          <a:p>
            <a:pPr defTabSz="1828343">
              <a:spcBef>
                <a:spcPts val="600"/>
              </a:spcBef>
            </a:pPr>
            <a:r>
              <a:rPr lang="en-US" sz="2000" dirty="0">
                <a:solidFill>
                  <a:schemeClr val="tx1"/>
                </a:solidFill>
                <a:latin typeface="Sofia Pro Regular" panose="00000500000000000000" pitchFamily="50" charset="0"/>
              </a:rPr>
              <a:t>Debt Originator can provide FOF manager with a portion of the origination fees it collects from the borrower</a:t>
            </a:r>
          </a:p>
        </p:txBody>
      </p:sp>
    </p:spTree>
    <p:extLst>
      <p:ext uri="{BB962C8B-B14F-4D97-AF65-F5344CB8AC3E}">
        <p14:creationId xmlns:p14="http://schemas.microsoft.com/office/powerpoint/2010/main" val="17819799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6EC85-0AC8-3B49-ACD5-11690420B3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B84244-6D0D-D469-4C1A-036D3A3905E7}"/>
              </a:ext>
            </a:extLst>
          </p:cNvPr>
          <p:cNvSpPr>
            <a:spLocks noGrp="1"/>
          </p:cNvSpPr>
          <p:nvPr>
            <p:ph type="title"/>
          </p:nvPr>
        </p:nvSpPr>
        <p:spPr/>
        <p:txBody>
          <a:bodyPr>
            <a:normAutofit fontScale="90000"/>
          </a:bodyPr>
          <a:lstStyle/>
          <a:p>
            <a:r>
              <a:rPr lang="en-US" dirty="0"/>
              <a:t>Capital Allocator – Debt Originator Deal Partnership</a:t>
            </a:r>
          </a:p>
        </p:txBody>
      </p:sp>
      <p:sp>
        <p:nvSpPr>
          <p:cNvPr id="4" name="Slide Number Placeholder 3">
            <a:extLst>
              <a:ext uri="{FF2B5EF4-FFF2-40B4-BE49-F238E27FC236}">
                <a16:creationId xmlns:a16="http://schemas.microsoft.com/office/drawing/2014/main" id="{8E47D306-0B8A-E7E4-3D47-81C01C8DE968}"/>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rPr>
              <a:t>Slide: </a:t>
            </a:r>
            <a:fld id="{9C5CA0F8-7E42-9F47-AD4A-25978FBA3BA2}" type="slidenum">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
        <p:nvSpPr>
          <p:cNvPr id="6" name="Rectangle: Rounded Corners 24">
            <a:extLst>
              <a:ext uri="{FF2B5EF4-FFF2-40B4-BE49-F238E27FC236}">
                <a16:creationId xmlns:a16="http://schemas.microsoft.com/office/drawing/2014/main" id="{136C49C2-B180-50C4-51F6-EDC51A23A3BE}"/>
              </a:ext>
            </a:extLst>
          </p:cNvPr>
          <p:cNvSpPr/>
          <p:nvPr/>
        </p:nvSpPr>
        <p:spPr>
          <a:xfrm>
            <a:off x="8011398" y="2291620"/>
            <a:ext cx="1382832" cy="6685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Capital Allocator Fund A</a:t>
            </a:r>
          </a:p>
        </p:txBody>
      </p:sp>
      <p:sp>
        <p:nvSpPr>
          <p:cNvPr id="9" name="Rectangle: Rounded Corners 3">
            <a:extLst>
              <a:ext uri="{FF2B5EF4-FFF2-40B4-BE49-F238E27FC236}">
                <a16:creationId xmlns:a16="http://schemas.microsoft.com/office/drawing/2014/main" id="{F13F6268-FFA1-943D-C387-7A32872735AB}"/>
              </a:ext>
            </a:extLst>
          </p:cNvPr>
          <p:cNvSpPr/>
          <p:nvPr/>
        </p:nvSpPr>
        <p:spPr>
          <a:xfrm>
            <a:off x="6846450" y="4131338"/>
            <a:ext cx="3981854" cy="6685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Debt Originator Fund B</a:t>
            </a:r>
          </a:p>
        </p:txBody>
      </p:sp>
      <p:sp>
        <p:nvSpPr>
          <p:cNvPr id="11" name="Arrow: Down 5">
            <a:extLst>
              <a:ext uri="{FF2B5EF4-FFF2-40B4-BE49-F238E27FC236}">
                <a16:creationId xmlns:a16="http://schemas.microsoft.com/office/drawing/2014/main" id="{5A13C413-0055-D6DC-00B6-0AECE3878494}"/>
              </a:ext>
            </a:extLst>
          </p:cNvPr>
          <p:cNvSpPr/>
          <p:nvPr/>
        </p:nvSpPr>
        <p:spPr>
          <a:xfrm rot="10800000" flipH="1">
            <a:off x="8596128" y="3152973"/>
            <a:ext cx="253929" cy="900927"/>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40" name="Rectangle: Rounded Corners 3">
            <a:extLst>
              <a:ext uri="{FF2B5EF4-FFF2-40B4-BE49-F238E27FC236}">
                <a16:creationId xmlns:a16="http://schemas.microsoft.com/office/drawing/2014/main" id="{CEC2A49A-F0F1-4A67-3BC2-6B98A68CEDDE}"/>
              </a:ext>
            </a:extLst>
          </p:cNvPr>
          <p:cNvSpPr/>
          <p:nvPr/>
        </p:nvSpPr>
        <p:spPr>
          <a:xfrm>
            <a:off x="8138805" y="5283599"/>
            <a:ext cx="1290063" cy="6685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Loan to Borrower</a:t>
            </a:r>
          </a:p>
        </p:txBody>
      </p:sp>
      <p:sp>
        <p:nvSpPr>
          <p:cNvPr id="61" name="Arrow: Down 5">
            <a:extLst>
              <a:ext uri="{FF2B5EF4-FFF2-40B4-BE49-F238E27FC236}">
                <a16:creationId xmlns:a16="http://schemas.microsoft.com/office/drawing/2014/main" id="{F66B298A-4E56-1B79-95CB-39719827F5F1}"/>
              </a:ext>
            </a:extLst>
          </p:cNvPr>
          <p:cNvSpPr/>
          <p:nvPr/>
        </p:nvSpPr>
        <p:spPr>
          <a:xfrm rot="10800000" flipH="1">
            <a:off x="8309390" y="4824718"/>
            <a:ext cx="233060" cy="434050"/>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77" name="TextBox 76">
            <a:extLst>
              <a:ext uri="{FF2B5EF4-FFF2-40B4-BE49-F238E27FC236}">
                <a16:creationId xmlns:a16="http://schemas.microsoft.com/office/drawing/2014/main" id="{8BDE91C3-F255-D016-5E1B-282431040961}"/>
              </a:ext>
            </a:extLst>
          </p:cNvPr>
          <p:cNvSpPr txBox="1"/>
          <p:nvPr/>
        </p:nvSpPr>
        <p:spPr>
          <a:xfrm>
            <a:off x="9718724" y="3358666"/>
            <a:ext cx="138505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Fund B Investors</a:t>
            </a:r>
          </a:p>
        </p:txBody>
      </p:sp>
      <p:sp>
        <p:nvSpPr>
          <p:cNvPr id="3" name="TextBox 2">
            <a:extLst>
              <a:ext uri="{FF2B5EF4-FFF2-40B4-BE49-F238E27FC236}">
                <a16:creationId xmlns:a16="http://schemas.microsoft.com/office/drawing/2014/main" id="{0744C32C-4B07-BA71-2825-19149C8093CA}"/>
              </a:ext>
            </a:extLst>
          </p:cNvPr>
          <p:cNvSpPr txBox="1"/>
          <p:nvPr/>
        </p:nvSpPr>
        <p:spPr>
          <a:xfrm>
            <a:off x="680034" y="1416609"/>
            <a:ext cx="2287549"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Fund C Debt Investment:</a:t>
            </a:r>
          </a:p>
        </p:txBody>
      </p:sp>
      <p:sp>
        <p:nvSpPr>
          <p:cNvPr id="7" name="Arrow: Down 5">
            <a:extLst>
              <a:ext uri="{FF2B5EF4-FFF2-40B4-BE49-F238E27FC236}">
                <a16:creationId xmlns:a16="http://schemas.microsoft.com/office/drawing/2014/main" id="{462F1612-A5D0-FEEB-6736-8D5A4B96F865}"/>
              </a:ext>
            </a:extLst>
          </p:cNvPr>
          <p:cNvSpPr/>
          <p:nvPr/>
        </p:nvSpPr>
        <p:spPr>
          <a:xfrm rot="10800000" flipH="1">
            <a:off x="10103539" y="3632623"/>
            <a:ext cx="247325" cy="406407"/>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30" name="Rectangle: Rounded Corners 24">
            <a:extLst>
              <a:ext uri="{FF2B5EF4-FFF2-40B4-BE49-F238E27FC236}">
                <a16:creationId xmlns:a16="http://schemas.microsoft.com/office/drawing/2014/main" id="{5C1B1840-9C57-301D-3850-C5A6ED4A5E2D}"/>
              </a:ext>
            </a:extLst>
          </p:cNvPr>
          <p:cNvSpPr/>
          <p:nvPr/>
        </p:nvSpPr>
        <p:spPr>
          <a:xfrm>
            <a:off x="5939841" y="3163639"/>
            <a:ext cx="1049805" cy="4689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Fund A </a:t>
            </a:r>
            <a:r>
              <a:rPr kumimoji="0" lang="en-US" sz="1100" b="0" i="0" u="none" strike="noStrike" kern="1200" cap="none" spc="0" normalizeH="0" baseline="0" noProof="0" dirty="0" err="1">
                <a:ln>
                  <a:noFill/>
                </a:ln>
                <a:solidFill>
                  <a:srgbClr val="E8E8EA">
                    <a:lumMod val="10000"/>
                  </a:srgbClr>
                </a:solidFill>
                <a:effectLst/>
                <a:uLnTx/>
                <a:uFillTx/>
                <a:latin typeface="Calibri" panose="020F0502020204030204"/>
                <a:ea typeface="+mn-ea"/>
                <a:cs typeface="+mn-cs"/>
              </a:rPr>
              <a:t>Mgmt</a:t>
            </a:r>
            <a:r>
              <a:rPr kumimoji="0" lang="en-US" sz="11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 Entity</a:t>
            </a:r>
          </a:p>
        </p:txBody>
      </p:sp>
      <p:cxnSp>
        <p:nvCxnSpPr>
          <p:cNvPr id="33" name="Connector: Elbow 32">
            <a:extLst>
              <a:ext uri="{FF2B5EF4-FFF2-40B4-BE49-F238E27FC236}">
                <a16:creationId xmlns:a16="http://schemas.microsoft.com/office/drawing/2014/main" id="{E0CF0FF6-387E-D6CB-3C70-06EF969E0E8D}"/>
              </a:ext>
            </a:extLst>
          </p:cNvPr>
          <p:cNvCxnSpPr>
            <a:stCxn id="9" idx="1"/>
            <a:endCxn id="30" idx="2"/>
          </p:cNvCxnSpPr>
          <p:nvPr/>
        </p:nvCxnSpPr>
        <p:spPr>
          <a:xfrm rot="10800000">
            <a:off x="6464744" y="3632625"/>
            <a:ext cx="381706" cy="832989"/>
          </a:xfrm>
          <a:prstGeom prst="bentConnector2">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037DDC7C-50DA-5DA9-FAF3-B0ACACDEBB48}"/>
              </a:ext>
            </a:extLst>
          </p:cNvPr>
          <p:cNvSpPr txBox="1"/>
          <p:nvPr/>
        </p:nvSpPr>
        <p:spPr>
          <a:xfrm>
            <a:off x="5846929" y="4314231"/>
            <a:ext cx="856325" cy="60016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25% of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solidFill>
                  <a:srgbClr val="E8E8EA">
                    <a:lumMod val="10000"/>
                  </a:srgbClr>
                </a:solidFill>
                <a:latin typeface="Calibri" panose="020F0502020204030204"/>
              </a:rPr>
              <a:t>Origination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Fee</a:t>
            </a:r>
          </a:p>
        </p:txBody>
      </p:sp>
      <p:sp>
        <p:nvSpPr>
          <p:cNvPr id="39" name="Arrow: Down 5">
            <a:extLst>
              <a:ext uri="{FF2B5EF4-FFF2-40B4-BE49-F238E27FC236}">
                <a16:creationId xmlns:a16="http://schemas.microsoft.com/office/drawing/2014/main" id="{93A1D4AF-5343-99F3-1084-FA1D232F8FBE}"/>
              </a:ext>
            </a:extLst>
          </p:cNvPr>
          <p:cNvSpPr/>
          <p:nvPr/>
        </p:nvSpPr>
        <p:spPr>
          <a:xfrm rot="10800000" flipH="1">
            <a:off x="8570826" y="1849646"/>
            <a:ext cx="225623" cy="355771"/>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59" name="Rectangle: Rounded Corners 24">
            <a:extLst>
              <a:ext uri="{FF2B5EF4-FFF2-40B4-BE49-F238E27FC236}">
                <a16:creationId xmlns:a16="http://schemas.microsoft.com/office/drawing/2014/main" id="{0E96A7C4-ADAE-75E7-6776-E2630290DB1E}"/>
              </a:ext>
            </a:extLst>
          </p:cNvPr>
          <p:cNvSpPr/>
          <p:nvPr/>
        </p:nvSpPr>
        <p:spPr>
          <a:xfrm>
            <a:off x="5784253" y="5383381"/>
            <a:ext cx="1049805" cy="4689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Fund B </a:t>
            </a:r>
            <a:r>
              <a:rPr kumimoji="0" lang="en-US" sz="1100" b="0" i="0" u="none" strike="noStrike" kern="1200" cap="none" spc="0" normalizeH="0" baseline="0" noProof="0" dirty="0" err="1">
                <a:ln>
                  <a:noFill/>
                </a:ln>
                <a:solidFill>
                  <a:srgbClr val="E8E8EA">
                    <a:lumMod val="10000"/>
                  </a:srgbClr>
                </a:solidFill>
                <a:effectLst/>
                <a:uLnTx/>
                <a:uFillTx/>
                <a:latin typeface="Calibri" panose="020F0502020204030204"/>
                <a:ea typeface="+mn-ea"/>
                <a:cs typeface="+mn-cs"/>
              </a:rPr>
              <a:t>Mgmt</a:t>
            </a:r>
            <a:r>
              <a:rPr kumimoji="0" lang="en-US" sz="11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 Entity</a:t>
            </a:r>
          </a:p>
        </p:txBody>
      </p:sp>
      <p:sp>
        <p:nvSpPr>
          <p:cNvPr id="87" name="TextBox 86">
            <a:extLst>
              <a:ext uri="{FF2B5EF4-FFF2-40B4-BE49-F238E27FC236}">
                <a16:creationId xmlns:a16="http://schemas.microsoft.com/office/drawing/2014/main" id="{C551E8BF-8113-F125-AD25-5F648C950E87}"/>
              </a:ext>
            </a:extLst>
          </p:cNvPr>
          <p:cNvSpPr txBox="1"/>
          <p:nvPr/>
        </p:nvSpPr>
        <p:spPr>
          <a:xfrm>
            <a:off x="8473520" y="4837689"/>
            <a:ext cx="1306768" cy="43088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Origination fee plus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14% return</a:t>
            </a:r>
          </a:p>
        </p:txBody>
      </p:sp>
      <p:sp>
        <p:nvSpPr>
          <p:cNvPr id="89" name="TextBox 88">
            <a:extLst>
              <a:ext uri="{FF2B5EF4-FFF2-40B4-BE49-F238E27FC236}">
                <a16:creationId xmlns:a16="http://schemas.microsoft.com/office/drawing/2014/main" id="{1C01487A-E8C5-A353-1C54-87AD60157ADD}"/>
              </a:ext>
            </a:extLst>
          </p:cNvPr>
          <p:cNvSpPr txBox="1"/>
          <p:nvPr/>
        </p:nvSpPr>
        <p:spPr>
          <a:xfrm>
            <a:off x="10278379" y="3697721"/>
            <a:ext cx="1058303"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solidFill>
                  <a:srgbClr val="E8E8EA">
                    <a:lumMod val="10000"/>
                  </a:srgbClr>
                </a:solidFill>
                <a:latin typeface="Calibri" panose="020F0502020204030204"/>
              </a:rPr>
              <a:t>10</a:t>
            </a: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 for Class A</a:t>
            </a:r>
          </a:p>
        </p:txBody>
      </p:sp>
      <p:sp>
        <p:nvSpPr>
          <p:cNvPr id="90" name="TextBox 89">
            <a:extLst>
              <a:ext uri="{FF2B5EF4-FFF2-40B4-BE49-F238E27FC236}">
                <a16:creationId xmlns:a16="http://schemas.microsoft.com/office/drawing/2014/main" id="{F4CC12D2-8385-0608-9A6A-AA5F48E9D9E4}"/>
              </a:ext>
            </a:extLst>
          </p:cNvPr>
          <p:cNvSpPr txBox="1"/>
          <p:nvPr/>
        </p:nvSpPr>
        <p:spPr>
          <a:xfrm>
            <a:off x="7630144" y="3380448"/>
            <a:ext cx="1053494"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12% for Class B</a:t>
            </a:r>
          </a:p>
        </p:txBody>
      </p:sp>
      <p:sp>
        <p:nvSpPr>
          <p:cNvPr id="92" name="TextBox 91">
            <a:extLst>
              <a:ext uri="{FF2B5EF4-FFF2-40B4-BE49-F238E27FC236}">
                <a16:creationId xmlns:a16="http://schemas.microsoft.com/office/drawing/2014/main" id="{233DE78F-6D94-2D8F-C8B9-6FBD38FBFCC5}"/>
              </a:ext>
            </a:extLst>
          </p:cNvPr>
          <p:cNvSpPr txBox="1"/>
          <p:nvPr/>
        </p:nvSpPr>
        <p:spPr>
          <a:xfrm>
            <a:off x="680034" y="1873549"/>
            <a:ext cx="4808713" cy="203132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Operator collected capital from direct investors and Fund of Funds to originate loan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dirty="0">
              <a:solidFill>
                <a:srgbClr val="E8E8EA">
                  <a:lumMod val="10000"/>
                </a:srgbClr>
              </a:solidFill>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Direct investors:  10% interest rate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rgbClr val="E8E8EA">
                    <a:lumMod val="10000"/>
                  </a:srgbClr>
                </a:solidFill>
                <a:latin typeface="Calibri" panose="020F0502020204030204"/>
              </a:rPr>
              <a:t>Fund of Funds:  12% interest rate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Debt Originator shares a portion of origination fee with FOF manager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rgbClr val="E8E8EA">
                    <a:lumMod val="10000"/>
                  </a:srgbClr>
                </a:solidFill>
                <a:latin typeface="Calibri" panose="020F0502020204030204"/>
              </a:rPr>
              <a:t>Capital Allocator takes 2% of the 12%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Capital Allocator in</a:t>
            </a:r>
            <a:r>
              <a:rPr lang="en-US" sz="1400" dirty="0" err="1">
                <a:solidFill>
                  <a:srgbClr val="E8E8EA">
                    <a:lumMod val="10000"/>
                  </a:srgbClr>
                </a:solidFill>
                <a:latin typeface="Calibri" panose="020F0502020204030204"/>
              </a:rPr>
              <a:t>vestors</a:t>
            </a:r>
            <a:r>
              <a:rPr lang="en-US" sz="1400" dirty="0">
                <a:solidFill>
                  <a:srgbClr val="E8E8EA">
                    <a:lumMod val="10000"/>
                  </a:srgbClr>
                </a:solidFill>
                <a:latin typeface="Calibri" panose="020F0502020204030204"/>
              </a:rPr>
              <a:t> receive 10% interest rate</a:t>
            </a:r>
            <a:endParaRPr kumimoji="0" lang="en-US" sz="14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endParaRPr>
          </a:p>
        </p:txBody>
      </p:sp>
      <p:sp>
        <p:nvSpPr>
          <p:cNvPr id="93" name="TextBox 92">
            <a:extLst>
              <a:ext uri="{FF2B5EF4-FFF2-40B4-BE49-F238E27FC236}">
                <a16:creationId xmlns:a16="http://schemas.microsoft.com/office/drawing/2014/main" id="{21EE50DA-9D57-1218-02D9-97014A1E8980}"/>
              </a:ext>
            </a:extLst>
          </p:cNvPr>
          <p:cNvSpPr txBox="1"/>
          <p:nvPr/>
        </p:nvSpPr>
        <p:spPr>
          <a:xfrm>
            <a:off x="8171276" y="1585886"/>
            <a:ext cx="1136850"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10% to Investors</a:t>
            </a:r>
          </a:p>
        </p:txBody>
      </p:sp>
      <p:cxnSp>
        <p:nvCxnSpPr>
          <p:cNvPr id="94" name="Connector: Elbow 93">
            <a:extLst>
              <a:ext uri="{FF2B5EF4-FFF2-40B4-BE49-F238E27FC236}">
                <a16:creationId xmlns:a16="http://schemas.microsoft.com/office/drawing/2014/main" id="{D7A5753B-63C6-9C5A-012B-3AB668DA09DB}"/>
              </a:ext>
            </a:extLst>
          </p:cNvPr>
          <p:cNvCxnSpPr>
            <a:cxnSpLocks/>
            <a:stCxn id="6" idx="1"/>
            <a:endCxn id="30" idx="0"/>
          </p:cNvCxnSpPr>
          <p:nvPr/>
        </p:nvCxnSpPr>
        <p:spPr>
          <a:xfrm rot="10800000" flipV="1">
            <a:off x="6464744" y="2625895"/>
            <a:ext cx="1546654" cy="537744"/>
          </a:xfrm>
          <a:prstGeom prst="bentConnector2">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00" name="TextBox 99">
            <a:extLst>
              <a:ext uri="{FF2B5EF4-FFF2-40B4-BE49-F238E27FC236}">
                <a16:creationId xmlns:a16="http://schemas.microsoft.com/office/drawing/2014/main" id="{AE960223-D8D5-E1A4-F875-1F23BA7A1F3C}"/>
              </a:ext>
            </a:extLst>
          </p:cNvPr>
          <p:cNvSpPr txBox="1"/>
          <p:nvPr/>
        </p:nvSpPr>
        <p:spPr>
          <a:xfrm>
            <a:off x="6703254" y="2325566"/>
            <a:ext cx="1056700"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2% to Manager</a:t>
            </a:r>
          </a:p>
        </p:txBody>
      </p:sp>
      <p:cxnSp>
        <p:nvCxnSpPr>
          <p:cNvPr id="13" name="Connector: Elbow 12">
            <a:extLst>
              <a:ext uri="{FF2B5EF4-FFF2-40B4-BE49-F238E27FC236}">
                <a16:creationId xmlns:a16="http://schemas.microsoft.com/office/drawing/2014/main" id="{8A609CA2-B8EF-E729-27A1-FB96AC2BABB3}"/>
              </a:ext>
            </a:extLst>
          </p:cNvPr>
          <p:cNvCxnSpPr>
            <a:cxnSpLocks/>
            <a:endCxn id="59" idx="3"/>
          </p:cNvCxnSpPr>
          <p:nvPr/>
        </p:nvCxnSpPr>
        <p:spPr>
          <a:xfrm rot="5400000">
            <a:off x="6772703" y="4861246"/>
            <a:ext cx="817984" cy="695273"/>
          </a:xfrm>
          <a:prstGeom prst="bentConnector2">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7FE6FA9D-530A-4D7A-DAC1-80692EDD35D6}"/>
              </a:ext>
            </a:extLst>
          </p:cNvPr>
          <p:cNvSpPr txBox="1"/>
          <p:nvPr/>
        </p:nvSpPr>
        <p:spPr>
          <a:xfrm>
            <a:off x="6741176" y="4830845"/>
            <a:ext cx="856325" cy="60016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solidFill>
                  <a:srgbClr val="E8E8EA">
                    <a:lumMod val="10000"/>
                  </a:srgbClr>
                </a:solidFill>
                <a:latin typeface="Calibri" panose="020F0502020204030204"/>
              </a:rPr>
              <a:t>75</a:t>
            </a: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 of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solidFill>
                  <a:srgbClr val="E8E8EA">
                    <a:lumMod val="10000"/>
                  </a:srgbClr>
                </a:solidFill>
                <a:latin typeface="Calibri" panose="020F0502020204030204"/>
              </a:rPr>
              <a:t>Origination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Fee + 2%</a:t>
            </a:r>
          </a:p>
        </p:txBody>
      </p:sp>
      <p:sp>
        <p:nvSpPr>
          <p:cNvPr id="18" name="Rectangle: Rounded Corners 24">
            <a:extLst>
              <a:ext uri="{FF2B5EF4-FFF2-40B4-BE49-F238E27FC236}">
                <a16:creationId xmlns:a16="http://schemas.microsoft.com/office/drawing/2014/main" id="{DC4FDF2E-A5D4-C078-A5C7-C794B11EB159}"/>
              </a:ext>
            </a:extLst>
          </p:cNvPr>
          <p:cNvSpPr/>
          <p:nvPr/>
        </p:nvSpPr>
        <p:spPr>
          <a:xfrm>
            <a:off x="10578880" y="5316285"/>
            <a:ext cx="1049805" cy="4689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Fund B </a:t>
            </a:r>
            <a:r>
              <a:rPr kumimoji="0" lang="en-US" sz="1100" b="0" i="0" u="none" strike="noStrike" kern="1200" cap="none" spc="0" normalizeH="0" baseline="0" noProof="0" dirty="0" err="1">
                <a:ln>
                  <a:noFill/>
                </a:ln>
                <a:solidFill>
                  <a:srgbClr val="E8E8EA">
                    <a:lumMod val="10000"/>
                  </a:srgbClr>
                </a:solidFill>
                <a:effectLst/>
                <a:uLnTx/>
                <a:uFillTx/>
                <a:latin typeface="Calibri" panose="020F0502020204030204"/>
                <a:ea typeface="+mn-ea"/>
                <a:cs typeface="+mn-cs"/>
              </a:rPr>
              <a:t>Mgmt</a:t>
            </a:r>
            <a:r>
              <a:rPr kumimoji="0" lang="en-US" sz="11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 Entity</a:t>
            </a:r>
          </a:p>
        </p:txBody>
      </p:sp>
      <p:cxnSp>
        <p:nvCxnSpPr>
          <p:cNvPr id="19" name="Connector: Elbow 18">
            <a:extLst>
              <a:ext uri="{FF2B5EF4-FFF2-40B4-BE49-F238E27FC236}">
                <a16:creationId xmlns:a16="http://schemas.microsoft.com/office/drawing/2014/main" id="{0B208024-AAA4-4569-95A8-7FDCF0F01986}"/>
              </a:ext>
            </a:extLst>
          </p:cNvPr>
          <p:cNvCxnSpPr>
            <a:cxnSpLocks/>
            <a:endCxn id="18" idx="1"/>
          </p:cNvCxnSpPr>
          <p:nvPr/>
        </p:nvCxnSpPr>
        <p:spPr>
          <a:xfrm rot="16200000" flipH="1">
            <a:off x="9995155" y="4967053"/>
            <a:ext cx="764532" cy="402917"/>
          </a:xfrm>
          <a:prstGeom prst="bentConnector2">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8B4DDF76-5220-08E7-4307-EF534FE292F9}"/>
              </a:ext>
            </a:extLst>
          </p:cNvPr>
          <p:cNvSpPr txBox="1"/>
          <p:nvPr/>
        </p:nvSpPr>
        <p:spPr>
          <a:xfrm>
            <a:off x="10166907" y="4978609"/>
            <a:ext cx="357790"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solidFill>
                  <a:srgbClr val="E8E8EA">
                    <a:lumMod val="10000"/>
                  </a:srgbClr>
                </a:solidFill>
                <a:latin typeface="Calibri" panose="020F0502020204030204"/>
              </a:rPr>
              <a:t>4</a:t>
            </a: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11238697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FBE8D2-6845-CC05-61EE-FAA999641B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3B9700-A278-4B5C-141F-8656433F26E3}"/>
              </a:ext>
            </a:extLst>
          </p:cNvPr>
          <p:cNvSpPr>
            <a:spLocks noGrp="1"/>
          </p:cNvSpPr>
          <p:nvPr>
            <p:ph type="title"/>
          </p:nvPr>
        </p:nvSpPr>
        <p:spPr>
          <a:xfrm>
            <a:off x="492370" y="2602510"/>
            <a:ext cx="11207260" cy="569837"/>
          </a:xfrm>
        </p:spPr>
        <p:txBody>
          <a:bodyPr>
            <a:normAutofit fontScale="90000"/>
          </a:bodyPr>
          <a:lstStyle/>
          <a:p>
            <a:r>
              <a:rPr lang="en-US" dirty="0"/>
              <a:t>Operator – Operator Equity Deal Partnership Model</a:t>
            </a:r>
            <a:endParaRPr lang="en-US" i="1" dirty="0"/>
          </a:p>
        </p:txBody>
      </p:sp>
      <p:sp>
        <p:nvSpPr>
          <p:cNvPr id="3" name="Date Placeholder 2">
            <a:extLst>
              <a:ext uri="{FF2B5EF4-FFF2-40B4-BE49-F238E27FC236}">
                <a16:creationId xmlns:a16="http://schemas.microsoft.com/office/drawing/2014/main" id="{3F3FAEFD-F315-3FA9-EB80-229F7494F8A6}"/>
              </a:ext>
            </a:extLst>
          </p:cNvPr>
          <p:cNvSpPr>
            <a:spLocks noGrp="1"/>
          </p:cNvSpPr>
          <p:nvPr>
            <p:ph type="dt" sz="half" idx="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9255FF-3FDD-D949-8435-1CFC616C933B}" type="datetime1">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5/2/2025</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
        <p:nvSpPr>
          <p:cNvPr id="4" name="Slide Number Placeholder 3">
            <a:extLst>
              <a:ext uri="{FF2B5EF4-FFF2-40B4-BE49-F238E27FC236}">
                <a16:creationId xmlns:a16="http://schemas.microsoft.com/office/drawing/2014/main" id="{831B1841-416F-1677-076C-25540F95130B}"/>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rPr>
              <a:t>Slide: </a:t>
            </a:r>
            <a:fld id="{9C5CA0F8-7E42-9F47-AD4A-25978FBA3BA2}" type="slidenum">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Tree>
    <p:extLst>
      <p:ext uri="{BB962C8B-B14F-4D97-AF65-F5344CB8AC3E}">
        <p14:creationId xmlns:p14="http://schemas.microsoft.com/office/powerpoint/2010/main" val="28660040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Oval 22">
            <a:extLst>
              <a:ext uri="{FF2B5EF4-FFF2-40B4-BE49-F238E27FC236}">
                <a16:creationId xmlns:a16="http://schemas.microsoft.com/office/drawing/2014/main" id="{6625ABAE-11E8-955F-6AEC-2103D0E1EBDD}"/>
              </a:ext>
            </a:extLst>
          </p:cNvPr>
          <p:cNvSpPr/>
          <p:nvPr/>
        </p:nvSpPr>
        <p:spPr>
          <a:xfrm>
            <a:off x="2754842" y="2367881"/>
            <a:ext cx="278603" cy="278603"/>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sz="3599">
              <a:solidFill>
                <a:schemeClr val="bg2">
                  <a:lumMod val="10000"/>
                </a:schemeClr>
              </a:solidFill>
            </a:endParaRPr>
          </a:p>
        </p:txBody>
      </p:sp>
      <p:sp>
        <p:nvSpPr>
          <p:cNvPr id="25" name="Oval 24">
            <a:extLst>
              <a:ext uri="{FF2B5EF4-FFF2-40B4-BE49-F238E27FC236}">
                <a16:creationId xmlns:a16="http://schemas.microsoft.com/office/drawing/2014/main" id="{E612A6F1-7204-041F-A0B7-40FC185E0F95}"/>
              </a:ext>
            </a:extLst>
          </p:cNvPr>
          <p:cNvSpPr/>
          <p:nvPr/>
        </p:nvSpPr>
        <p:spPr>
          <a:xfrm>
            <a:off x="3155058" y="2367881"/>
            <a:ext cx="278603" cy="278603"/>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sz="3599">
              <a:solidFill>
                <a:schemeClr val="bg2">
                  <a:lumMod val="10000"/>
                </a:schemeClr>
              </a:solidFill>
            </a:endParaRPr>
          </a:p>
        </p:txBody>
      </p:sp>
      <p:sp>
        <p:nvSpPr>
          <p:cNvPr id="26" name="Oval 25">
            <a:extLst>
              <a:ext uri="{FF2B5EF4-FFF2-40B4-BE49-F238E27FC236}">
                <a16:creationId xmlns:a16="http://schemas.microsoft.com/office/drawing/2014/main" id="{B88C9158-21AF-1F92-CC96-CFCFDDC6742F}"/>
              </a:ext>
            </a:extLst>
          </p:cNvPr>
          <p:cNvSpPr/>
          <p:nvPr/>
        </p:nvSpPr>
        <p:spPr>
          <a:xfrm>
            <a:off x="3555275" y="2367881"/>
            <a:ext cx="278603" cy="278603"/>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sz="3599">
              <a:solidFill>
                <a:schemeClr val="bg2">
                  <a:lumMod val="10000"/>
                </a:schemeClr>
              </a:solidFill>
            </a:endParaRPr>
          </a:p>
        </p:txBody>
      </p:sp>
      <p:sp>
        <p:nvSpPr>
          <p:cNvPr id="29" name="Oval 28">
            <a:extLst>
              <a:ext uri="{FF2B5EF4-FFF2-40B4-BE49-F238E27FC236}">
                <a16:creationId xmlns:a16="http://schemas.microsoft.com/office/drawing/2014/main" id="{EB6117A8-B52C-C5AB-C820-E025517B39D9}"/>
              </a:ext>
            </a:extLst>
          </p:cNvPr>
          <p:cNvSpPr/>
          <p:nvPr/>
        </p:nvSpPr>
        <p:spPr>
          <a:xfrm>
            <a:off x="3955491" y="2367881"/>
            <a:ext cx="278603" cy="278603"/>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sz="3599">
              <a:solidFill>
                <a:schemeClr val="bg2">
                  <a:lumMod val="10000"/>
                </a:schemeClr>
              </a:solidFill>
            </a:endParaRPr>
          </a:p>
        </p:txBody>
      </p:sp>
      <p:sp>
        <p:nvSpPr>
          <p:cNvPr id="30" name="Oval 29">
            <a:extLst>
              <a:ext uri="{FF2B5EF4-FFF2-40B4-BE49-F238E27FC236}">
                <a16:creationId xmlns:a16="http://schemas.microsoft.com/office/drawing/2014/main" id="{98C44861-91AA-9102-38E0-CC9E16E69918}"/>
              </a:ext>
            </a:extLst>
          </p:cNvPr>
          <p:cNvSpPr/>
          <p:nvPr/>
        </p:nvSpPr>
        <p:spPr>
          <a:xfrm>
            <a:off x="4355707" y="2367881"/>
            <a:ext cx="278603" cy="278603"/>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sz="3599">
              <a:solidFill>
                <a:schemeClr val="bg2">
                  <a:lumMod val="10000"/>
                </a:schemeClr>
              </a:solidFill>
            </a:endParaRPr>
          </a:p>
        </p:txBody>
      </p:sp>
      <p:sp>
        <p:nvSpPr>
          <p:cNvPr id="35" name="TextBox 34">
            <a:extLst>
              <a:ext uri="{FF2B5EF4-FFF2-40B4-BE49-F238E27FC236}">
                <a16:creationId xmlns:a16="http://schemas.microsoft.com/office/drawing/2014/main" id="{12F8A5CF-E76E-1B79-0229-F36E0A83253B}"/>
              </a:ext>
            </a:extLst>
          </p:cNvPr>
          <p:cNvSpPr txBox="1"/>
          <p:nvPr/>
        </p:nvSpPr>
        <p:spPr>
          <a:xfrm>
            <a:off x="2990069" y="1957810"/>
            <a:ext cx="1564467" cy="338554"/>
          </a:xfrm>
          <a:prstGeom prst="rect">
            <a:avLst/>
          </a:prstGeom>
          <a:noFill/>
        </p:spPr>
        <p:txBody>
          <a:bodyPr wrap="none" rtlCol="0">
            <a:spAutoFit/>
          </a:bodyPr>
          <a:lstStyle/>
          <a:p>
            <a:pPr algn="ctr"/>
            <a:r>
              <a:rPr lang="en-US" sz="1600" dirty="0">
                <a:solidFill>
                  <a:schemeClr val="bg2">
                    <a:lumMod val="10000"/>
                  </a:schemeClr>
                </a:solidFill>
              </a:rPr>
              <a:t>Fund A Investors</a:t>
            </a:r>
          </a:p>
        </p:txBody>
      </p:sp>
      <p:sp>
        <p:nvSpPr>
          <p:cNvPr id="37" name="Oval 36">
            <a:extLst>
              <a:ext uri="{FF2B5EF4-FFF2-40B4-BE49-F238E27FC236}">
                <a16:creationId xmlns:a16="http://schemas.microsoft.com/office/drawing/2014/main" id="{BFD135E5-75F0-5B5D-1735-589D4B90D1EC}"/>
              </a:ext>
            </a:extLst>
          </p:cNvPr>
          <p:cNvSpPr/>
          <p:nvPr/>
        </p:nvSpPr>
        <p:spPr>
          <a:xfrm>
            <a:off x="6397686" y="2355896"/>
            <a:ext cx="278603" cy="278603"/>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sz="3599">
              <a:solidFill>
                <a:schemeClr val="bg2">
                  <a:lumMod val="10000"/>
                </a:schemeClr>
              </a:solidFill>
            </a:endParaRPr>
          </a:p>
        </p:txBody>
      </p:sp>
      <p:sp>
        <p:nvSpPr>
          <p:cNvPr id="40" name="Oval 39">
            <a:extLst>
              <a:ext uri="{FF2B5EF4-FFF2-40B4-BE49-F238E27FC236}">
                <a16:creationId xmlns:a16="http://schemas.microsoft.com/office/drawing/2014/main" id="{FCCE886C-3205-941A-1197-11728C2B122E}"/>
              </a:ext>
            </a:extLst>
          </p:cNvPr>
          <p:cNvSpPr/>
          <p:nvPr/>
        </p:nvSpPr>
        <p:spPr>
          <a:xfrm>
            <a:off x="6797902" y="2355896"/>
            <a:ext cx="278603" cy="278603"/>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sz="3599">
              <a:solidFill>
                <a:schemeClr val="bg2">
                  <a:lumMod val="10000"/>
                </a:schemeClr>
              </a:solidFill>
            </a:endParaRPr>
          </a:p>
        </p:txBody>
      </p:sp>
      <p:sp>
        <p:nvSpPr>
          <p:cNvPr id="41" name="Oval 40">
            <a:extLst>
              <a:ext uri="{FF2B5EF4-FFF2-40B4-BE49-F238E27FC236}">
                <a16:creationId xmlns:a16="http://schemas.microsoft.com/office/drawing/2014/main" id="{1CCF08D5-8768-86D7-CC2D-9E5B86A4B9F7}"/>
              </a:ext>
            </a:extLst>
          </p:cNvPr>
          <p:cNvSpPr/>
          <p:nvPr/>
        </p:nvSpPr>
        <p:spPr>
          <a:xfrm>
            <a:off x="7198119" y="2355896"/>
            <a:ext cx="278603" cy="278603"/>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sz="3599">
              <a:solidFill>
                <a:schemeClr val="bg2">
                  <a:lumMod val="10000"/>
                </a:schemeClr>
              </a:solidFill>
            </a:endParaRPr>
          </a:p>
        </p:txBody>
      </p:sp>
      <p:sp>
        <p:nvSpPr>
          <p:cNvPr id="42" name="Oval 41">
            <a:extLst>
              <a:ext uri="{FF2B5EF4-FFF2-40B4-BE49-F238E27FC236}">
                <a16:creationId xmlns:a16="http://schemas.microsoft.com/office/drawing/2014/main" id="{5F713805-C31B-62AC-9EF6-86ED8A636453}"/>
              </a:ext>
            </a:extLst>
          </p:cNvPr>
          <p:cNvSpPr/>
          <p:nvPr/>
        </p:nvSpPr>
        <p:spPr>
          <a:xfrm>
            <a:off x="7598335" y="2355896"/>
            <a:ext cx="278603" cy="278603"/>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sz="3599">
              <a:solidFill>
                <a:schemeClr val="bg2">
                  <a:lumMod val="10000"/>
                </a:schemeClr>
              </a:solidFill>
            </a:endParaRPr>
          </a:p>
        </p:txBody>
      </p:sp>
      <p:sp>
        <p:nvSpPr>
          <p:cNvPr id="43" name="Oval 42">
            <a:extLst>
              <a:ext uri="{FF2B5EF4-FFF2-40B4-BE49-F238E27FC236}">
                <a16:creationId xmlns:a16="http://schemas.microsoft.com/office/drawing/2014/main" id="{34C5ABD1-D02D-71CE-0949-1D89BA791732}"/>
              </a:ext>
            </a:extLst>
          </p:cNvPr>
          <p:cNvSpPr/>
          <p:nvPr/>
        </p:nvSpPr>
        <p:spPr>
          <a:xfrm>
            <a:off x="7998551" y="2355896"/>
            <a:ext cx="278603" cy="278603"/>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sz="3599">
              <a:solidFill>
                <a:schemeClr val="bg2">
                  <a:lumMod val="10000"/>
                </a:schemeClr>
              </a:solidFill>
            </a:endParaRPr>
          </a:p>
        </p:txBody>
      </p:sp>
      <p:sp>
        <p:nvSpPr>
          <p:cNvPr id="45" name="TextBox 44">
            <a:extLst>
              <a:ext uri="{FF2B5EF4-FFF2-40B4-BE49-F238E27FC236}">
                <a16:creationId xmlns:a16="http://schemas.microsoft.com/office/drawing/2014/main" id="{16E216D0-66E7-4B94-09A7-229B90F0BD2F}"/>
              </a:ext>
            </a:extLst>
          </p:cNvPr>
          <p:cNvSpPr txBox="1"/>
          <p:nvPr/>
        </p:nvSpPr>
        <p:spPr>
          <a:xfrm>
            <a:off x="6636117" y="1945825"/>
            <a:ext cx="1558054" cy="338554"/>
          </a:xfrm>
          <a:prstGeom prst="rect">
            <a:avLst/>
          </a:prstGeom>
          <a:noFill/>
        </p:spPr>
        <p:txBody>
          <a:bodyPr wrap="none" rtlCol="0">
            <a:spAutoFit/>
          </a:bodyPr>
          <a:lstStyle/>
          <a:p>
            <a:pPr algn="ctr"/>
            <a:r>
              <a:rPr lang="en-US" sz="1600" dirty="0">
                <a:solidFill>
                  <a:schemeClr val="bg2">
                    <a:lumMod val="10000"/>
                  </a:schemeClr>
                </a:solidFill>
              </a:rPr>
              <a:t>Fund B Investors</a:t>
            </a:r>
          </a:p>
        </p:txBody>
      </p:sp>
      <p:sp>
        <p:nvSpPr>
          <p:cNvPr id="46" name="Rectangle: Rounded Corners 45">
            <a:extLst>
              <a:ext uri="{FF2B5EF4-FFF2-40B4-BE49-F238E27FC236}">
                <a16:creationId xmlns:a16="http://schemas.microsoft.com/office/drawing/2014/main" id="{2A7E0704-EE1F-FFC2-17BC-7289C7264E98}"/>
              </a:ext>
            </a:extLst>
          </p:cNvPr>
          <p:cNvSpPr/>
          <p:nvPr/>
        </p:nvSpPr>
        <p:spPr>
          <a:xfrm>
            <a:off x="510749" y="2725571"/>
            <a:ext cx="890284" cy="3634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dirty="0">
                <a:solidFill>
                  <a:schemeClr val="bg2">
                    <a:lumMod val="10000"/>
                  </a:schemeClr>
                </a:solidFill>
              </a:rPr>
              <a:t>Fund A </a:t>
            </a:r>
            <a:r>
              <a:rPr lang="en-US" sz="1050" dirty="0" err="1">
                <a:solidFill>
                  <a:schemeClr val="bg2">
                    <a:lumMod val="10000"/>
                  </a:schemeClr>
                </a:solidFill>
              </a:rPr>
              <a:t>Mgmt</a:t>
            </a:r>
            <a:r>
              <a:rPr lang="en-US" sz="1050" dirty="0">
                <a:solidFill>
                  <a:schemeClr val="bg2">
                    <a:lumMod val="10000"/>
                  </a:schemeClr>
                </a:solidFill>
              </a:rPr>
              <a:t> LLC</a:t>
            </a:r>
          </a:p>
        </p:txBody>
      </p:sp>
      <p:sp>
        <p:nvSpPr>
          <p:cNvPr id="47" name="Rectangle: Rounded Corners 46">
            <a:extLst>
              <a:ext uri="{FF2B5EF4-FFF2-40B4-BE49-F238E27FC236}">
                <a16:creationId xmlns:a16="http://schemas.microsoft.com/office/drawing/2014/main" id="{A5BE97AA-4EA3-CAAB-78C5-9B62D283ADA4}"/>
              </a:ext>
            </a:extLst>
          </p:cNvPr>
          <p:cNvSpPr/>
          <p:nvPr/>
        </p:nvSpPr>
        <p:spPr>
          <a:xfrm>
            <a:off x="9422007" y="2721518"/>
            <a:ext cx="890284" cy="3634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dirty="0">
                <a:solidFill>
                  <a:schemeClr val="bg2">
                    <a:lumMod val="10000"/>
                  </a:schemeClr>
                </a:solidFill>
              </a:rPr>
              <a:t>Fund B </a:t>
            </a:r>
            <a:r>
              <a:rPr lang="en-US" sz="1050" dirty="0" err="1">
                <a:solidFill>
                  <a:schemeClr val="bg2">
                    <a:lumMod val="10000"/>
                  </a:schemeClr>
                </a:solidFill>
              </a:rPr>
              <a:t>Mgmt</a:t>
            </a:r>
            <a:r>
              <a:rPr lang="en-US" sz="1050" dirty="0">
                <a:solidFill>
                  <a:schemeClr val="bg2">
                    <a:lumMod val="10000"/>
                  </a:schemeClr>
                </a:solidFill>
              </a:rPr>
              <a:t> LLC</a:t>
            </a:r>
          </a:p>
        </p:txBody>
      </p:sp>
      <p:sp>
        <p:nvSpPr>
          <p:cNvPr id="50" name="Rectangle: Rounded Corners 49">
            <a:extLst>
              <a:ext uri="{FF2B5EF4-FFF2-40B4-BE49-F238E27FC236}">
                <a16:creationId xmlns:a16="http://schemas.microsoft.com/office/drawing/2014/main" id="{6A2CC0AF-C235-91B5-D081-F1CBAA53ED0F}"/>
              </a:ext>
            </a:extLst>
          </p:cNvPr>
          <p:cNvSpPr/>
          <p:nvPr/>
        </p:nvSpPr>
        <p:spPr>
          <a:xfrm>
            <a:off x="1977433" y="2721520"/>
            <a:ext cx="3225330" cy="367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2">
                    <a:lumMod val="10000"/>
                  </a:schemeClr>
                </a:solidFill>
              </a:rPr>
              <a:t>Operator A Fund</a:t>
            </a:r>
          </a:p>
        </p:txBody>
      </p:sp>
      <p:sp>
        <p:nvSpPr>
          <p:cNvPr id="51" name="Rectangle: Rounded Corners 50">
            <a:extLst>
              <a:ext uri="{FF2B5EF4-FFF2-40B4-BE49-F238E27FC236}">
                <a16:creationId xmlns:a16="http://schemas.microsoft.com/office/drawing/2014/main" id="{14F65D75-62A5-27C0-A3F6-B72DADF01857}"/>
              </a:ext>
            </a:extLst>
          </p:cNvPr>
          <p:cNvSpPr/>
          <p:nvPr/>
        </p:nvSpPr>
        <p:spPr>
          <a:xfrm>
            <a:off x="5620277" y="2721519"/>
            <a:ext cx="3225330" cy="367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2">
                    <a:lumMod val="10000"/>
                  </a:schemeClr>
                </a:solidFill>
              </a:rPr>
              <a:t>Operator B Fund</a:t>
            </a:r>
          </a:p>
        </p:txBody>
      </p:sp>
      <p:cxnSp>
        <p:nvCxnSpPr>
          <p:cNvPr id="52" name="Straight Connector 51">
            <a:extLst>
              <a:ext uri="{FF2B5EF4-FFF2-40B4-BE49-F238E27FC236}">
                <a16:creationId xmlns:a16="http://schemas.microsoft.com/office/drawing/2014/main" id="{687DEFED-2600-F4DC-ADA8-6DA49AE74746}"/>
              </a:ext>
            </a:extLst>
          </p:cNvPr>
          <p:cNvCxnSpPr>
            <a:cxnSpLocks/>
            <a:stCxn id="46" idx="3"/>
            <a:endCxn id="50" idx="1"/>
          </p:cNvCxnSpPr>
          <p:nvPr/>
        </p:nvCxnSpPr>
        <p:spPr>
          <a:xfrm flipV="1">
            <a:off x="1401033" y="2905290"/>
            <a:ext cx="576400" cy="2026"/>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5E7790D4-715C-8833-82DE-681A51B4C1DC}"/>
              </a:ext>
            </a:extLst>
          </p:cNvPr>
          <p:cNvCxnSpPr>
            <a:cxnSpLocks/>
            <a:stCxn id="51" idx="3"/>
            <a:endCxn id="47" idx="1"/>
          </p:cNvCxnSpPr>
          <p:nvPr/>
        </p:nvCxnSpPr>
        <p:spPr>
          <a:xfrm flipV="1">
            <a:off x="8845607" y="2903263"/>
            <a:ext cx="576400" cy="202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9" name="TextBox 58">
            <a:extLst>
              <a:ext uri="{FF2B5EF4-FFF2-40B4-BE49-F238E27FC236}">
                <a16:creationId xmlns:a16="http://schemas.microsoft.com/office/drawing/2014/main" id="{C7D1E5F9-ECCF-D410-69C1-6D00976518C9}"/>
              </a:ext>
            </a:extLst>
          </p:cNvPr>
          <p:cNvSpPr txBox="1"/>
          <p:nvPr/>
        </p:nvSpPr>
        <p:spPr>
          <a:xfrm>
            <a:off x="2819819" y="3136523"/>
            <a:ext cx="577402" cy="461665"/>
          </a:xfrm>
          <a:prstGeom prst="rect">
            <a:avLst/>
          </a:prstGeom>
          <a:noFill/>
        </p:spPr>
        <p:txBody>
          <a:bodyPr wrap="none" rtlCol="0">
            <a:spAutoFit/>
          </a:bodyPr>
          <a:lstStyle/>
          <a:p>
            <a:pPr algn="ctr"/>
            <a:r>
              <a:rPr lang="en-US" sz="1200" dirty="0">
                <a:solidFill>
                  <a:schemeClr val="bg2">
                    <a:lumMod val="10000"/>
                  </a:schemeClr>
                </a:solidFill>
              </a:rPr>
              <a:t>X%</a:t>
            </a:r>
          </a:p>
          <a:p>
            <a:pPr algn="ctr"/>
            <a:r>
              <a:rPr lang="en-US" sz="1200" dirty="0">
                <a:solidFill>
                  <a:schemeClr val="bg2">
                    <a:lumMod val="10000"/>
                  </a:schemeClr>
                </a:solidFill>
              </a:rPr>
              <a:t>equity</a:t>
            </a:r>
          </a:p>
        </p:txBody>
      </p:sp>
      <p:sp>
        <p:nvSpPr>
          <p:cNvPr id="60" name="TextBox 59">
            <a:extLst>
              <a:ext uri="{FF2B5EF4-FFF2-40B4-BE49-F238E27FC236}">
                <a16:creationId xmlns:a16="http://schemas.microsoft.com/office/drawing/2014/main" id="{F83A52C0-EBF0-D971-7815-1297930FB3EB}"/>
              </a:ext>
            </a:extLst>
          </p:cNvPr>
          <p:cNvSpPr txBox="1"/>
          <p:nvPr/>
        </p:nvSpPr>
        <p:spPr>
          <a:xfrm>
            <a:off x="3764254" y="3854772"/>
            <a:ext cx="986857" cy="461665"/>
          </a:xfrm>
          <a:prstGeom prst="rect">
            <a:avLst/>
          </a:prstGeom>
          <a:noFill/>
        </p:spPr>
        <p:txBody>
          <a:bodyPr wrap="square" rtlCol="0">
            <a:spAutoFit/>
          </a:bodyPr>
          <a:lstStyle/>
          <a:p>
            <a:r>
              <a:rPr lang="en-US" sz="1200" dirty="0">
                <a:solidFill>
                  <a:schemeClr val="bg2">
                    <a:lumMod val="10000"/>
                  </a:schemeClr>
                </a:solidFill>
              </a:rPr>
              <a:t>Pro-rata distribution</a:t>
            </a:r>
          </a:p>
        </p:txBody>
      </p:sp>
      <p:grpSp>
        <p:nvGrpSpPr>
          <p:cNvPr id="67" name="Group 66">
            <a:extLst>
              <a:ext uri="{FF2B5EF4-FFF2-40B4-BE49-F238E27FC236}">
                <a16:creationId xmlns:a16="http://schemas.microsoft.com/office/drawing/2014/main" id="{47B1A440-D2D0-E7D1-3E5D-0E85885A207B}"/>
              </a:ext>
            </a:extLst>
          </p:cNvPr>
          <p:cNvGrpSpPr/>
          <p:nvPr/>
        </p:nvGrpSpPr>
        <p:grpSpPr>
          <a:xfrm flipH="1" flipV="1">
            <a:off x="2835575" y="3185839"/>
            <a:ext cx="1066610" cy="1846533"/>
            <a:chOff x="3440597" y="3098615"/>
            <a:chExt cx="1066888" cy="1847014"/>
          </a:xfrm>
        </p:grpSpPr>
        <p:sp>
          <p:nvSpPr>
            <p:cNvPr id="61" name="Arrow: Down 60">
              <a:extLst>
                <a:ext uri="{FF2B5EF4-FFF2-40B4-BE49-F238E27FC236}">
                  <a16:creationId xmlns:a16="http://schemas.microsoft.com/office/drawing/2014/main" id="{C3B354A3-287B-B53E-3BE3-37F4BCE3CA2D}"/>
                </a:ext>
              </a:extLst>
            </p:cNvPr>
            <p:cNvSpPr/>
            <p:nvPr/>
          </p:nvSpPr>
          <p:spPr>
            <a:xfrm rot="10800000">
              <a:off x="4002389" y="3098615"/>
              <a:ext cx="505096" cy="1434412"/>
            </a:xfrm>
            <a:prstGeom prst="downArrow">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99">
                <a:solidFill>
                  <a:schemeClr val="bg2">
                    <a:lumMod val="10000"/>
                  </a:schemeClr>
                </a:solidFill>
              </a:endParaRPr>
            </a:p>
          </p:txBody>
        </p:sp>
        <p:sp>
          <p:nvSpPr>
            <p:cNvPr id="62" name="Arrow: Down 61">
              <a:extLst>
                <a:ext uri="{FF2B5EF4-FFF2-40B4-BE49-F238E27FC236}">
                  <a16:creationId xmlns:a16="http://schemas.microsoft.com/office/drawing/2014/main" id="{1E093F24-5926-78CC-1167-B9FFCAA3D69F}"/>
                </a:ext>
              </a:extLst>
            </p:cNvPr>
            <p:cNvSpPr/>
            <p:nvPr/>
          </p:nvSpPr>
          <p:spPr>
            <a:xfrm>
              <a:off x="3440597" y="3145748"/>
              <a:ext cx="505096" cy="1799881"/>
            </a:xfrm>
            <a:prstGeom prst="downArrow">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99">
                <a:solidFill>
                  <a:schemeClr val="bg2">
                    <a:lumMod val="10000"/>
                  </a:schemeClr>
                </a:solidFill>
              </a:endParaRPr>
            </a:p>
          </p:txBody>
        </p:sp>
      </p:grpSp>
      <p:sp>
        <p:nvSpPr>
          <p:cNvPr id="63" name="TextBox 62">
            <a:extLst>
              <a:ext uri="{FF2B5EF4-FFF2-40B4-BE49-F238E27FC236}">
                <a16:creationId xmlns:a16="http://schemas.microsoft.com/office/drawing/2014/main" id="{DD99E5EC-C7A7-46DB-F823-28FFA3B75FD7}"/>
              </a:ext>
            </a:extLst>
          </p:cNvPr>
          <p:cNvSpPr txBox="1"/>
          <p:nvPr/>
        </p:nvSpPr>
        <p:spPr>
          <a:xfrm>
            <a:off x="6166601" y="3120210"/>
            <a:ext cx="649491" cy="461665"/>
          </a:xfrm>
          <a:prstGeom prst="rect">
            <a:avLst/>
          </a:prstGeom>
          <a:noFill/>
        </p:spPr>
        <p:txBody>
          <a:bodyPr wrap="square" rtlCol="0">
            <a:spAutoFit/>
          </a:bodyPr>
          <a:lstStyle/>
          <a:p>
            <a:pPr algn="ctr"/>
            <a:r>
              <a:rPr lang="en-US" sz="1200" dirty="0">
                <a:solidFill>
                  <a:schemeClr val="bg2">
                    <a:lumMod val="10000"/>
                  </a:schemeClr>
                </a:solidFill>
              </a:rPr>
              <a:t>Y% equity</a:t>
            </a:r>
          </a:p>
        </p:txBody>
      </p:sp>
      <p:sp>
        <p:nvSpPr>
          <p:cNvPr id="66" name="TextBox 65">
            <a:extLst>
              <a:ext uri="{FF2B5EF4-FFF2-40B4-BE49-F238E27FC236}">
                <a16:creationId xmlns:a16="http://schemas.microsoft.com/office/drawing/2014/main" id="{74D0E5AC-4DC5-6C90-19A9-7C7875E2B657}"/>
              </a:ext>
            </a:extLst>
          </p:cNvPr>
          <p:cNvSpPr txBox="1"/>
          <p:nvPr/>
        </p:nvSpPr>
        <p:spPr>
          <a:xfrm>
            <a:off x="7276864" y="3786269"/>
            <a:ext cx="986857" cy="461665"/>
          </a:xfrm>
          <a:prstGeom prst="rect">
            <a:avLst/>
          </a:prstGeom>
          <a:noFill/>
        </p:spPr>
        <p:txBody>
          <a:bodyPr wrap="square" rtlCol="0">
            <a:spAutoFit/>
          </a:bodyPr>
          <a:lstStyle/>
          <a:p>
            <a:r>
              <a:rPr lang="en-US" sz="1200" dirty="0">
                <a:solidFill>
                  <a:schemeClr val="bg2">
                    <a:lumMod val="10000"/>
                  </a:schemeClr>
                </a:solidFill>
              </a:rPr>
              <a:t>Pro-rata distribution</a:t>
            </a:r>
          </a:p>
        </p:txBody>
      </p:sp>
      <p:grpSp>
        <p:nvGrpSpPr>
          <p:cNvPr id="71" name="Group 70">
            <a:extLst>
              <a:ext uri="{FF2B5EF4-FFF2-40B4-BE49-F238E27FC236}">
                <a16:creationId xmlns:a16="http://schemas.microsoft.com/office/drawing/2014/main" id="{AF68330E-D2B3-5FD1-1453-61493DB2CCA4}"/>
              </a:ext>
            </a:extLst>
          </p:cNvPr>
          <p:cNvGrpSpPr/>
          <p:nvPr/>
        </p:nvGrpSpPr>
        <p:grpSpPr>
          <a:xfrm flipH="1" flipV="1">
            <a:off x="6238865" y="3162278"/>
            <a:ext cx="1066610" cy="1846533"/>
            <a:chOff x="3440597" y="3098615"/>
            <a:chExt cx="1066888" cy="1847014"/>
          </a:xfrm>
        </p:grpSpPr>
        <p:sp>
          <p:nvSpPr>
            <p:cNvPr id="72" name="Arrow: Down 71">
              <a:extLst>
                <a:ext uri="{FF2B5EF4-FFF2-40B4-BE49-F238E27FC236}">
                  <a16:creationId xmlns:a16="http://schemas.microsoft.com/office/drawing/2014/main" id="{B338CA4A-6907-2DF3-D1B7-1B5153F0E048}"/>
                </a:ext>
              </a:extLst>
            </p:cNvPr>
            <p:cNvSpPr/>
            <p:nvPr/>
          </p:nvSpPr>
          <p:spPr>
            <a:xfrm rot="10800000">
              <a:off x="4002389" y="3098615"/>
              <a:ext cx="505096" cy="1434412"/>
            </a:xfrm>
            <a:prstGeom prst="downArrow">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99">
                <a:solidFill>
                  <a:schemeClr val="bg2">
                    <a:lumMod val="10000"/>
                  </a:schemeClr>
                </a:solidFill>
              </a:endParaRPr>
            </a:p>
          </p:txBody>
        </p:sp>
        <p:sp>
          <p:nvSpPr>
            <p:cNvPr id="73" name="Arrow: Down 72">
              <a:extLst>
                <a:ext uri="{FF2B5EF4-FFF2-40B4-BE49-F238E27FC236}">
                  <a16:creationId xmlns:a16="http://schemas.microsoft.com/office/drawing/2014/main" id="{9F94CDC7-729A-43A1-C5D5-FB4B74C510DB}"/>
                </a:ext>
              </a:extLst>
            </p:cNvPr>
            <p:cNvSpPr/>
            <p:nvPr/>
          </p:nvSpPr>
          <p:spPr>
            <a:xfrm>
              <a:off x="3440597" y="3145748"/>
              <a:ext cx="505096" cy="1799881"/>
            </a:xfrm>
            <a:prstGeom prst="downArrow">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99">
                <a:solidFill>
                  <a:schemeClr val="bg2">
                    <a:lumMod val="10000"/>
                  </a:schemeClr>
                </a:solidFill>
              </a:endParaRPr>
            </a:p>
          </p:txBody>
        </p:sp>
      </p:grpSp>
      <p:sp>
        <p:nvSpPr>
          <p:cNvPr id="74" name="Rectangle: Rounded Corners 73">
            <a:extLst>
              <a:ext uri="{FF2B5EF4-FFF2-40B4-BE49-F238E27FC236}">
                <a16:creationId xmlns:a16="http://schemas.microsoft.com/office/drawing/2014/main" id="{65927B61-F8DE-AD96-614B-7C70DDC47796}"/>
              </a:ext>
            </a:extLst>
          </p:cNvPr>
          <p:cNvSpPr/>
          <p:nvPr/>
        </p:nvSpPr>
        <p:spPr>
          <a:xfrm>
            <a:off x="2222653" y="5146662"/>
            <a:ext cx="5547639" cy="3692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a:solidFill>
                  <a:schemeClr val="bg2">
                    <a:lumMod val="10000"/>
                  </a:schemeClr>
                </a:solidFill>
              </a:rPr>
              <a:t>Asset LLC</a:t>
            </a:r>
          </a:p>
        </p:txBody>
      </p:sp>
      <p:sp>
        <p:nvSpPr>
          <p:cNvPr id="77" name="TextBox 76">
            <a:extLst>
              <a:ext uri="{FF2B5EF4-FFF2-40B4-BE49-F238E27FC236}">
                <a16:creationId xmlns:a16="http://schemas.microsoft.com/office/drawing/2014/main" id="{25F09A7E-C86F-F582-74CE-3913A4A4FE2E}"/>
              </a:ext>
            </a:extLst>
          </p:cNvPr>
          <p:cNvSpPr txBox="1"/>
          <p:nvPr/>
        </p:nvSpPr>
        <p:spPr>
          <a:xfrm>
            <a:off x="7883693" y="4842522"/>
            <a:ext cx="779702" cy="461665"/>
          </a:xfrm>
          <a:prstGeom prst="rect">
            <a:avLst/>
          </a:prstGeom>
          <a:noFill/>
        </p:spPr>
        <p:txBody>
          <a:bodyPr wrap="none" rtlCol="0">
            <a:spAutoFit/>
          </a:bodyPr>
          <a:lstStyle/>
          <a:p>
            <a:pPr algn="ctr"/>
            <a:r>
              <a:rPr lang="en-US" sz="1200">
                <a:solidFill>
                  <a:schemeClr val="bg2">
                    <a:lumMod val="10000"/>
                  </a:schemeClr>
                </a:solidFill>
              </a:rPr>
              <a:t>Manager </a:t>
            </a:r>
          </a:p>
          <a:p>
            <a:pPr algn="ctr"/>
            <a:r>
              <a:rPr lang="en-US" sz="1200">
                <a:solidFill>
                  <a:schemeClr val="bg2">
                    <a:lumMod val="10000"/>
                  </a:schemeClr>
                </a:solidFill>
              </a:rPr>
              <a:t>Income</a:t>
            </a:r>
          </a:p>
        </p:txBody>
      </p:sp>
      <p:sp>
        <p:nvSpPr>
          <p:cNvPr id="79" name="Rectangle: Rounded Corners 78">
            <a:extLst>
              <a:ext uri="{FF2B5EF4-FFF2-40B4-BE49-F238E27FC236}">
                <a16:creationId xmlns:a16="http://schemas.microsoft.com/office/drawing/2014/main" id="{8417BBE8-5F22-0FDD-E7E0-4D8BAC52EFCD}"/>
              </a:ext>
            </a:extLst>
          </p:cNvPr>
          <p:cNvSpPr/>
          <p:nvPr/>
        </p:nvSpPr>
        <p:spPr>
          <a:xfrm>
            <a:off x="8789780" y="5162342"/>
            <a:ext cx="890284" cy="3634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dirty="0">
                <a:solidFill>
                  <a:schemeClr val="bg2">
                    <a:lumMod val="10000"/>
                  </a:schemeClr>
                </a:solidFill>
              </a:rPr>
              <a:t>Fund A </a:t>
            </a:r>
            <a:r>
              <a:rPr lang="en-US" sz="1050" dirty="0" err="1">
                <a:solidFill>
                  <a:schemeClr val="bg2">
                    <a:lumMod val="10000"/>
                  </a:schemeClr>
                </a:solidFill>
              </a:rPr>
              <a:t>Mgmt</a:t>
            </a:r>
            <a:r>
              <a:rPr lang="en-US" sz="1050" dirty="0">
                <a:solidFill>
                  <a:schemeClr val="bg2">
                    <a:lumMod val="10000"/>
                  </a:schemeClr>
                </a:solidFill>
              </a:rPr>
              <a:t> LLC</a:t>
            </a:r>
          </a:p>
        </p:txBody>
      </p:sp>
      <p:sp>
        <p:nvSpPr>
          <p:cNvPr id="80" name="Rectangle: Rounded Corners 79">
            <a:extLst>
              <a:ext uri="{FF2B5EF4-FFF2-40B4-BE49-F238E27FC236}">
                <a16:creationId xmlns:a16="http://schemas.microsoft.com/office/drawing/2014/main" id="{F6923553-C477-6F11-540E-98B9F0297E8B}"/>
              </a:ext>
            </a:extLst>
          </p:cNvPr>
          <p:cNvSpPr/>
          <p:nvPr/>
        </p:nvSpPr>
        <p:spPr>
          <a:xfrm>
            <a:off x="9680064" y="5156596"/>
            <a:ext cx="890284" cy="3634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dirty="0">
                <a:solidFill>
                  <a:schemeClr val="bg2">
                    <a:lumMod val="10000"/>
                  </a:schemeClr>
                </a:solidFill>
              </a:rPr>
              <a:t>Fund B </a:t>
            </a:r>
            <a:r>
              <a:rPr lang="en-US" sz="1050" dirty="0" err="1">
                <a:solidFill>
                  <a:schemeClr val="bg2">
                    <a:lumMod val="10000"/>
                  </a:schemeClr>
                </a:solidFill>
              </a:rPr>
              <a:t>Mgmt</a:t>
            </a:r>
            <a:r>
              <a:rPr lang="en-US" sz="1050" dirty="0">
                <a:solidFill>
                  <a:schemeClr val="bg2">
                    <a:lumMod val="10000"/>
                  </a:schemeClr>
                </a:solidFill>
              </a:rPr>
              <a:t> LLC</a:t>
            </a:r>
          </a:p>
        </p:txBody>
      </p:sp>
      <p:sp>
        <p:nvSpPr>
          <p:cNvPr id="3" name="Title 1">
            <a:extLst>
              <a:ext uri="{FF2B5EF4-FFF2-40B4-BE49-F238E27FC236}">
                <a16:creationId xmlns:a16="http://schemas.microsoft.com/office/drawing/2014/main" id="{B7CB562A-753B-575C-C351-F901DB881D52}"/>
              </a:ext>
            </a:extLst>
          </p:cNvPr>
          <p:cNvSpPr txBox="1">
            <a:spLocks/>
          </p:cNvSpPr>
          <p:nvPr/>
        </p:nvSpPr>
        <p:spPr>
          <a:xfrm>
            <a:off x="493828" y="440743"/>
            <a:ext cx="11204342" cy="649356"/>
          </a:xfrm>
          <a:prstGeom prst="rect">
            <a:avLst/>
          </a:prstGeom>
        </p:spPr>
        <p:txBody>
          <a:bodyPr vert="horz" lIns="45720" tIns="22860" rIns="45720" bIns="22860" rtlCol="0" anchor="b">
            <a:normAutofit fontScale="92500"/>
          </a:bodyPr>
          <a:lstStyle>
            <a:lvl1pPr algn="ctr" defTabSz="1828343" rtl="0" eaLnBrk="1" latinLnBrk="0" hangingPunct="1">
              <a:lnSpc>
                <a:spcPct val="90000"/>
              </a:lnSpc>
              <a:spcBef>
                <a:spcPct val="0"/>
              </a:spcBef>
              <a:buNone/>
              <a:defRPr sz="11997" b="1" i="0" kern="1200" baseline="0">
                <a:solidFill>
                  <a:schemeClr val="bg1"/>
                </a:solidFill>
                <a:latin typeface="Sofia Pro" pitchFamily="2" charset="77"/>
                <a:ea typeface="+mj-ea"/>
                <a:cs typeface="+mj-cs"/>
              </a:defRPr>
            </a:lvl1pPr>
          </a:lstStyle>
          <a:p>
            <a:pPr algn="l"/>
            <a:r>
              <a:rPr lang="en-US" sz="3599">
                <a:ea typeface="+mn-ea"/>
              </a:rPr>
              <a:t>Example 2c: Fund partnering with another fund to buy an asset</a:t>
            </a:r>
          </a:p>
        </p:txBody>
      </p:sp>
      <p:sp>
        <p:nvSpPr>
          <p:cNvPr id="4" name="Title 3">
            <a:extLst>
              <a:ext uri="{FF2B5EF4-FFF2-40B4-BE49-F238E27FC236}">
                <a16:creationId xmlns:a16="http://schemas.microsoft.com/office/drawing/2014/main" id="{D1D92A68-D030-4435-05AE-875EE535B485}"/>
              </a:ext>
            </a:extLst>
          </p:cNvPr>
          <p:cNvSpPr>
            <a:spLocks noGrp="1"/>
          </p:cNvSpPr>
          <p:nvPr>
            <p:ph type="title"/>
          </p:nvPr>
        </p:nvSpPr>
        <p:spPr/>
        <p:txBody>
          <a:bodyPr>
            <a:normAutofit fontScale="90000"/>
          </a:bodyPr>
          <a:lstStyle/>
          <a:p>
            <a:r>
              <a:rPr lang="en-US" dirty="0"/>
              <a:t>Operator – Operator Partnership Model</a:t>
            </a:r>
          </a:p>
        </p:txBody>
      </p:sp>
      <p:sp>
        <p:nvSpPr>
          <p:cNvPr id="6" name="Date Placeholder 3">
            <a:extLst>
              <a:ext uri="{FF2B5EF4-FFF2-40B4-BE49-F238E27FC236}">
                <a16:creationId xmlns:a16="http://schemas.microsoft.com/office/drawing/2014/main" id="{2EE0B2E5-3A47-7D22-587A-EA8AB0DC82D8}"/>
              </a:ext>
            </a:extLst>
          </p:cNvPr>
          <p:cNvSpPr>
            <a:spLocks noGrp="1"/>
          </p:cNvSpPr>
          <p:nvPr>
            <p:ph type="dt" sz="half" idx="2"/>
          </p:nvPr>
        </p:nvSpPr>
        <p:spPr>
          <a:xfrm>
            <a:off x="8358716" y="6390518"/>
            <a:ext cx="2743200" cy="365125"/>
          </a:xfrm>
        </p:spPr>
        <p:txBody>
          <a:bodyPr/>
          <a:lstStyle/>
          <a:p>
            <a:fld id="{B24D2328-C79D-0842-967C-06AA3970E1E8}" type="datetime1">
              <a:rPr lang="en-US" smtClean="0"/>
              <a:t>5/2/2025</a:t>
            </a:fld>
            <a:endParaRPr lang="en-US"/>
          </a:p>
        </p:txBody>
      </p:sp>
      <p:sp>
        <p:nvSpPr>
          <p:cNvPr id="7" name="Slide Number Placeholder 4">
            <a:extLst>
              <a:ext uri="{FF2B5EF4-FFF2-40B4-BE49-F238E27FC236}">
                <a16:creationId xmlns:a16="http://schemas.microsoft.com/office/drawing/2014/main" id="{1CC827E4-1592-014F-FDA4-C29F885A83A8}"/>
              </a:ext>
            </a:extLst>
          </p:cNvPr>
          <p:cNvSpPr>
            <a:spLocks noGrp="1"/>
          </p:cNvSpPr>
          <p:nvPr>
            <p:ph type="sldNum" sz="quarter" idx="4"/>
          </p:nvPr>
        </p:nvSpPr>
        <p:spPr>
          <a:xfrm>
            <a:off x="11115358" y="6390517"/>
            <a:ext cx="897769" cy="365125"/>
          </a:xfrm>
        </p:spPr>
        <p:txBody>
          <a:bodyPr/>
          <a:lstStyle/>
          <a:p>
            <a:r>
              <a:rPr lang="en-US"/>
              <a:t>Slide: </a:t>
            </a:r>
            <a:fld id="{9C5CA0F8-7E42-9F47-AD4A-25978FBA3BA2}" type="slidenum">
              <a:rPr lang="en-US" smtClean="0"/>
              <a:pPr/>
              <a:t>18</a:t>
            </a:fld>
            <a:endParaRPr lang="en-US"/>
          </a:p>
        </p:txBody>
      </p:sp>
      <p:cxnSp>
        <p:nvCxnSpPr>
          <p:cNvPr id="11" name="Straight Arrow Connector 10">
            <a:extLst>
              <a:ext uri="{FF2B5EF4-FFF2-40B4-BE49-F238E27FC236}">
                <a16:creationId xmlns:a16="http://schemas.microsoft.com/office/drawing/2014/main" id="{ACABEF42-3CE5-594E-D995-F878A1CA0DC6}"/>
              </a:ext>
            </a:extLst>
          </p:cNvPr>
          <p:cNvCxnSpPr>
            <a:stCxn id="74" idx="3"/>
            <a:endCxn id="79" idx="1"/>
          </p:cNvCxnSpPr>
          <p:nvPr/>
        </p:nvCxnSpPr>
        <p:spPr>
          <a:xfrm>
            <a:off x="7770292" y="5331280"/>
            <a:ext cx="1019488" cy="1280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34292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6675F3-C45B-1291-1992-AA1CC50CBC0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3FDAAE-F30D-2E99-D949-6C08248B2B4F}"/>
              </a:ext>
            </a:extLst>
          </p:cNvPr>
          <p:cNvSpPr>
            <a:spLocks noGrp="1"/>
          </p:cNvSpPr>
          <p:nvPr>
            <p:ph type="title"/>
          </p:nvPr>
        </p:nvSpPr>
        <p:spPr/>
        <p:txBody>
          <a:bodyPr>
            <a:normAutofit fontScale="90000"/>
          </a:bodyPr>
          <a:lstStyle/>
          <a:p>
            <a:r>
              <a:rPr lang="en-US" dirty="0"/>
              <a:t>Operator - Operator Equity Deal Partnership</a:t>
            </a:r>
          </a:p>
        </p:txBody>
      </p:sp>
      <p:sp>
        <p:nvSpPr>
          <p:cNvPr id="4" name="Slide Number Placeholder 3">
            <a:extLst>
              <a:ext uri="{FF2B5EF4-FFF2-40B4-BE49-F238E27FC236}">
                <a16:creationId xmlns:a16="http://schemas.microsoft.com/office/drawing/2014/main" id="{2198CD60-4397-9FAC-AF13-CF5D5F9B139F}"/>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rPr>
              <a:t>Slide: </a:t>
            </a:r>
            <a:fld id="{9C5CA0F8-7E42-9F47-AD4A-25978FBA3BA2}" type="slidenum">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
        <p:nvSpPr>
          <p:cNvPr id="6" name="Rectangle: Rounded Corners 24">
            <a:extLst>
              <a:ext uri="{FF2B5EF4-FFF2-40B4-BE49-F238E27FC236}">
                <a16:creationId xmlns:a16="http://schemas.microsoft.com/office/drawing/2014/main" id="{B0995137-7BD5-8FDC-DC48-996B078717AE}"/>
              </a:ext>
            </a:extLst>
          </p:cNvPr>
          <p:cNvSpPr/>
          <p:nvPr/>
        </p:nvSpPr>
        <p:spPr>
          <a:xfrm>
            <a:off x="8212596" y="2546701"/>
            <a:ext cx="1382832" cy="6685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Operator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Fund A</a:t>
            </a:r>
          </a:p>
        </p:txBody>
      </p:sp>
      <p:sp>
        <p:nvSpPr>
          <p:cNvPr id="11" name="Arrow: Down 5">
            <a:extLst>
              <a:ext uri="{FF2B5EF4-FFF2-40B4-BE49-F238E27FC236}">
                <a16:creationId xmlns:a16="http://schemas.microsoft.com/office/drawing/2014/main" id="{629DB81A-4441-DA4E-EDFC-B1857B8BEEE5}"/>
              </a:ext>
            </a:extLst>
          </p:cNvPr>
          <p:cNvSpPr/>
          <p:nvPr/>
        </p:nvSpPr>
        <p:spPr>
          <a:xfrm rot="10800000" flipH="1">
            <a:off x="8777048" y="3289462"/>
            <a:ext cx="253929" cy="1318402"/>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40" name="Rectangle: Rounded Corners 3">
            <a:extLst>
              <a:ext uri="{FF2B5EF4-FFF2-40B4-BE49-F238E27FC236}">
                <a16:creationId xmlns:a16="http://schemas.microsoft.com/office/drawing/2014/main" id="{13202EF2-7FB8-A9A8-34A0-CC3AA4C75994}"/>
              </a:ext>
            </a:extLst>
          </p:cNvPr>
          <p:cNvSpPr/>
          <p:nvPr/>
        </p:nvSpPr>
        <p:spPr>
          <a:xfrm>
            <a:off x="8646516" y="4710886"/>
            <a:ext cx="2047860" cy="6685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Asset LLC</a:t>
            </a:r>
          </a:p>
        </p:txBody>
      </p:sp>
      <p:sp>
        <p:nvSpPr>
          <p:cNvPr id="41" name="Rectangle: Rounded Corners 24">
            <a:extLst>
              <a:ext uri="{FF2B5EF4-FFF2-40B4-BE49-F238E27FC236}">
                <a16:creationId xmlns:a16="http://schemas.microsoft.com/office/drawing/2014/main" id="{9742E9B1-C919-4785-BCC3-8317AE19234A}"/>
              </a:ext>
            </a:extLst>
          </p:cNvPr>
          <p:cNvSpPr/>
          <p:nvPr/>
        </p:nvSpPr>
        <p:spPr>
          <a:xfrm>
            <a:off x="9830910" y="2518178"/>
            <a:ext cx="1382832" cy="6685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E8E8EA">
                    <a:lumMod val="10000"/>
                  </a:srgbClr>
                </a:solidFill>
                <a:effectLst/>
                <a:uLnTx/>
                <a:uFillTx/>
                <a:latin typeface="Calibri" panose="020F0502020204030204"/>
                <a:ea typeface="+mn-ea"/>
                <a:cs typeface="+mn-cs"/>
              </a:rPr>
              <a:t>Operator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E8E8EA">
                    <a:lumMod val="10000"/>
                  </a:srgbClr>
                </a:solidFill>
                <a:effectLst/>
                <a:uLnTx/>
                <a:uFillTx/>
                <a:latin typeface="Calibri" panose="020F0502020204030204"/>
                <a:ea typeface="+mn-ea"/>
                <a:cs typeface="+mn-cs"/>
              </a:rPr>
              <a:t>Fund </a:t>
            </a:r>
            <a:r>
              <a:rPr kumimoji="0" lang="en-US" sz="14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B</a:t>
            </a:r>
          </a:p>
        </p:txBody>
      </p:sp>
      <p:sp>
        <p:nvSpPr>
          <p:cNvPr id="5" name="Arrow: Down 5">
            <a:extLst>
              <a:ext uri="{FF2B5EF4-FFF2-40B4-BE49-F238E27FC236}">
                <a16:creationId xmlns:a16="http://schemas.microsoft.com/office/drawing/2014/main" id="{B06F8FD5-44E2-4910-E35B-39977F5012FC}"/>
              </a:ext>
            </a:extLst>
          </p:cNvPr>
          <p:cNvSpPr/>
          <p:nvPr/>
        </p:nvSpPr>
        <p:spPr>
          <a:xfrm rot="10800000" flipH="1">
            <a:off x="10293201" y="3265806"/>
            <a:ext cx="253929" cy="1318402"/>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graphicFrame>
        <p:nvGraphicFramePr>
          <p:cNvPr id="8" name="Table 7">
            <a:extLst>
              <a:ext uri="{FF2B5EF4-FFF2-40B4-BE49-F238E27FC236}">
                <a16:creationId xmlns:a16="http://schemas.microsoft.com/office/drawing/2014/main" id="{FBCBD0FD-C0E7-6BEA-B9AF-C2F0AFF22440}"/>
              </a:ext>
            </a:extLst>
          </p:cNvPr>
          <p:cNvGraphicFramePr>
            <a:graphicFrameLocks noGrp="1"/>
          </p:cNvGraphicFramePr>
          <p:nvPr>
            <p:extLst>
              <p:ext uri="{D42A27DB-BD31-4B8C-83A1-F6EECF244321}">
                <p14:modId xmlns:p14="http://schemas.microsoft.com/office/powerpoint/2010/main" val="1512163888"/>
              </p:ext>
            </p:extLst>
          </p:nvPr>
        </p:nvGraphicFramePr>
        <p:xfrm>
          <a:off x="699924" y="1994284"/>
          <a:ext cx="4544649" cy="1127760"/>
        </p:xfrm>
        <a:graphic>
          <a:graphicData uri="http://schemas.openxmlformats.org/drawingml/2006/table">
            <a:tbl>
              <a:tblPr firstRow="1" bandRow="1">
                <a:tableStyleId>{5C22544A-7EE6-4342-B048-85BDC9FD1C3A}</a:tableStyleId>
              </a:tblPr>
              <a:tblGrid>
                <a:gridCol w="1112020">
                  <a:extLst>
                    <a:ext uri="{9D8B030D-6E8A-4147-A177-3AD203B41FA5}">
                      <a16:colId xmlns:a16="http://schemas.microsoft.com/office/drawing/2014/main" val="4182762328"/>
                    </a:ext>
                  </a:extLst>
                </a:gridCol>
                <a:gridCol w="1349186">
                  <a:extLst>
                    <a:ext uri="{9D8B030D-6E8A-4147-A177-3AD203B41FA5}">
                      <a16:colId xmlns:a16="http://schemas.microsoft.com/office/drawing/2014/main" val="84817136"/>
                    </a:ext>
                  </a:extLst>
                </a:gridCol>
                <a:gridCol w="1064135">
                  <a:extLst>
                    <a:ext uri="{9D8B030D-6E8A-4147-A177-3AD203B41FA5}">
                      <a16:colId xmlns:a16="http://schemas.microsoft.com/office/drawing/2014/main" val="3428207225"/>
                    </a:ext>
                  </a:extLst>
                </a:gridCol>
                <a:gridCol w="1019308">
                  <a:extLst>
                    <a:ext uri="{9D8B030D-6E8A-4147-A177-3AD203B41FA5}">
                      <a16:colId xmlns:a16="http://schemas.microsoft.com/office/drawing/2014/main" val="3763393791"/>
                    </a:ext>
                  </a:extLst>
                </a:gridCol>
              </a:tblGrid>
              <a:tr h="292024">
                <a:tc>
                  <a:txBody>
                    <a:bodyPr/>
                    <a:lstStyle/>
                    <a:p>
                      <a:endParaRPr lang="en-US" sz="1400" dirty="0"/>
                    </a:p>
                  </a:txBody>
                  <a:tcPr/>
                </a:tc>
                <a:tc>
                  <a:txBody>
                    <a:bodyPr/>
                    <a:lstStyle/>
                    <a:p>
                      <a:pPr algn="ctr"/>
                      <a:r>
                        <a:rPr lang="en-US" sz="1400" dirty="0"/>
                        <a:t>Annual Return</a:t>
                      </a:r>
                    </a:p>
                  </a:txBody>
                  <a:tcPr/>
                </a:tc>
                <a:tc>
                  <a:txBody>
                    <a:bodyPr/>
                    <a:lstStyle/>
                    <a:p>
                      <a:pPr algn="ctr"/>
                      <a:r>
                        <a:rPr lang="en-US" sz="1400" dirty="0"/>
                        <a:t>Operator</a:t>
                      </a:r>
                    </a:p>
                  </a:txBody>
                  <a:tcPr/>
                </a:tc>
                <a:tc>
                  <a:txBody>
                    <a:bodyPr/>
                    <a:lstStyle/>
                    <a:p>
                      <a:pPr algn="ctr"/>
                      <a:r>
                        <a:rPr lang="en-US" sz="1400" dirty="0"/>
                        <a:t>Investor (Funds)</a:t>
                      </a:r>
                    </a:p>
                  </a:txBody>
                  <a:tcPr/>
                </a:tc>
                <a:extLst>
                  <a:ext uri="{0D108BD9-81ED-4DB2-BD59-A6C34878D82A}">
                    <a16:rowId xmlns:a16="http://schemas.microsoft.com/office/drawing/2014/main" val="2388194058"/>
                  </a:ext>
                </a:extLst>
              </a:tr>
              <a:tr h="292024">
                <a:tc>
                  <a:txBody>
                    <a:bodyPr/>
                    <a:lstStyle/>
                    <a:p>
                      <a:r>
                        <a:rPr lang="en-US" sz="1400" dirty="0"/>
                        <a:t>Preferred </a:t>
                      </a:r>
                    </a:p>
                  </a:txBody>
                  <a:tcPr/>
                </a:tc>
                <a:tc>
                  <a:txBody>
                    <a:bodyPr/>
                    <a:lstStyle/>
                    <a:p>
                      <a:pPr algn="ctr"/>
                      <a:r>
                        <a:rPr lang="en-US" sz="1400" dirty="0"/>
                        <a:t>8%</a:t>
                      </a:r>
                    </a:p>
                  </a:txBody>
                  <a:tcPr/>
                </a:tc>
                <a:tc>
                  <a:txBody>
                    <a:bodyPr/>
                    <a:lstStyle/>
                    <a:p>
                      <a:pPr algn="ctr"/>
                      <a:endParaRPr lang="en-US" sz="1400" dirty="0"/>
                    </a:p>
                  </a:txBody>
                  <a:tcPr>
                    <a:solidFill>
                      <a:schemeClr val="tx1"/>
                    </a:solidFill>
                  </a:tcPr>
                </a:tc>
                <a:tc>
                  <a:txBody>
                    <a:bodyPr/>
                    <a:lstStyle/>
                    <a:p>
                      <a:pPr algn="ctr"/>
                      <a:r>
                        <a:rPr lang="en-US" sz="1400" dirty="0"/>
                        <a:t>100%</a:t>
                      </a:r>
                    </a:p>
                  </a:txBody>
                  <a:tcPr/>
                </a:tc>
                <a:extLst>
                  <a:ext uri="{0D108BD9-81ED-4DB2-BD59-A6C34878D82A}">
                    <a16:rowId xmlns:a16="http://schemas.microsoft.com/office/drawing/2014/main" val="2727465647"/>
                  </a:ext>
                </a:extLst>
              </a:tr>
              <a:tr h="292024">
                <a:tc>
                  <a:txBody>
                    <a:bodyPr/>
                    <a:lstStyle/>
                    <a:p>
                      <a:r>
                        <a:rPr lang="en-US" sz="1400" dirty="0"/>
                        <a:t>Tier 1</a:t>
                      </a:r>
                    </a:p>
                  </a:txBody>
                  <a:tcPr/>
                </a:tc>
                <a:tc>
                  <a:txBody>
                    <a:bodyPr/>
                    <a:lstStyle/>
                    <a:p>
                      <a:pPr algn="ctr"/>
                      <a:r>
                        <a:rPr lang="en-US" sz="1400" dirty="0"/>
                        <a:t>&gt;8%</a:t>
                      </a:r>
                    </a:p>
                  </a:txBody>
                  <a:tcPr/>
                </a:tc>
                <a:tc>
                  <a:txBody>
                    <a:bodyPr/>
                    <a:lstStyle/>
                    <a:p>
                      <a:pPr algn="ctr"/>
                      <a:r>
                        <a:rPr lang="en-US" sz="1400" dirty="0"/>
                        <a:t>20%</a:t>
                      </a:r>
                    </a:p>
                  </a:txBody>
                  <a:tcPr/>
                </a:tc>
                <a:tc>
                  <a:txBody>
                    <a:bodyPr/>
                    <a:lstStyle/>
                    <a:p>
                      <a:pPr algn="ctr"/>
                      <a:r>
                        <a:rPr lang="en-US" sz="1400" dirty="0"/>
                        <a:t>80%</a:t>
                      </a:r>
                    </a:p>
                  </a:txBody>
                  <a:tcPr/>
                </a:tc>
                <a:extLst>
                  <a:ext uri="{0D108BD9-81ED-4DB2-BD59-A6C34878D82A}">
                    <a16:rowId xmlns:a16="http://schemas.microsoft.com/office/drawing/2014/main" val="3513664635"/>
                  </a:ext>
                </a:extLst>
              </a:tr>
            </a:tbl>
          </a:graphicData>
        </a:graphic>
      </p:graphicFrame>
      <p:sp>
        <p:nvSpPr>
          <p:cNvPr id="10" name="TextBox 9">
            <a:extLst>
              <a:ext uri="{FF2B5EF4-FFF2-40B4-BE49-F238E27FC236}">
                <a16:creationId xmlns:a16="http://schemas.microsoft.com/office/drawing/2014/main" id="{4E4EBC30-E7B7-948D-D5CD-55688FA6C9F4}"/>
              </a:ext>
            </a:extLst>
          </p:cNvPr>
          <p:cNvSpPr txBox="1"/>
          <p:nvPr/>
        </p:nvSpPr>
        <p:spPr>
          <a:xfrm>
            <a:off x="2348016" y="1619881"/>
            <a:ext cx="1575881"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Asset LLC Waterfall</a:t>
            </a:r>
          </a:p>
        </p:txBody>
      </p:sp>
      <p:sp>
        <p:nvSpPr>
          <p:cNvPr id="39" name="Arrow: Down 5">
            <a:extLst>
              <a:ext uri="{FF2B5EF4-FFF2-40B4-BE49-F238E27FC236}">
                <a16:creationId xmlns:a16="http://schemas.microsoft.com/office/drawing/2014/main" id="{462D092E-DAC6-4A64-23C4-FE99F43709C3}"/>
              </a:ext>
            </a:extLst>
          </p:cNvPr>
          <p:cNvSpPr/>
          <p:nvPr/>
        </p:nvSpPr>
        <p:spPr>
          <a:xfrm rot="10800000" flipH="1">
            <a:off x="8800053" y="2127591"/>
            <a:ext cx="225623" cy="355771"/>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58" name="Arrow: Down 5">
            <a:extLst>
              <a:ext uri="{FF2B5EF4-FFF2-40B4-BE49-F238E27FC236}">
                <a16:creationId xmlns:a16="http://schemas.microsoft.com/office/drawing/2014/main" id="{FAEE8B81-4587-588A-176C-8311A9D591FF}"/>
              </a:ext>
            </a:extLst>
          </p:cNvPr>
          <p:cNvSpPr/>
          <p:nvPr/>
        </p:nvSpPr>
        <p:spPr>
          <a:xfrm rot="10800000" flipH="1">
            <a:off x="10387010" y="2080704"/>
            <a:ext cx="225623" cy="355771"/>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59" name="Rectangle: Rounded Corners 24">
            <a:extLst>
              <a:ext uri="{FF2B5EF4-FFF2-40B4-BE49-F238E27FC236}">
                <a16:creationId xmlns:a16="http://schemas.microsoft.com/office/drawing/2014/main" id="{8BDB3A38-88C2-797B-25C6-CDF15E2BC477}"/>
              </a:ext>
            </a:extLst>
          </p:cNvPr>
          <p:cNvSpPr/>
          <p:nvPr/>
        </p:nvSpPr>
        <p:spPr>
          <a:xfrm>
            <a:off x="5870565" y="4576176"/>
            <a:ext cx="1049805" cy="4689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Fund A </a:t>
            </a:r>
            <a:r>
              <a:rPr kumimoji="0" lang="en-US" sz="1100" b="0" i="0" u="none" strike="noStrike" kern="1200" cap="none" spc="0" normalizeH="0" baseline="0" noProof="0" dirty="0" err="1">
                <a:ln>
                  <a:noFill/>
                </a:ln>
                <a:solidFill>
                  <a:srgbClr val="E8E8EA">
                    <a:lumMod val="10000"/>
                  </a:srgbClr>
                </a:solidFill>
                <a:effectLst/>
                <a:uLnTx/>
                <a:uFillTx/>
                <a:latin typeface="Calibri" panose="020F0502020204030204"/>
                <a:ea typeface="+mn-ea"/>
                <a:cs typeface="+mn-cs"/>
              </a:rPr>
              <a:t>Mgmt</a:t>
            </a:r>
            <a:r>
              <a:rPr kumimoji="0" lang="en-US" sz="11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 Entity</a:t>
            </a:r>
          </a:p>
        </p:txBody>
      </p:sp>
      <p:cxnSp>
        <p:nvCxnSpPr>
          <p:cNvPr id="85" name="Straight Arrow Connector 84">
            <a:extLst>
              <a:ext uri="{FF2B5EF4-FFF2-40B4-BE49-F238E27FC236}">
                <a16:creationId xmlns:a16="http://schemas.microsoft.com/office/drawing/2014/main" id="{97AACF4F-1DCF-A432-8767-43EB7AEF1022}"/>
              </a:ext>
            </a:extLst>
          </p:cNvPr>
          <p:cNvCxnSpPr>
            <a:cxnSpLocks/>
            <a:stCxn id="40" idx="1"/>
            <a:endCxn id="59" idx="3"/>
          </p:cNvCxnSpPr>
          <p:nvPr/>
        </p:nvCxnSpPr>
        <p:spPr>
          <a:xfrm flipH="1" flipV="1">
            <a:off x="6920370" y="4810669"/>
            <a:ext cx="1726146" cy="234492"/>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88" name="TextBox 87">
            <a:extLst>
              <a:ext uri="{FF2B5EF4-FFF2-40B4-BE49-F238E27FC236}">
                <a16:creationId xmlns:a16="http://schemas.microsoft.com/office/drawing/2014/main" id="{CD00A2A0-E378-BFAA-F71A-938500D74D7B}"/>
              </a:ext>
            </a:extLst>
          </p:cNvPr>
          <p:cNvSpPr txBox="1"/>
          <p:nvPr/>
        </p:nvSpPr>
        <p:spPr>
          <a:xfrm>
            <a:off x="7377724" y="4046295"/>
            <a:ext cx="1175322"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Acquisition fees,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solidFill>
                  <a:srgbClr val="E8E8EA">
                    <a:lumMod val="10000"/>
                  </a:srgbClr>
                </a:solidFill>
                <a:latin typeface="Calibri" panose="020F0502020204030204"/>
              </a:rPr>
              <a:t>Disposition fees,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solidFill>
                  <a:srgbClr val="E8E8EA">
                    <a:lumMod val="10000"/>
                  </a:srgbClr>
                </a:solidFill>
                <a:latin typeface="Calibri" panose="020F0502020204030204"/>
              </a:rPr>
              <a:t>Asset </a:t>
            </a:r>
            <a:r>
              <a:rPr lang="en-US" sz="1100" dirty="0" err="1">
                <a:solidFill>
                  <a:srgbClr val="E8E8EA">
                    <a:lumMod val="10000"/>
                  </a:srgbClr>
                </a:solidFill>
                <a:latin typeface="Calibri" panose="020F0502020204030204"/>
              </a:rPr>
              <a:t>Mgmt</a:t>
            </a:r>
            <a:r>
              <a:rPr lang="en-US" sz="1100" dirty="0">
                <a:solidFill>
                  <a:srgbClr val="E8E8EA">
                    <a:lumMod val="10000"/>
                  </a:srgbClr>
                </a:solidFill>
                <a:latin typeface="Calibri" panose="020F0502020204030204"/>
              </a:rPr>
              <a:t> fees,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Promote</a:t>
            </a:r>
          </a:p>
        </p:txBody>
      </p:sp>
      <p:sp>
        <p:nvSpPr>
          <p:cNvPr id="90" name="TextBox 89">
            <a:extLst>
              <a:ext uri="{FF2B5EF4-FFF2-40B4-BE49-F238E27FC236}">
                <a16:creationId xmlns:a16="http://schemas.microsoft.com/office/drawing/2014/main" id="{7B0D3351-F982-405D-B645-9D3018B00DF5}"/>
              </a:ext>
            </a:extLst>
          </p:cNvPr>
          <p:cNvSpPr txBox="1"/>
          <p:nvPr/>
        </p:nvSpPr>
        <p:spPr>
          <a:xfrm>
            <a:off x="8963988" y="3917280"/>
            <a:ext cx="522900" cy="43088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Pref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80%</a:t>
            </a:r>
          </a:p>
        </p:txBody>
      </p:sp>
      <p:sp>
        <p:nvSpPr>
          <p:cNvPr id="92" name="TextBox 91">
            <a:extLst>
              <a:ext uri="{FF2B5EF4-FFF2-40B4-BE49-F238E27FC236}">
                <a16:creationId xmlns:a16="http://schemas.microsoft.com/office/drawing/2014/main" id="{B59917C6-68CC-17F8-1ABE-6E7556FB8116}"/>
              </a:ext>
            </a:extLst>
          </p:cNvPr>
          <p:cNvSpPr txBox="1"/>
          <p:nvPr/>
        </p:nvSpPr>
        <p:spPr>
          <a:xfrm>
            <a:off x="604301" y="3307631"/>
            <a:ext cx="2915478" cy="73866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Acquisition fee:  1% of purchase price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rgbClr val="E8E8EA">
                    <a:lumMod val="10000"/>
                  </a:srgbClr>
                </a:solidFill>
                <a:latin typeface="Calibri" panose="020F0502020204030204"/>
              </a:rPr>
              <a:t>Disposition fee:  1% of sale price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Asset Mgmt. fee:  1% annual</a:t>
            </a:r>
          </a:p>
        </p:txBody>
      </p:sp>
      <p:sp>
        <p:nvSpPr>
          <p:cNvPr id="93" name="TextBox 92">
            <a:extLst>
              <a:ext uri="{FF2B5EF4-FFF2-40B4-BE49-F238E27FC236}">
                <a16:creationId xmlns:a16="http://schemas.microsoft.com/office/drawing/2014/main" id="{371D8873-7197-CFA4-F236-BF0BCAA5CC08}"/>
              </a:ext>
            </a:extLst>
          </p:cNvPr>
          <p:cNvSpPr txBox="1"/>
          <p:nvPr/>
        </p:nvSpPr>
        <p:spPr>
          <a:xfrm>
            <a:off x="8299519" y="1828876"/>
            <a:ext cx="1208985"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100% to Investors</a:t>
            </a:r>
          </a:p>
        </p:txBody>
      </p:sp>
      <p:sp>
        <p:nvSpPr>
          <p:cNvPr id="15" name="TextBox 14">
            <a:extLst>
              <a:ext uri="{FF2B5EF4-FFF2-40B4-BE49-F238E27FC236}">
                <a16:creationId xmlns:a16="http://schemas.microsoft.com/office/drawing/2014/main" id="{1D6748AA-EF4A-1ED1-6F15-943CC689AC47}"/>
              </a:ext>
            </a:extLst>
          </p:cNvPr>
          <p:cNvSpPr txBox="1"/>
          <p:nvPr/>
        </p:nvSpPr>
        <p:spPr>
          <a:xfrm>
            <a:off x="9864110" y="3925007"/>
            <a:ext cx="522900" cy="43088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Pref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80%</a:t>
            </a:r>
          </a:p>
        </p:txBody>
      </p:sp>
      <p:sp>
        <p:nvSpPr>
          <p:cNvPr id="21" name="Rectangle: Rounded Corners 24">
            <a:extLst>
              <a:ext uri="{FF2B5EF4-FFF2-40B4-BE49-F238E27FC236}">
                <a16:creationId xmlns:a16="http://schemas.microsoft.com/office/drawing/2014/main" id="{6D245CCA-4272-8BBF-48FA-77568153D25B}"/>
              </a:ext>
            </a:extLst>
          </p:cNvPr>
          <p:cNvSpPr/>
          <p:nvPr/>
        </p:nvSpPr>
        <p:spPr>
          <a:xfrm>
            <a:off x="5882389" y="5046370"/>
            <a:ext cx="1049805" cy="4689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Fund B </a:t>
            </a:r>
            <a:r>
              <a:rPr kumimoji="0" lang="en-US" sz="1100" b="0" i="0" u="none" strike="noStrike" kern="1200" cap="none" spc="0" normalizeH="0" baseline="0" noProof="0" dirty="0" err="1">
                <a:ln>
                  <a:noFill/>
                </a:ln>
                <a:solidFill>
                  <a:srgbClr val="E8E8EA">
                    <a:lumMod val="10000"/>
                  </a:srgbClr>
                </a:solidFill>
                <a:effectLst/>
                <a:uLnTx/>
                <a:uFillTx/>
                <a:latin typeface="Calibri" panose="020F0502020204030204"/>
                <a:ea typeface="+mn-ea"/>
                <a:cs typeface="+mn-cs"/>
              </a:rPr>
              <a:t>Mgmt</a:t>
            </a:r>
            <a:r>
              <a:rPr kumimoji="0" lang="en-US" sz="11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 Entity</a:t>
            </a:r>
          </a:p>
        </p:txBody>
      </p:sp>
      <p:cxnSp>
        <p:nvCxnSpPr>
          <p:cNvPr id="23" name="Straight Arrow Connector 22">
            <a:extLst>
              <a:ext uri="{FF2B5EF4-FFF2-40B4-BE49-F238E27FC236}">
                <a16:creationId xmlns:a16="http://schemas.microsoft.com/office/drawing/2014/main" id="{5BC47F6C-EABC-DA0A-B40E-9D4D78976ED4}"/>
              </a:ext>
            </a:extLst>
          </p:cNvPr>
          <p:cNvCxnSpPr>
            <a:cxnSpLocks/>
            <a:stCxn id="40" idx="1"/>
            <a:endCxn id="21" idx="3"/>
          </p:cNvCxnSpPr>
          <p:nvPr/>
        </p:nvCxnSpPr>
        <p:spPr>
          <a:xfrm flipH="1">
            <a:off x="6932194" y="5045161"/>
            <a:ext cx="1714322" cy="235702"/>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EAB33A92-8D6C-EA33-19DE-C7603CEA5397}"/>
              </a:ext>
            </a:extLst>
          </p:cNvPr>
          <p:cNvSpPr txBox="1"/>
          <p:nvPr/>
        </p:nvSpPr>
        <p:spPr>
          <a:xfrm>
            <a:off x="9830910" y="1819093"/>
            <a:ext cx="1208985"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100% to Investors</a:t>
            </a:r>
          </a:p>
        </p:txBody>
      </p:sp>
    </p:spTree>
    <p:extLst>
      <p:ext uri="{BB962C8B-B14F-4D97-AF65-F5344CB8AC3E}">
        <p14:creationId xmlns:p14="http://schemas.microsoft.com/office/powerpoint/2010/main" val="11160963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073F3F-2994-C576-71E7-30D164DC2E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2C5AC3-3280-82A9-2AE3-ABC6662CF260}"/>
              </a:ext>
            </a:extLst>
          </p:cNvPr>
          <p:cNvSpPr>
            <a:spLocks noGrp="1"/>
          </p:cNvSpPr>
          <p:nvPr>
            <p:ph type="title"/>
          </p:nvPr>
        </p:nvSpPr>
        <p:spPr>
          <a:xfrm>
            <a:off x="492370" y="2602510"/>
            <a:ext cx="11207260" cy="569837"/>
          </a:xfrm>
        </p:spPr>
        <p:txBody>
          <a:bodyPr>
            <a:normAutofit fontScale="90000"/>
          </a:bodyPr>
          <a:lstStyle/>
          <a:p>
            <a:r>
              <a:rPr lang="en-US" dirty="0"/>
              <a:t>Private Equity – Capital Allocator Partnership Model</a:t>
            </a:r>
            <a:endParaRPr lang="en-US" i="1" dirty="0"/>
          </a:p>
        </p:txBody>
      </p:sp>
      <p:sp>
        <p:nvSpPr>
          <p:cNvPr id="3" name="Date Placeholder 2">
            <a:extLst>
              <a:ext uri="{FF2B5EF4-FFF2-40B4-BE49-F238E27FC236}">
                <a16:creationId xmlns:a16="http://schemas.microsoft.com/office/drawing/2014/main" id="{68AE303A-864C-7F49-3848-5108062F2999}"/>
              </a:ext>
            </a:extLst>
          </p:cNvPr>
          <p:cNvSpPr>
            <a:spLocks noGrp="1"/>
          </p:cNvSpPr>
          <p:nvPr>
            <p:ph type="dt" sz="half" idx="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9255FF-3FDD-D949-8435-1CFC616C933B}" type="datetime1">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5/2/2025</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
        <p:nvSpPr>
          <p:cNvPr id="4" name="Slide Number Placeholder 3">
            <a:extLst>
              <a:ext uri="{FF2B5EF4-FFF2-40B4-BE49-F238E27FC236}">
                <a16:creationId xmlns:a16="http://schemas.microsoft.com/office/drawing/2014/main" id="{C03DEFDA-FA64-BA0F-6264-CE9984E023E4}"/>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rPr>
              <a:t>Slide: </a:t>
            </a:r>
            <a:fld id="{9C5CA0F8-7E42-9F47-AD4A-25978FBA3BA2}" type="slidenum">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Tree>
    <p:extLst>
      <p:ext uri="{BB962C8B-B14F-4D97-AF65-F5344CB8AC3E}">
        <p14:creationId xmlns:p14="http://schemas.microsoft.com/office/powerpoint/2010/main" val="16365230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D0FF25-D428-82BC-1412-2B4B78DEA4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76F2BF-4C8B-B4FD-9B5C-1F43D050A50E}"/>
              </a:ext>
            </a:extLst>
          </p:cNvPr>
          <p:cNvSpPr>
            <a:spLocks noGrp="1"/>
          </p:cNvSpPr>
          <p:nvPr>
            <p:ph type="title"/>
          </p:nvPr>
        </p:nvSpPr>
        <p:spPr/>
        <p:txBody>
          <a:bodyPr>
            <a:normAutofit fontScale="90000"/>
          </a:bodyPr>
          <a:lstStyle/>
          <a:p>
            <a:r>
              <a:rPr lang="en-US" dirty="0"/>
              <a:t>Private Equity – Capital Allocator Partnership</a:t>
            </a:r>
          </a:p>
        </p:txBody>
      </p:sp>
      <p:sp>
        <p:nvSpPr>
          <p:cNvPr id="4" name="Slide Number Placeholder 3">
            <a:extLst>
              <a:ext uri="{FF2B5EF4-FFF2-40B4-BE49-F238E27FC236}">
                <a16:creationId xmlns:a16="http://schemas.microsoft.com/office/drawing/2014/main" id="{2B71131C-D2EE-2880-2FAC-36C7776EBCE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rPr>
              <a:t>Slide: </a:t>
            </a:r>
            <a:fld id="{9C5CA0F8-7E42-9F47-AD4A-25978FBA3BA2}" type="slidenum">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
        <p:nvSpPr>
          <p:cNvPr id="6" name="Rectangle: Rounded Corners 24">
            <a:extLst>
              <a:ext uri="{FF2B5EF4-FFF2-40B4-BE49-F238E27FC236}">
                <a16:creationId xmlns:a16="http://schemas.microsoft.com/office/drawing/2014/main" id="{295EC950-575D-3724-A4EC-4AA2E92CF171}"/>
              </a:ext>
            </a:extLst>
          </p:cNvPr>
          <p:cNvSpPr/>
          <p:nvPr/>
        </p:nvSpPr>
        <p:spPr>
          <a:xfrm>
            <a:off x="4591536" y="2952800"/>
            <a:ext cx="3219776" cy="367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Capital Allocator Fund A</a:t>
            </a:r>
          </a:p>
        </p:txBody>
      </p:sp>
      <p:sp>
        <p:nvSpPr>
          <p:cNvPr id="9" name="Rectangle: Rounded Corners 3">
            <a:extLst>
              <a:ext uri="{FF2B5EF4-FFF2-40B4-BE49-F238E27FC236}">
                <a16:creationId xmlns:a16="http://schemas.microsoft.com/office/drawing/2014/main" id="{7F5A08C9-AB15-C1A6-A132-6BC74D320D89}"/>
              </a:ext>
            </a:extLst>
          </p:cNvPr>
          <p:cNvSpPr/>
          <p:nvPr/>
        </p:nvSpPr>
        <p:spPr>
          <a:xfrm>
            <a:off x="1504709" y="4426736"/>
            <a:ext cx="9271321" cy="367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Private Equity Fund C</a:t>
            </a:r>
          </a:p>
        </p:txBody>
      </p:sp>
      <p:sp>
        <p:nvSpPr>
          <p:cNvPr id="11" name="Arrow: Down 5">
            <a:extLst>
              <a:ext uri="{FF2B5EF4-FFF2-40B4-BE49-F238E27FC236}">
                <a16:creationId xmlns:a16="http://schemas.microsoft.com/office/drawing/2014/main" id="{B3BE0863-8E93-31ED-0FCC-297DC63ABE22}"/>
              </a:ext>
            </a:extLst>
          </p:cNvPr>
          <p:cNvSpPr/>
          <p:nvPr/>
        </p:nvSpPr>
        <p:spPr>
          <a:xfrm flipH="1">
            <a:off x="5856658" y="3489064"/>
            <a:ext cx="526477" cy="876072"/>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31479F8B-D05C-AFC8-0038-7311F3026993}"/>
              </a:ext>
            </a:extLst>
          </p:cNvPr>
          <p:cNvSpPr/>
          <p:nvPr/>
        </p:nvSpPr>
        <p:spPr>
          <a:xfrm>
            <a:off x="4736427" y="1888921"/>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7F02C8B1-517F-3331-484A-5ABC76C09168}"/>
              </a:ext>
            </a:extLst>
          </p:cNvPr>
          <p:cNvSpPr/>
          <p:nvPr/>
        </p:nvSpPr>
        <p:spPr>
          <a:xfrm>
            <a:off x="5346735" y="1888921"/>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418CB07A-94BA-5261-493D-0D90CED0FF75}"/>
              </a:ext>
            </a:extLst>
          </p:cNvPr>
          <p:cNvSpPr/>
          <p:nvPr/>
        </p:nvSpPr>
        <p:spPr>
          <a:xfrm>
            <a:off x="5957043" y="1888921"/>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8D3A690B-F8AB-62DB-6D36-BEA01980A360}"/>
              </a:ext>
            </a:extLst>
          </p:cNvPr>
          <p:cNvSpPr/>
          <p:nvPr/>
        </p:nvSpPr>
        <p:spPr>
          <a:xfrm>
            <a:off x="6567351" y="1888921"/>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CE5E884C-4C30-B80A-14AD-5758DFDF0A45}"/>
              </a:ext>
            </a:extLst>
          </p:cNvPr>
          <p:cNvSpPr/>
          <p:nvPr/>
        </p:nvSpPr>
        <p:spPr>
          <a:xfrm>
            <a:off x="7177659" y="1888921"/>
            <a:ext cx="278603" cy="278603"/>
          </a:xfrm>
          <a:prstGeom prst="ellipse">
            <a:avLst/>
          </a:prstGeom>
          <a:solidFill>
            <a:schemeClr val="bg2"/>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cxnSp>
        <p:nvCxnSpPr>
          <p:cNvPr id="18" name="Straight Arrow Connector 17">
            <a:extLst>
              <a:ext uri="{FF2B5EF4-FFF2-40B4-BE49-F238E27FC236}">
                <a16:creationId xmlns:a16="http://schemas.microsoft.com/office/drawing/2014/main" id="{36A3E308-583F-DF3D-4A37-4BD8D8EA4C1A}"/>
              </a:ext>
            </a:extLst>
          </p:cNvPr>
          <p:cNvCxnSpPr/>
          <p:nvPr/>
        </p:nvCxnSpPr>
        <p:spPr>
          <a:xfrm>
            <a:off x="4879265" y="2205613"/>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835F765C-E41F-25C6-0F5B-D86D32E1F8F1}"/>
              </a:ext>
            </a:extLst>
          </p:cNvPr>
          <p:cNvCxnSpPr/>
          <p:nvPr/>
        </p:nvCxnSpPr>
        <p:spPr>
          <a:xfrm>
            <a:off x="5507751" y="2205613"/>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0FAB1A8B-832B-4A2E-52A3-58AECC48DB63}"/>
              </a:ext>
            </a:extLst>
          </p:cNvPr>
          <p:cNvCxnSpPr/>
          <p:nvPr/>
        </p:nvCxnSpPr>
        <p:spPr>
          <a:xfrm>
            <a:off x="6098147" y="2205613"/>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0AB0AF22-65CE-2689-8C09-BA5D0AD303A2}"/>
              </a:ext>
            </a:extLst>
          </p:cNvPr>
          <p:cNvCxnSpPr/>
          <p:nvPr/>
        </p:nvCxnSpPr>
        <p:spPr>
          <a:xfrm>
            <a:off x="6717111" y="2205613"/>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35ADFA72-A05F-985F-852F-0BB62DB7B975}"/>
              </a:ext>
            </a:extLst>
          </p:cNvPr>
          <p:cNvCxnSpPr/>
          <p:nvPr/>
        </p:nvCxnSpPr>
        <p:spPr>
          <a:xfrm>
            <a:off x="7332901" y="2205613"/>
            <a:ext cx="0" cy="61596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4A6AB109-1DE4-EAD0-63A0-38C33DAA3163}"/>
              </a:ext>
            </a:extLst>
          </p:cNvPr>
          <p:cNvSpPr txBox="1"/>
          <p:nvPr/>
        </p:nvSpPr>
        <p:spPr>
          <a:xfrm>
            <a:off x="4879838" y="2275126"/>
            <a:ext cx="276038"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24" name="TextBox 23">
            <a:extLst>
              <a:ext uri="{FF2B5EF4-FFF2-40B4-BE49-F238E27FC236}">
                <a16:creationId xmlns:a16="http://schemas.microsoft.com/office/drawing/2014/main" id="{3051299D-4EA8-EC77-8E66-A45327E96053}"/>
              </a:ext>
            </a:extLst>
          </p:cNvPr>
          <p:cNvSpPr txBox="1"/>
          <p:nvPr/>
        </p:nvSpPr>
        <p:spPr>
          <a:xfrm>
            <a:off x="5512512" y="2287828"/>
            <a:ext cx="367408"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25" name="TextBox 24">
            <a:extLst>
              <a:ext uri="{FF2B5EF4-FFF2-40B4-BE49-F238E27FC236}">
                <a16:creationId xmlns:a16="http://schemas.microsoft.com/office/drawing/2014/main" id="{D9978CA4-3E6A-1981-1861-EE12F5B5F3FE}"/>
              </a:ext>
            </a:extLst>
          </p:cNvPr>
          <p:cNvSpPr txBox="1"/>
          <p:nvPr/>
        </p:nvSpPr>
        <p:spPr>
          <a:xfrm>
            <a:off x="6119897" y="2280447"/>
            <a:ext cx="367408"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26" name="TextBox 25">
            <a:extLst>
              <a:ext uri="{FF2B5EF4-FFF2-40B4-BE49-F238E27FC236}">
                <a16:creationId xmlns:a16="http://schemas.microsoft.com/office/drawing/2014/main" id="{C748E6F6-8EF4-2302-C8E4-2D74EE3D1ABD}"/>
              </a:ext>
            </a:extLst>
          </p:cNvPr>
          <p:cNvSpPr txBox="1"/>
          <p:nvPr/>
        </p:nvSpPr>
        <p:spPr>
          <a:xfrm>
            <a:off x="6733131" y="2285686"/>
            <a:ext cx="276038"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27" name="TextBox 26">
            <a:extLst>
              <a:ext uri="{FF2B5EF4-FFF2-40B4-BE49-F238E27FC236}">
                <a16:creationId xmlns:a16="http://schemas.microsoft.com/office/drawing/2014/main" id="{EC011970-38A8-595E-9023-67BD90D8EA79}"/>
              </a:ext>
            </a:extLst>
          </p:cNvPr>
          <p:cNvSpPr txBox="1"/>
          <p:nvPr/>
        </p:nvSpPr>
        <p:spPr>
          <a:xfrm>
            <a:off x="7375522" y="2279107"/>
            <a:ext cx="458780"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8E8EA">
                    <a:lumMod val="10000"/>
                  </a:srgbClr>
                </a:solidFill>
                <a:effectLst/>
                <a:uLnTx/>
                <a:uFillTx/>
                <a:latin typeface="Calibri" panose="020F0502020204030204"/>
                <a:ea typeface="+mn-ea"/>
                <a:cs typeface="+mn-cs"/>
              </a:rPr>
              <a:t>$$$</a:t>
            </a:r>
          </a:p>
        </p:txBody>
      </p:sp>
      <p:sp>
        <p:nvSpPr>
          <p:cNvPr id="28" name="TextBox 27">
            <a:extLst>
              <a:ext uri="{FF2B5EF4-FFF2-40B4-BE49-F238E27FC236}">
                <a16:creationId xmlns:a16="http://schemas.microsoft.com/office/drawing/2014/main" id="{9B039319-362F-8028-F7D4-E5762CFC9F4D}"/>
              </a:ext>
            </a:extLst>
          </p:cNvPr>
          <p:cNvSpPr txBox="1"/>
          <p:nvPr/>
        </p:nvSpPr>
        <p:spPr>
          <a:xfrm>
            <a:off x="5377798" y="1425942"/>
            <a:ext cx="1564467"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Fund A Investors</a:t>
            </a:r>
          </a:p>
        </p:txBody>
      </p:sp>
      <p:sp>
        <p:nvSpPr>
          <p:cNvPr id="40" name="Rectangle: Rounded Corners 3">
            <a:extLst>
              <a:ext uri="{FF2B5EF4-FFF2-40B4-BE49-F238E27FC236}">
                <a16:creationId xmlns:a16="http://schemas.microsoft.com/office/drawing/2014/main" id="{28EBD95E-7678-0C69-593C-5692D74F1BB0}"/>
              </a:ext>
            </a:extLst>
          </p:cNvPr>
          <p:cNvSpPr/>
          <p:nvPr/>
        </p:nvSpPr>
        <p:spPr>
          <a:xfrm>
            <a:off x="4688271" y="5761410"/>
            <a:ext cx="3003773" cy="367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Business</a:t>
            </a:r>
          </a:p>
        </p:txBody>
      </p:sp>
      <p:sp>
        <p:nvSpPr>
          <p:cNvPr id="61" name="Arrow: Down 5">
            <a:extLst>
              <a:ext uri="{FF2B5EF4-FFF2-40B4-BE49-F238E27FC236}">
                <a16:creationId xmlns:a16="http://schemas.microsoft.com/office/drawing/2014/main" id="{D2AC314A-F482-AFCA-1ECA-1DC521B13182}"/>
              </a:ext>
            </a:extLst>
          </p:cNvPr>
          <p:cNvSpPr/>
          <p:nvPr/>
        </p:nvSpPr>
        <p:spPr>
          <a:xfrm flipH="1">
            <a:off x="5926916" y="4892482"/>
            <a:ext cx="526477" cy="830997"/>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78" name="TextBox 77">
            <a:extLst>
              <a:ext uri="{FF2B5EF4-FFF2-40B4-BE49-F238E27FC236}">
                <a16:creationId xmlns:a16="http://schemas.microsoft.com/office/drawing/2014/main" id="{49594DA6-6619-992E-D1EA-247138B3E4E1}"/>
              </a:ext>
            </a:extLst>
          </p:cNvPr>
          <p:cNvSpPr txBox="1"/>
          <p:nvPr/>
        </p:nvSpPr>
        <p:spPr>
          <a:xfrm>
            <a:off x="6510552" y="3458040"/>
            <a:ext cx="2479442" cy="830997"/>
          </a:xfrm>
          <a:prstGeom prst="rect">
            <a:avLst/>
          </a:prstGeom>
          <a:noFill/>
        </p:spPr>
        <p:txBody>
          <a:bodyPr wrap="square" rtlCol="0">
            <a:spAutoFit/>
          </a:bodyPr>
          <a:lstStyle/>
          <a:p>
            <a:r>
              <a:rPr lang="en-US" sz="1200" dirty="0"/>
              <a:t>90% invested</a:t>
            </a:r>
          </a:p>
          <a:p>
            <a:r>
              <a:rPr lang="en-US" sz="1200" dirty="0"/>
              <a:t>5% </a:t>
            </a:r>
            <a:r>
              <a:rPr lang="en-US" sz="1200" dirty="0" err="1"/>
              <a:t>Mgmt</a:t>
            </a:r>
            <a:r>
              <a:rPr lang="en-US" sz="1200" dirty="0"/>
              <a:t> fee reserve</a:t>
            </a:r>
          </a:p>
          <a:p>
            <a:r>
              <a:rPr lang="en-US" sz="1200" dirty="0"/>
              <a:t>5% Fund expense reserve</a:t>
            </a:r>
          </a:p>
          <a:p>
            <a:r>
              <a:rPr lang="en-US" sz="1200" dirty="0"/>
              <a:t>90/10 Promote Structure</a:t>
            </a:r>
          </a:p>
        </p:txBody>
      </p:sp>
      <p:sp>
        <p:nvSpPr>
          <p:cNvPr id="7" name="TextBox 6">
            <a:extLst>
              <a:ext uri="{FF2B5EF4-FFF2-40B4-BE49-F238E27FC236}">
                <a16:creationId xmlns:a16="http://schemas.microsoft.com/office/drawing/2014/main" id="{F01EB8C1-AC13-B04C-739F-8B13F62BD19E}"/>
              </a:ext>
            </a:extLst>
          </p:cNvPr>
          <p:cNvSpPr txBox="1"/>
          <p:nvPr/>
        </p:nvSpPr>
        <p:spPr>
          <a:xfrm>
            <a:off x="6510552" y="4807067"/>
            <a:ext cx="2479442" cy="830997"/>
          </a:xfrm>
          <a:prstGeom prst="rect">
            <a:avLst/>
          </a:prstGeom>
          <a:noFill/>
        </p:spPr>
        <p:txBody>
          <a:bodyPr wrap="square" rtlCol="0">
            <a:spAutoFit/>
          </a:bodyPr>
          <a:lstStyle/>
          <a:p>
            <a:r>
              <a:rPr lang="en-US" sz="1200" dirty="0"/>
              <a:t>85% invested</a:t>
            </a:r>
          </a:p>
          <a:p>
            <a:r>
              <a:rPr lang="en-US" sz="1200" dirty="0"/>
              <a:t>10% </a:t>
            </a:r>
            <a:r>
              <a:rPr lang="en-US" sz="1200" dirty="0" err="1"/>
              <a:t>Mgmt</a:t>
            </a:r>
            <a:r>
              <a:rPr lang="en-US" sz="1200" dirty="0"/>
              <a:t> fee reserve</a:t>
            </a:r>
          </a:p>
          <a:p>
            <a:r>
              <a:rPr lang="en-US" sz="1200" dirty="0"/>
              <a:t>5% Fund expense reserve</a:t>
            </a:r>
          </a:p>
          <a:p>
            <a:r>
              <a:rPr lang="en-US" sz="1200" dirty="0"/>
              <a:t>80/20 Promote Structure</a:t>
            </a:r>
          </a:p>
        </p:txBody>
      </p:sp>
    </p:spTree>
    <p:extLst>
      <p:ext uri="{BB962C8B-B14F-4D97-AF65-F5344CB8AC3E}">
        <p14:creationId xmlns:p14="http://schemas.microsoft.com/office/powerpoint/2010/main" val="25572137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EB33-FEC4-A58D-0667-C6B0173E7AD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4D619F-833C-9DC7-C551-E78F9014999C}"/>
              </a:ext>
            </a:extLst>
          </p:cNvPr>
          <p:cNvSpPr>
            <a:spLocks noGrp="1"/>
          </p:cNvSpPr>
          <p:nvPr>
            <p:ph type="title"/>
          </p:nvPr>
        </p:nvSpPr>
        <p:spPr/>
        <p:txBody>
          <a:bodyPr>
            <a:normAutofit fontScale="90000"/>
          </a:bodyPr>
          <a:lstStyle/>
          <a:p>
            <a:r>
              <a:rPr lang="en-US" dirty="0"/>
              <a:t>Private Equity – Capital Allocator Partnership</a:t>
            </a:r>
          </a:p>
        </p:txBody>
      </p:sp>
      <p:sp>
        <p:nvSpPr>
          <p:cNvPr id="4" name="Slide Number Placeholder 3">
            <a:extLst>
              <a:ext uri="{FF2B5EF4-FFF2-40B4-BE49-F238E27FC236}">
                <a16:creationId xmlns:a16="http://schemas.microsoft.com/office/drawing/2014/main" id="{D105F519-2EAB-35FA-DCBE-A634437086FA}"/>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rPr>
              <a:t>Slide: </a:t>
            </a:r>
            <a:fld id="{9C5CA0F8-7E42-9F47-AD4A-25978FBA3BA2}" type="slidenum">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
        <p:nvSpPr>
          <p:cNvPr id="6" name="Rectangle: Rounded Corners 24">
            <a:extLst>
              <a:ext uri="{FF2B5EF4-FFF2-40B4-BE49-F238E27FC236}">
                <a16:creationId xmlns:a16="http://schemas.microsoft.com/office/drawing/2014/main" id="{F7BE3BB9-88DB-2902-148A-C4CA8871E4E0}"/>
              </a:ext>
            </a:extLst>
          </p:cNvPr>
          <p:cNvSpPr/>
          <p:nvPr/>
        </p:nvSpPr>
        <p:spPr>
          <a:xfrm>
            <a:off x="2244244" y="2714346"/>
            <a:ext cx="1290041" cy="5994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Capital Allocator Fund A</a:t>
            </a:r>
          </a:p>
        </p:txBody>
      </p:sp>
      <p:sp>
        <p:nvSpPr>
          <p:cNvPr id="9" name="Rectangle: Rounded Corners 3">
            <a:extLst>
              <a:ext uri="{FF2B5EF4-FFF2-40B4-BE49-F238E27FC236}">
                <a16:creationId xmlns:a16="http://schemas.microsoft.com/office/drawing/2014/main" id="{869A387D-9018-0A02-D6AF-5FC7D3C0C523}"/>
              </a:ext>
            </a:extLst>
          </p:cNvPr>
          <p:cNvSpPr/>
          <p:nvPr/>
        </p:nvSpPr>
        <p:spPr>
          <a:xfrm>
            <a:off x="1591520" y="4242965"/>
            <a:ext cx="2667963" cy="367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Private Equity Fund C</a:t>
            </a:r>
          </a:p>
        </p:txBody>
      </p:sp>
      <p:sp>
        <p:nvSpPr>
          <p:cNvPr id="40" name="Rectangle: Rounded Corners 3">
            <a:extLst>
              <a:ext uri="{FF2B5EF4-FFF2-40B4-BE49-F238E27FC236}">
                <a16:creationId xmlns:a16="http://schemas.microsoft.com/office/drawing/2014/main" id="{2EA32A8A-DC98-6189-F9E1-B94279138717}"/>
              </a:ext>
            </a:extLst>
          </p:cNvPr>
          <p:cNvSpPr/>
          <p:nvPr/>
        </p:nvSpPr>
        <p:spPr>
          <a:xfrm>
            <a:off x="2330788" y="5539708"/>
            <a:ext cx="1203497" cy="367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Business</a:t>
            </a:r>
          </a:p>
        </p:txBody>
      </p:sp>
      <p:sp>
        <p:nvSpPr>
          <p:cNvPr id="78" name="TextBox 77">
            <a:extLst>
              <a:ext uri="{FF2B5EF4-FFF2-40B4-BE49-F238E27FC236}">
                <a16:creationId xmlns:a16="http://schemas.microsoft.com/office/drawing/2014/main" id="{917D1978-E267-05F4-B369-9BD2CEE24A60}"/>
              </a:ext>
            </a:extLst>
          </p:cNvPr>
          <p:cNvSpPr txBox="1"/>
          <p:nvPr/>
        </p:nvSpPr>
        <p:spPr>
          <a:xfrm>
            <a:off x="724106" y="3346186"/>
            <a:ext cx="2479442" cy="830997"/>
          </a:xfrm>
          <a:prstGeom prst="rect">
            <a:avLst/>
          </a:prstGeom>
          <a:noFill/>
        </p:spPr>
        <p:txBody>
          <a:bodyPr wrap="square" rtlCol="0">
            <a:spAutoFit/>
          </a:bodyPr>
          <a:lstStyle/>
          <a:p>
            <a:r>
              <a:rPr lang="en-US" sz="1200" dirty="0"/>
              <a:t>$900,000 invested</a:t>
            </a:r>
          </a:p>
          <a:p>
            <a:r>
              <a:rPr lang="en-US" sz="1200" dirty="0"/>
              <a:t>$50,000 </a:t>
            </a:r>
            <a:r>
              <a:rPr lang="en-US" sz="1200" dirty="0" err="1"/>
              <a:t>mgmt</a:t>
            </a:r>
            <a:r>
              <a:rPr lang="en-US" sz="1200" dirty="0"/>
              <a:t> fee reserve</a:t>
            </a:r>
          </a:p>
          <a:p>
            <a:r>
              <a:rPr lang="en-US" sz="1200" dirty="0"/>
              <a:t>$50,000 fund expense reserve</a:t>
            </a:r>
          </a:p>
          <a:p>
            <a:r>
              <a:rPr lang="en-US" sz="1200" dirty="0"/>
              <a:t>90/10 Promote Structure</a:t>
            </a:r>
          </a:p>
        </p:txBody>
      </p:sp>
      <p:sp>
        <p:nvSpPr>
          <p:cNvPr id="3" name="Arrow: Down 5">
            <a:extLst>
              <a:ext uri="{FF2B5EF4-FFF2-40B4-BE49-F238E27FC236}">
                <a16:creationId xmlns:a16="http://schemas.microsoft.com/office/drawing/2014/main" id="{50D01C71-75FD-9446-655D-73E18BCD9D3C}"/>
              </a:ext>
            </a:extLst>
          </p:cNvPr>
          <p:cNvSpPr/>
          <p:nvPr/>
        </p:nvSpPr>
        <p:spPr>
          <a:xfrm flipH="1">
            <a:off x="2765139" y="2169094"/>
            <a:ext cx="248250" cy="506534"/>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8" name="Arrow: Down 5">
            <a:extLst>
              <a:ext uri="{FF2B5EF4-FFF2-40B4-BE49-F238E27FC236}">
                <a16:creationId xmlns:a16="http://schemas.microsoft.com/office/drawing/2014/main" id="{4081FD43-0E3E-DABC-2865-B02F815CBD7F}"/>
              </a:ext>
            </a:extLst>
          </p:cNvPr>
          <p:cNvSpPr/>
          <p:nvPr/>
        </p:nvSpPr>
        <p:spPr>
          <a:xfrm flipH="1">
            <a:off x="2770914" y="3368822"/>
            <a:ext cx="248250" cy="834710"/>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74DF3FEF-BB8D-BE0D-66F4-D5A08E8F0671}"/>
              </a:ext>
            </a:extLst>
          </p:cNvPr>
          <p:cNvSpPr txBox="1"/>
          <p:nvPr/>
        </p:nvSpPr>
        <p:spPr>
          <a:xfrm>
            <a:off x="2160401" y="1717439"/>
            <a:ext cx="1492995" cy="461665"/>
          </a:xfrm>
          <a:prstGeom prst="rect">
            <a:avLst/>
          </a:prstGeom>
          <a:noFill/>
        </p:spPr>
        <p:txBody>
          <a:bodyPr wrap="square" rtlCol="0">
            <a:spAutoFit/>
          </a:bodyPr>
          <a:lstStyle/>
          <a:p>
            <a:pPr algn="ctr"/>
            <a:r>
              <a:rPr lang="en-US" sz="1200" dirty="0"/>
              <a:t>$1 </a:t>
            </a:r>
            <a:r>
              <a:rPr lang="en-US" sz="1200" dirty="0" err="1"/>
              <a:t>millon</a:t>
            </a:r>
            <a:r>
              <a:rPr lang="en-US" sz="1200" dirty="0"/>
              <a:t> Investor capital</a:t>
            </a:r>
          </a:p>
        </p:txBody>
      </p:sp>
      <p:sp>
        <p:nvSpPr>
          <p:cNvPr id="32" name="Arrow: Down 5">
            <a:extLst>
              <a:ext uri="{FF2B5EF4-FFF2-40B4-BE49-F238E27FC236}">
                <a16:creationId xmlns:a16="http://schemas.microsoft.com/office/drawing/2014/main" id="{414C2408-E1DE-5953-757D-66B670629DDE}"/>
              </a:ext>
            </a:extLst>
          </p:cNvPr>
          <p:cNvSpPr/>
          <p:nvPr/>
        </p:nvSpPr>
        <p:spPr>
          <a:xfrm flipH="1">
            <a:off x="2786860" y="4658235"/>
            <a:ext cx="248250" cy="834710"/>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33" name="TextBox 32">
            <a:extLst>
              <a:ext uri="{FF2B5EF4-FFF2-40B4-BE49-F238E27FC236}">
                <a16:creationId xmlns:a16="http://schemas.microsoft.com/office/drawing/2014/main" id="{2561B12A-5AB4-3004-F083-ACF00A3751DA}"/>
              </a:ext>
            </a:extLst>
          </p:cNvPr>
          <p:cNvSpPr txBox="1"/>
          <p:nvPr/>
        </p:nvSpPr>
        <p:spPr>
          <a:xfrm>
            <a:off x="724106" y="4649940"/>
            <a:ext cx="2479442" cy="830997"/>
          </a:xfrm>
          <a:prstGeom prst="rect">
            <a:avLst/>
          </a:prstGeom>
          <a:noFill/>
        </p:spPr>
        <p:txBody>
          <a:bodyPr wrap="square" rtlCol="0">
            <a:spAutoFit/>
          </a:bodyPr>
          <a:lstStyle/>
          <a:p>
            <a:r>
              <a:rPr lang="en-US" sz="1200" dirty="0"/>
              <a:t>$765,000 invested</a:t>
            </a:r>
          </a:p>
          <a:p>
            <a:r>
              <a:rPr lang="en-US" sz="1200" dirty="0"/>
              <a:t>$90,000 </a:t>
            </a:r>
            <a:r>
              <a:rPr lang="en-US" sz="1200" dirty="0" err="1"/>
              <a:t>mgmt</a:t>
            </a:r>
            <a:r>
              <a:rPr lang="en-US" sz="1200" dirty="0"/>
              <a:t> fee reserve</a:t>
            </a:r>
          </a:p>
          <a:p>
            <a:r>
              <a:rPr lang="en-US" sz="1200" dirty="0"/>
              <a:t>$45,000 fund expense reserve</a:t>
            </a:r>
          </a:p>
          <a:p>
            <a:r>
              <a:rPr lang="en-US" sz="1200" dirty="0"/>
              <a:t>80/20 Promote Structure</a:t>
            </a:r>
          </a:p>
        </p:txBody>
      </p:sp>
      <p:sp>
        <p:nvSpPr>
          <p:cNvPr id="34" name="Rectangle: Rounded Corners 24">
            <a:extLst>
              <a:ext uri="{FF2B5EF4-FFF2-40B4-BE49-F238E27FC236}">
                <a16:creationId xmlns:a16="http://schemas.microsoft.com/office/drawing/2014/main" id="{8362F4E4-19CF-36CD-95D0-BDEBFAC58A55}"/>
              </a:ext>
            </a:extLst>
          </p:cNvPr>
          <p:cNvSpPr/>
          <p:nvPr/>
        </p:nvSpPr>
        <p:spPr>
          <a:xfrm>
            <a:off x="8585243" y="2748990"/>
            <a:ext cx="1290041" cy="5994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Capital Allocator Fund A</a:t>
            </a:r>
          </a:p>
        </p:txBody>
      </p:sp>
      <p:sp>
        <p:nvSpPr>
          <p:cNvPr id="35" name="Rectangle: Rounded Corners 3">
            <a:extLst>
              <a:ext uri="{FF2B5EF4-FFF2-40B4-BE49-F238E27FC236}">
                <a16:creationId xmlns:a16="http://schemas.microsoft.com/office/drawing/2014/main" id="{68C1A15B-11B5-BC29-0339-2B755D95B268}"/>
              </a:ext>
            </a:extLst>
          </p:cNvPr>
          <p:cNvSpPr/>
          <p:nvPr/>
        </p:nvSpPr>
        <p:spPr>
          <a:xfrm>
            <a:off x="7932519" y="4285191"/>
            <a:ext cx="2667963" cy="367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Private Equity Fund C</a:t>
            </a:r>
          </a:p>
        </p:txBody>
      </p:sp>
      <p:sp>
        <p:nvSpPr>
          <p:cNvPr id="36" name="Rectangle: Rounded Corners 3">
            <a:extLst>
              <a:ext uri="{FF2B5EF4-FFF2-40B4-BE49-F238E27FC236}">
                <a16:creationId xmlns:a16="http://schemas.microsoft.com/office/drawing/2014/main" id="{95346048-E82D-5F49-BBB9-6C992806360C}"/>
              </a:ext>
            </a:extLst>
          </p:cNvPr>
          <p:cNvSpPr/>
          <p:nvPr/>
        </p:nvSpPr>
        <p:spPr>
          <a:xfrm>
            <a:off x="8671787" y="5581934"/>
            <a:ext cx="1203497" cy="3675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8E8EA">
                    <a:lumMod val="10000"/>
                  </a:srgbClr>
                </a:solidFill>
                <a:effectLst/>
                <a:uLnTx/>
                <a:uFillTx/>
                <a:latin typeface="Calibri" panose="020F0502020204030204"/>
                <a:ea typeface="+mn-ea"/>
                <a:cs typeface="+mn-cs"/>
              </a:rPr>
              <a:t>Business</a:t>
            </a:r>
          </a:p>
        </p:txBody>
      </p:sp>
      <p:sp>
        <p:nvSpPr>
          <p:cNvPr id="39" name="Arrow: Down 5">
            <a:extLst>
              <a:ext uri="{FF2B5EF4-FFF2-40B4-BE49-F238E27FC236}">
                <a16:creationId xmlns:a16="http://schemas.microsoft.com/office/drawing/2014/main" id="{D537C6BC-0FB1-3B0D-1ACC-61A7587CA689}"/>
              </a:ext>
            </a:extLst>
          </p:cNvPr>
          <p:cNvSpPr/>
          <p:nvPr/>
        </p:nvSpPr>
        <p:spPr>
          <a:xfrm rot="10800000" flipH="1">
            <a:off x="9105918" y="2201584"/>
            <a:ext cx="248250" cy="506534"/>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58" name="Arrow: Down 5">
            <a:extLst>
              <a:ext uri="{FF2B5EF4-FFF2-40B4-BE49-F238E27FC236}">
                <a16:creationId xmlns:a16="http://schemas.microsoft.com/office/drawing/2014/main" id="{D41BE7D1-92B1-0A76-BF4E-259ABDE92573}"/>
              </a:ext>
            </a:extLst>
          </p:cNvPr>
          <p:cNvSpPr/>
          <p:nvPr/>
        </p:nvSpPr>
        <p:spPr>
          <a:xfrm rot="10800000" flipH="1">
            <a:off x="9121513" y="3394582"/>
            <a:ext cx="248250" cy="834710"/>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59" name="TextBox 58">
            <a:extLst>
              <a:ext uri="{FF2B5EF4-FFF2-40B4-BE49-F238E27FC236}">
                <a16:creationId xmlns:a16="http://schemas.microsoft.com/office/drawing/2014/main" id="{8E6BC475-186B-506D-2CFD-D3088F296A00}"/>
              </a:ext>
            </a:extLst>
          </p:cNvPr>
          <p:cNvSpPr txBox="1"/>
          <p:nvPr/>
        </p:nvSpPr>
        <p:spPr>
          <a:xfrm>
            <a:off x="8382289" y="1744039"/>
            <a:ext cx="1492995" cy="461665"/>
          </a:xfrm>
          <a:prstGeom prst="rect">
            <a:avLst/>
          </a:prstGeom>
          <a:noFill/>
        </p:spPr>
        <p:txBody>
          <a:bodyPr wrap="square" rtlCol="0">
            <a:spAutoFit/>
          </a:bodyPr>
          <a:lstStyle/>
          <a:p>
            <a:pPr algn="ctr"/>
            <a:r>
              <a:rPr lang="en-US" sz="1200" dirty="0"/>
              <a:t>$3,600,000 </a:t>
            </a:r>
          </a:p>
          <a:p>
            <a:pPr algn="ctr"/>
            <a:r>
              <a:rPr lang="en-US" sz="1200" dirty="0"/>
              <a:t>Returned</a:t>
            </a:r>
          </a:p>
        </p:txBody>
      </p:sp>
      <p:sp>
        <p:nvSpPr>
          <p:cNvPr id="65" name="Arrow: Down 5">
            <a:extLst>
              <a:ext uri="{FF2B5EF4-FFF2-40B4-BE49-F238E27FC236}">
                <a16:creationId xmlns:a16="http://schemas.microsoft.com/office/drawing/2014/main" id="{4523B7D6-20A3-BCA1-4C2B-AA1B4FE2EB98}"/>
              </a:ext>
            </a:extLst>
          </p:cNvPr>
          <p:cNvSpPr/>
          <p:nvPr/>
        </p:nvSpPr>
        <p:spPr>
          <a:xfrm rot="10800000" flipH="1">
            <a:off x="9127859" y="4700461"/>
            <a:ext cx="248250" cy="834710"/>
          </a:xfrm>
          <a:prstGeom prst="downArrow">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599" b="0" i="0" u="none" strike="noStrike" kern="1200" cap="none" spc="0" normalizeH="0" baseline="0" noProof="0">
              <a:ln>
                <a:noFill/>
              </a:ln>
              <a:solidFill>
                <a:srgbClr val="E8E8EA">
                  <a:lumMod val="10000"/>
                </a:srgbClr>
              </a:solidFill>
              <a:effectLst/>
              <a:uLnTx/>
              <a:uFillTx/>
              <a:latin typeface="Calibri" panose="020F0502020204030204"/>
              <a:ea typeface="+mn-ea"/>
              <a:cs typeface="+mn-cs"/>
            </a:endParaRPr>
          </a:p>
        </p:txBody>
      </p:sp>
      <p:sp>
        <p:nvSpPr>
          <p:cNvPr id="66" name="TextBox 65">
            <a:extLst>
              <a:ext uri="{FF2B5EF4-FFF2-40B4-BE49-F238E27FC236}">
                <a16:creationId xmlns:a16="http://schemas.microsoft.com/office/drawing/2014/main" id="{4F4648B0-CF89-386D-1615-4734AED20B97}"/>
              </a:ext>
            </a:extLst>
          </p:cNvPr>
          <p:cNvSpPr txBox="1"/>
          <p:nvPr/>
        </p:nvSpPr>
        <p:spPr>
          <a:xfrm>
            <a:off x="9383975" y="4934268"/>
            <a:ext cx="1492995" cy="276999"/>
          </a:xfrm>
          <a:prstGeom prst="rect">
            <a:avLst/>
          </a:prstGeom>
          <a:noFill/>
        </p:spPr>
        <p:txBody>
          <a:bodyPr wrap="square" rtlCol="0">
            <a:spAutoFit/>
          </a:bodyPr>
          <a:lstStyle/>
          <a:p>
            <a:r>
              <a:rPr lang="en-US" sz="1200" dirty="0"/>
              <a:t>$5 million returned</a:t>
            </a:r>
          </a:p>
        </p:txBody>
      </p:sp>
      <p:sp>
        <p:nvSpPr>
          <p:cNvPr id="67" name="TextBox 66">
            <a:extLst>
              <a:ext uri="{FF2B5EF4-FFF2-40B4-BE49-F238E27FC236}">
                <a16:creationId xmlns:a16="http://schemas.microsoft.com/office/drawing/2014/main" id="{35C88D2F-9EAF-8D49-BF59-EECFB95D7AFF}"/>
              </a:ext>
            </a:extLst>
          </p:cNvPr>
          <p:cNvSpPr txBox="1"/>
          <p:nvPr/>
        </p:nvSpPr>
        <p:spPr>
          <a:xfrm>
            <a:off x="9354168" y="3589758"/>
            <a:ext cx="1012771" cy="461665"/>
          </a:xfrm>
          <a:prstGeom prst="rect">
            <a:avLst/>
          </a:prstGeom>
          <a:noFill/>
        </p:spPr>
        <p:txBody>
          <a:bodyPr wrap="square" rtlCol="0">
            <a:spAutoFit/>
          </a:bodyPr>
          <a:lstStyle/>
          <a:p>
            <a:r>
              <a:rPr lang="en-US" sz="1200" dirty="0"/>
              <a:t>$4,000,000</a:t>
            </a:r>
          </a:p>
          <a:p>
            <a:r>
              <a:rPr lang="en-US" sz="1200" dirty="0"/>
              <a:t>Returned</a:t>
            </a:r>
          </a:p>
        </p:txBody>
      </p:sp>
      <p:sp>
        <p:nvSpPr>
          <p:cNvPr id="69" name="TextBox 68">
            <a:extLst>
              <a:ext uri="{FF2B5EF4-FFF2-40B4-BE49-F238E27FC236}">
                <a16:creationId xmlns:a16="http://schemas.microsoft.com/office/drawing/2014/main" id="{E40F3AF2-8E0A-9231-AA8D-68980669A44D}"/>
              </a:ext>
            </a:extLst>
          </p:cNvPr>
          <p:cNvSpPr txBox="1"/>
          <p:nvPr/>
        </p:nvSpPr>
        <p:spPr>
          <a:xfrm>
            <a:off x="10686857" y="4242965"/>
            <a:ext cx="1012771" cy="461665"/>
          </a:xfrm>
          <a:prstGeom prst="rect">
            <a:avLst/>
          </a:prstGeom>
          <a:noFill/>
        </p:spPr>
        <p:txBody>
          <a:bodyPr wrap="square" rtlCol="0">
            <a:spAutoFit/>
          </a:bodyPr>
          <a:lstStyle/>
          <a:p>
            <a:r>
              <a:rPr lang="en-US" sz="1200" dirty="0"/>
              <a:t>$1,000,000 Promote</a:t>
            </a:r>
          </a:p>
        </p:txBody>
      </p:sp>
      <p:sp>
        <p:nvSpPr>
          <p:cNvPr id="70" name="Arrow: Right 69">
            <a:extLst>
              <a:ext uri="{FF2B5EF4-FFF2-40B4-BE49-F238E27FC236}">
                <a16:creationId xmlns:a16="http://schemas.microsoft.com/office/drawing/2014/main" id="{3647FF39-C3D2-EA1B-78F8-F87DAA632F9F}"/>
              </a:ext>
            </a:extLst>
          </p:cNvPr>
          <p:cNvSpPr/>
          <p:nvPr/>
        </p:nvSpPr>
        <p:spPr>
          <a:xfrm>
            <a:off x="5231757" y="3194613"/>
            <a:ext cx="1174830" cy="335665"/>
          </a:xfrm>
          <a:prstGeom prst="rightArrow">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71" name="TextBox 70">
            <a:extLst>
              <a:ext uri="{FF2B5EF4-FFF2-40B4-BE49-F238E27FC236}">
                <a16:creationId xmlns:a16="http://schemas.microsoft.com/office/drawing/2014/main" id="{AF847480-3D24-7E08-F363-63C02FA12E88}"/>
              </a:ext>
            </a:extLst>
          </p:cNvPr>
          <p:cNvSpPr txBox="1"/>
          <p:nvPr/>
        </p:nvSpPr>
        <p:spPr>
          <a:xfrm>
            <a:off x="5231757" y="2860166"/>
            <a:ext cx="1079911" cy="307777"/>
          </a:xfrm>
          <a:prstGeom prst="rect">
            <a:avLst/>
          </a:prstGeom>
          <a:noFill/>
        </p:spPr>
        <p:txBody>
          <a:bodyPr wrap="none" rtlCol="0">
            <a:spAutoFit/>
          </a:bodyPr>
          <a:lstStyle/>
          <a:p>
            <a:r>
              <a:rPr lang="en-US" sz="1400" dirty="0"/>
              <a:t>5 years later</a:t>
            </a:r>
          </a:p>
        </p:txBody>
      </p:sp>
      <p:sp>
        <p:nvSpPr>
          <p:cNvPr id="72" name="TextBox 71">
            <a:extLst>
              <a:ext uri="{FF2B5EF4-FFF2-40B4-BE49-F238E27FC236}">
                <a16:creationId xmlns:a16="http://schemas.microsoft.com/office/drawing/2014/main" id="{EBAA7518-CDD4-5736-30C0-9D7D1631807D}"/>
              </a:ext>
            </a:extLst>
          </p:cNvPr>
          <p:cNvSpPr txBox="1"/>
          <p:nvPr/>
        </p:nvSpPr>
        <p:spPr>
          <a:xfrm>
            <a:off x="9922462" y="2783476"/>
            <a:ext cx="1012771" cy="461665"/>
          </a:xfrm>
          <a:prstGeom prst="rect">
            <a:avLst/>
          </a:prstGeom>
          <a:noFill/>
        </p:spPr>
        <p:txBody>
          <a:bodyPr wrap="square" rtlCol="0">
            <a:spAutoFit/>
          </a:bodyPr>
          <a:lstStyle/>
          <a:p>
            <a:r>
              <a:rPr lang="en-US" sz="1200" dirty="0"/>
              <a:t>$400,000</a:t>
            </a:r>
          </a:p>
          <a:p>
            <a:r>
              <a:rPr lang="en-US" sz="1200" dirty="0"/>
              <a:t>Promote</a:t>
            </a:r>
          </a:p>
        </p:txBody>
      </p:sp>
    </p:spTree>
    <p:extLst>
      <p:ext uri="{BB962C8B-B14F-4D97-AF65-F5344CB8AC3E}">
        <p14:creationId xmlns:p14="http://schemas.microsoft.com/office/powerpoint/2010/main" val="12028696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96B2D8-7AC0-D25F-D836-E5A337161F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C7E18E-5237-F731-2A45-8399D4F8A702}"/>
              </a:ext>
            </a:extLst>
          </p:cNvPr>
          <p:cNvSpPr>
            <a:spLocks noGrp="1"/>
          </p:cNvSpPr>
          <p:nvPr>
            <p:ph type="title"/>
          </p:nvPr>
        </p:nvSpPr>
        <p:spPr>
          <a:xfrm>
            <a:off x="492370" y="657963"/>
            <a:ext cx="11207260" cy="569837"/>
          </a:xfrm>
        </p:spPr>
        <p:txBody>
          <a:bodyPr>
            <a:normAutofit fontScale="90000"/>
          </a:bodyPr>
          <a:lstStyle/>
          <a:p>
            <a:r>
              <a:rPr lang="en-US" dirty="0"/>
              <a:t>How to Establish Deals on Avestor Network</a:t>
            </a:r>
            <a:endParaRPr lang="en-US" i="1" dirty="0"/>
          </a:p>
        </p:txBody>
      </p:sp>
      <p:sp>
        <p:nvSpPr>
          <p:cNvPr id="3" name="Date Placeholder 2">
            <a:extLst>
              <a:ext uri="{FF2B5EF4-FFF2-40B4-BE49-F238E27FC236}">
                <a16:creationId xmlns:a16="http://schemas.microsoft.com/office/drawing/2014/main" id="{F272AED5-2206-7A6C-4AE1-04748B24E02D}"/>
              </a:ext>
            </a:extLst>
          </p:cNvPr>
          <p:cNvSpPr>
            <a:spLocks noGrp="1"/>
          </p:cNvSpPr>
          <p:nvPr>
            <p:ph type="dt" sz="half" idx="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9255FF-3FDD-D949-8435-1CFC616C933B}" type="datetime1">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5/2/2025</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sp>
        <p:nvSpPr>
          <p:cNvPr id="4" name="Slide Number Placeholder 3">
            <a:extLst>
              <a:ext uri="{FF2B5EF4-FFF2-40B4-BE49-F238E27FC236}">
                <a16:creationId xmlns:a16="http://schemas.microsoft.com/office/drawing/2014/main" id="{DD053B0D-5660-BF20-00E3-15181FE3A5DA}"/>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rPr>
              <a:t>Slide: </a:t>
            </a:r>
            <a:fld id="{9C5CA0F8-7E42-9F47-AD4A-25978FBA3BA2}" type="slidenum">
              <a:rPr kumimoji="0" lang="en-US" sz="1200" b="1" i="0" u="none" strike="noStrike" kern="1200" cap="none" spc="0" normalizeH="0" baseline="0" noProof="0" smtClean="0">
                <a:ln>
                  <a:noFill/>
                </a:ln>
                <a:solidFill>
                  <a:srgbClr val="FFFFFF"/>
                </a:solidFill>
                <a:effectLst/>
                <a:uLnTx/>
                <a:uFillTx/>
                <a:latin typeface="Sofia Pro" panose="020B0000000000000000" pitchFamily="34" charset="77"/>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a:t>
            </a:fld>
            <a:endParaRPr kumimoji="0" lang="en-US" sz="1200" b="1" i="0" u="none" strike="noStrike" kern="1200" cap="none" spc="0" normalizeH="0" baseline="0" noProof="0">
              <a:ln>
                <a:noFill/>
              </a:ln>
              <a:solidFill>
                <a:srgbClr val="FFFFFF"/>
              </a:solidFill>
              <a:effectLst/>
              <a:uLnTx/>
              <a:uFillTx/>
              <a:latin typeface="Sofia Pro" panose="020B0000000000000000" pitchFamily="34" charset="77"/>
              <a:ea typeface="+mn-ea"/>
              <a:cs typeface="+mn-cs"/>
            </a:endParaRPr>
          </a:p>
        </p:txBody>
      </p:sp>
      <p:pic>
        <p:nvPicPr>
          <p:cNvPr id="12" name="Picture 11">
            <a:extLst>
              <a:ext uri="{FF2B5EF4-FFF2-40B4-BE49-F238E27FC236}">
                <a16:creationId xmlns:a16="http://schemas.microsoft.com/office/drawing/2014/main" id="{35108EE4-B5AE-02AF-1DE2-D6F176A18A88}"/>
              </a:ext>
            </a:extLst>
          </p:cNvPr>
          <p:cNvPicPr>
            <a:picLocks noChangeAspect="1"/>
          </p:cNvPicPr>
          <p:nvPr/>
        </p:nvPicPr>
        <p:blipFill>
          <a:blip r:embed="rId2"/>
          <a:stretch>
            <a:fillRect/>
          </a:stretch>
        </p:blipFill>
        <p:spPr>
          <a:xfrm>
            <a:off x="566970" y="1481559"/>
            <a:ext cx="5482348" cy="4334719"/>
          </a:xfrm>
          <a:prstGeom prst="rect">
            <a:avLst/>
          </a:prstGeom>
        </p:spPr>
      </p:pic>
      <p:sp>
        <p:nvSpPr>
          <p:cNvPr id="13" name="Text Placeholder 4">
            <a:extLst>
              <a:ext uri="{FF2B5EF4-FFF2-40B4-BE49-F238E27FC236}">
                <a16:creationId xmlns:a16="http://schemas.microsoft.com/office/drawing/2014/main" id="{8A763B27-ADD0-FCB2-DD74-EE2C334EAC43}"/>
              </a:ext>
            </a:extLst>
          </p:cNvPr>
          <p:cNvSpPr>
            <a:spLocks noGrp="1"/>
          </p:cNvSpPr>
          <p:nvPr>
            <p:ph type="body" sz="quarter" idx="10"/>
          </p:nvPr>
        </p:nvSpPr>
        <p:spPr>
          <a:xfrm>
            <a:off x="6400800" y="1491762"/>
            <a:ext cx="5298830" cy="3148551"/>
          </a:xfrm>
        </p:spPr>
        <p:txBody>
          <a:bodyPr anchor="t">
            <a:noAutofit/>
          </a:bodyPr>
          <a:lstStyle/>
          <a:p>
            <a:pPr defTabSz="1828343">
              <a:spcBef>
                <a:spcPts val="600"/>
              </a:spcBef>
            </a:pPr>
            <a:r>
              <a:rPr lang="en-US" sz="2000" dirty="0">
                <a:solidFill>
                  <a:srgbClr val="FFFFFF"/>
                </a:solidFill>
                <a:latin typeface="Sofia Pro Regular" panose="00000500000000000000" pitchFamily="50" charset="0"/>
              </a:rPr>
              <a:t>Use Deal Marketplace to publish deals if you are an operator.  </a:t>
            </a:r>
          </a:p>
          <a:p>
            <a:pPr defTabSz="1828343">
              <a:spcBef>
                <a:spcPts val="600"/>
              </a:spcBef>
            </a:pPr>
            <a:r>
              <a:rPr lang="en-US" sz="2000" dirty="0">
                <a:solidFill>
                  <a:srgbClr val="FFFFFF"/>
                </a:solidFill>
                <a:latin typeface="Sofia Pro Regular" panose="00000500000000000000" pitchFamily="50" charset="0"/>
              </a:rPr>
              <a:t>Capital Allocators can use the Marketplace to find deals and contact the fund manager</a:t>
            </a:r>
          </a:p>
          <a:p>
            <a:pPr lvl="1" defTabSz="1828343">
              <a:spcBef>
                <a:spcPts val="600"/>
              </a:spcBef>
            </a:pPr>
            <a:r>
              <a:rPr lang="en-US" sz="1600" dirty="0">
                <a:solidFill>
                  <a:srgbClr val="FFFFFF"/>
                </a:solidFill>
                <a:latin typeface="Sofia Pro Regular" panose="00000500000000000000" pitchFamily="50" charset="0"/>
              </a:rPr>
              <a:t>Send request via the Deal Marketplace page</a:t>
            </a:r>
          </a:p>
          <a:p>
            <a:pPr lvl="1" defTabSz="1828343">
              <a:spcBef>
                <a:spcPts val="600"/>
              </a:spcBef>
            </a:pPr>
            <a:r>
              <a:rPr lang="en-US" sz="1600" dirty="0">
                <a:solidFill>
                  <a:srgbClr val="FFFFFF"/>
                </a:solidFill>
                <a:latin typeface="Sofia Pro Regular" panose="00000500000000000000" pitchFamily="50" charset="0"/>
              </a:rPr>
              <a:t>Look up Fund in the Member Network and find Fund Managers and get their contact information</a:t>
            </a:r>
          </a:p>
          <a:p>
            <a:pPr defTabSz="1828343">
              <a:spcBef>
                <a:spcPts val="600"/>
              </a:spcBef>
            </a:pPr>
            <a:r>
              <a:rPr lang="en-US" sz="2000" dirty="0">
                <a:solidFill>
                  <a:srgbClr val="FFFFFF"/>
                </a:solidFill>
                <a:latin typeface="Sofia Pro Regular" panose="00000500000000000000" pitchFamily="50" charset="0"/>
              </a:rPr>
              <a:t>Join Deal Sharing Thursdays for presentations and ask questions</a:t>
            </a:r>
          </a:p>
          <a:p>
            <a:pPr defTabSz="1828343">
              <a:spcBef>
                <a:spcPts val="600"/>
              </a:spcBef>
            </a:pPr>
            <a:r>
              <a:rPr lang="en-US" sz="2000" dirty="0">
                <a:solidFill>
                  <a:srgbClr val="FFFFFF"/>
                </a:solidFill>
                <a:latin typeface="Sofia Pro Regular" panose="00000500000000000000" pitchFamily="50" charset="0"/>
              </a:rPr>
              <a:t>Watch Deal Sharing Thursdays recorded presentations </a:t>
            </a:r>
          </a:p>
          <a:p>
            <a:pPr defTabSz="1828343">
              <a:spcBef>
                <a:spcPts val="600"/>
              </a:spcBef>
            </a:pPr>
            <a:r>
              <a:rPr lang="en-US" sz="2000" dirty="0">
                <a:solidFill>
                  <a:srgbClr val="FFFFFF"/>
                </a:solidFill>
                <a:latin typeface="Sofia Pro Regular" panose="00000500000000000000" pitchFamily="50" charset="0"/>
              </a:rPr>
              <a:t>Join Mastermind to build your network</a:t>
            </a:r>
          </a:p>
          <a:p>
            <a:pPr defTabSz="1828343">
              <a:spcBef>
                <a:spcPts val="600"/>
              </a:spcBef>
            </a:pPr>
            <a:endParaRPr lang="en-US" sz="2000" dirty="0">
              <a:solidFill>
                <a:srgbClr val="FFFFFF"/>
              </a:solidFill>
              <a:latin typeface="Sofia Pro Regular" panose="00000500000000000000" pitchFamily="50" charset="0"/>
            </a:endParaRPr>
          </a:p>
        </p:txBody>
      </p:sp>
    </p:spTree>
    <p:extLst>
      <p:ext uri="{BB962C8B-B14F-4D97-AF65-F5344CB8AC3E}">
        <p14:creationId xmlns:p14="http://schemas.microsoft.com/office/powerpoint/2010/main" val="384873564"/>
      </p:ext>
    </p:extLst>
  </p:cSld>
  <p:clrMapOvr>
    <a:masterClrMapping/>
  </p:clrMapOvr>
</p:sld>
</file>

<file path=ppt/theme/theme1.xml><?xml version="1.0" encoding="utf-8"?>
<a:theme xmlns:a="http://schemas.openxmlformats.org/drawingml/2006/main" name="Universal Pages">
  <a:themeElements>
    <a:clrScheme name="Custom 4">
      <a:dk1>
        <a:srgbClr val="202224"/>
      </a:dk1>
      <a:lt1>
        <a:srgbClr val="FFFFFF"/>
      </a:lt1>
      <a:dk2>
        <a:srgbClr val="003634"/>
      </a:dk2>
      <a:lt2>
        <a:srgbClr val="E8E8EA"/>
      </a:lt2>
      <a:accent1>
        <a:srgbClr val="00BF6F"/>
      </a:accent1>
      <a:accent2>
        <a:srgbClr val="5BA5AA"/>
      </a:accent2>
      <a:accent3>
        <a:srgbClr val="596CAB"/>
      </a:accent3>
      <a:accent4>
        <a:srgbClr val="AB59A3"/>
      </a:accent4>
      <a:accent5>
        <a:srgbClr val="CC361D"/>
      </a:accent5>
      <a:accent6>
        <a:srgbClr val="003F2A"/>
      </a:accent6>
      <a:hlink>
        <a:srgbClr val="00BF6F"/>
      </a:hlink>
      <a:folHlink>
        <a:srgbClr val="5BA5A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vestorTheme1" id="{6F1FC7AE-120B-4FCE-9D57-AD95C67395AC}" vid="{46423C95-A7AA-4AF3-B22B-0CCFA22DBF71}"/>
    </a:ext>
  </a:extLst>
</a:theme>
</file>

<file path=ppt/theme/theme2.xml><?xml version="1.0" encoding="utf-8"?>
<a:theme xmlns:a="http://schemas.openxmlformats.org/drawingml/2006/main" name="Avestor Deck (White)">
  <a:themeElements>
    <a:clrScheme name="Custom 4">
      <a:dk1>
        <a:srgbClr val="202224"/>
      </a:dk1>
      <a:lt1>
        <a:srgbClr val="FFFFFF"/>
      </a:lt1>
      <a:dk2>
        <a:srgbClr val="003634"/>
      </a:dk2>
      <a:lt2>
        <a:srgbClr val="E8E8EA"/>
      </a:lt2>
      <a:accent1>
        <a:srgbClr val="00BF6F"/>
      </a:accent1>
      <a:accent2>
        <a:srgbClr val="5BA5AA"/>
      </a:accent2>
      <a:accent3>
        <a:srgbClr val="596CAB"/>
      </a:accent3>
      <a:accent4>
        <a:srgbClr val="AB59A3"/>
      </a:accent4>
      <a:accent5>
        <a:srgbClr val="CC361D"/>
      </a:accent5>
      <a:accent6>
        <a:srgbClr val="003F2A"/>
      </a:accent6>
      <a:hlink>
        <a:srgbClr val="00BF6F"/>
      </a:hlink>
      <a:folHlink>
        <a:srgbClr val="5BA5A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vestorTheme1" id="{6F1FC7AE-120B-4FCE-9D57-AD95C67395AC}" vid="{46423C95-A7AA-4AF3-B22B-0CCFA22DBF71}"/>
    </a:ext>
  </a:extLst>
</a:theme>
</file>

<file path=ppt/theme/theme3.xml><?xml version="1.0" encoding="utf-8"?>
<a:theme xmlns:a="http://schemas.openxmlformats.org/drawingml/2006/main" name="Avestor Deck (GREEN)">
  <a:themeElements>
    <a:clrScheme name="Custom 4">
      <a:dk1>
        <a:srgbClr val="202224"/>
      </a:dk1>
      <a:lt1>
        <a:srgbClr val="FFFFFF"/>
      </a:lt1>
      <a:dk2>
        <a:srgbClr val="003634"/>
      </a:dk2>
      <a:lt2>
        <a:srgbClr val="E8E8EA"/>
      </a:lt2>
      <a:accent1>
        <a:srgbClr val="00BF6F"/>
      </a:accent1>
      <a:accent2>
        <a:srgbClr val="5BA5AA"/>
      </a:accent2>
      <a:accent3>
        <a:srgbClr val="596CAB"/>
      </a:accent3>
      <a:accent4>
        <a:srgbClr val="AB59A3"/>
      </a:accent4>
      <a:accent5>
        <a:srgbClr val="CC361D"/>
      </a:accent5>
      <a:accent6>
        <a:srgbClr val="003F2A"/>
      </a:accent6>
      <a:hlink>
        <a:srgbClr val="00BF6F"/>
      </a:hlink>
      <a:folHlink>
        <a:srgbClr val="5BA5A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vestorTheme1" id="{6F1FC7AE-120B-4FCE-9D57-AD95C67395AC}" vid="{46423C95-A7AA-4AF3-B22B-0CCFA22DBF71}"/>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89A3534E1F16D41B2003E6E469637DC" ma:contentTypeVersion="19" ma:contentTypeDescription="Create a new document." ma:contentTypeScope="" ma:versionID="5178c2aad15c19c73506aa59586585b1">
  <xsd:schema xmlns:xsd="http://www.w3.org/2001/XMLSchema" xmlns:xs="http://www.w3.org/2001/XMLSchema" xmlns:p="http://schemas.microsoft.com/office/2006/metadata/properties" xmlns:ns2="764d1cb6-2589-4cc2-a05a-184ab14ecc6b" xmlns:ns3="49d010de-d560-4557-9e7d-7ebf7a315d54" targetNamespace="http://schemas.microsoft.com/office/2006/metadata/properties" ma:root="true" ma:fieldsID="c62063936aed8bcfb7dc5d42755fa383" ns2:_="" ns3:_="">
    <xsd:import namespace="764d1cb6-2589-4cc2-a05a-184ab14ecc6b"/>
    <xsd:import namespace="49d010de-d560-4557-9e7d-7ebf7a315d5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LengthInSecond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64d1cb6-2589-4cc2-a05a-184ab14ecc6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b4061408-16b5-437f-969c-393057a3ef8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d010de-d560-4557-9e7d-7ebf7a315d54"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217e20b8-bf53-4388-89d1-112db489300f}" ma:internalName="TaxCatchAll" ma:showField="CatchAllData" ma:web="49d010de-d560-4557-9e7d-7ebf7a315d5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64d1cb6-2589-4cc2-a05a-184ab14ecc6b">
      <Terms xmlns="http://schemas.microsoft.com/office/infopath/2007/PartnerControls"/>
    </lcf76f155ced4ddcb4097134ff3c332f>
    <TaxCatchAll xmlns="49d010de-d560-4557-9e7d-7ebf7a315d54" xsi:nil="true"/>
  </documentManagement>
</p:properties>
</file>

<file path=customXml/itemProps1.xml><?xml version="1.0" encoding="utf-8"?>
<ds:datastoreItem xmlns:ds="http://schemas.openxmlformats.org/officeDocument/2006/customXml" ds:itemID="{89B09CC6-A31F-4354-A06F-28CA009CFDD1}">
  <ds:schemaRefs>
    <ds:schemaRef ds:uri="http://schemas.microsoft.com/sharepoint/v3/contenttype/forms"/>
  </ds:schemaRefs>
</ds:datastoreItem>
</file>

<file path=customXml/itemProps2.xml><?xml version="1.0" encoding="utf-8"?>
<ds:datastoreItem xmlns:ds="http://schemas.openxmlformats.org/officeDocument/2006/customXml" ds:itemID="{789AA60A-E4DC-404A-A8ED-FA3974D1297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64d1cb6-2589-4cc2-a05a-184ab14ecc6b"/>
    <ds:schemaRef ds:uri="49d010de-d560-4557-9e7d-7ebf7a315d5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EBB3933-EDC0-4736-96E7-6400C7A8302D}">
  <ds:schemaRefs>
    <ds:schemaRef ds:uri="http://schemas.microsoft.com/office/2006/metadata/properties"/>
    <ds:schemaRef ds:uri="http://schemas.microsoft.com/office/infopath/2007/PartnerControls"/>
    <ds:schemaRef ds:uri="764d1cb6-2589-4cc2-a05a-184ab14ecc6b"/>
    <ds:schemaRef ds:uri="49d010de-d560-4557-9e7d-7ebf7a315d54"/>
  </ds:schemaRefs>
</ds:datastoreItem>
</file>

<file path=docProps/app.xml><?xml version="1.0" encoding="utf-8"?>
<Properties xmlns="http://schemas.openxmlformats.org/officeDocument/2006/extended-properties" xmlns:vt="http://schemas.openxmlformats.org/officeDocument/2006/docPropsVTypes">
  <TotalTime>6963</TotalTime>
  <Words>1505</Words>
  <Application>Microsoft Office PowerPoint</Application>
  <PresentationFormat>Widescreen</PresentationFormat>
  <Paragraphs>375</Paragraphs>
  <Slides>23</Slides>
  <Notes>2</Notes>
  <HiddenSlides>0</HiddenSlides>
  <MMClips>0</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23</vt:i4>
      </vt:variant>
    </vt:vector>
  </HeadingPairs>
  <TitlesOfParts>
    <vt:vector size="38" baseType="lpstr">
      <vt:lpstr>Aptos</vt:lpstr>
      <vt:lpstr>Arial</vt:lpstr>
      <vt:lpstr>Calibri</vt:lpstr>
      <vt:lpstr>MrEavesSanOT-BoldItalic</vt:lpstr>
      <vt:lpstr>Sofia Pro</vt:lpstr>
      <vt:lpstr>Sofia Pro Regular</vt:lpstr>
      <vt:lpstr>SofiaProBlack</vt:lpstr>
      <vt:lpstr>SOFIAPRO-EXTRALIGHT</vt:lpstr>
      <vt:lpstr>SofiaProLight</vt:lpstr>
      <vt:lpstr>SOFIAPRO-LIGHT</vt:lpstr>
      <vt:lpstr>SOFIAPRO-MEDIUMITALIC</vt:lpstr>
      <vt:lpstr>SOFIAPRO-ULTRALIGHT</vt:lpstr>
      <vt:lpstr>Universal Pages</vt:lpstr>
      <vt:lpstr>Avestor Deck (White)</vt:lpstr>
      <vt:lpstr>Avestor Deck (GREEN)</vt:lpstr>
      <vt:lpstr> Structuring Fund of Funds Webinar</vt:lpstr>
      <vt:lpstr>Disclaimer</vt:lpstr>
      <vt:lpstr>Who we are</vt:lpstr>
      <vt:lpstr>What we will cover today</vt:lpstr>
      <vt:lpstr>The Avestor Ecosystem</vt:lpstr>
      <vt:lpstr>Types of Roles</vt:lpstr>
      <vt:lpstr>Partnership Opportunities via Fund of Funds Models</vt:lpstr>
      <vt:lpstr>Avestor Fund Marketplace</vt:lpstr>
      <vt:lpstr>Customizable Fund ™ of Funds Structure &amp; Flexibility </vt:lpstr>
      <vt:lpstr>Operator – Capital Allocator Equity Deal Partnership Model</vt:lpstr>
      <vt:lpstr>Operator-Capital Allocator Partnership</vt:lpstr>
      <vt:lpstr>Operator-Capital Allocator Equity Deal Structure</vt:lpstr>
      <vt:lpstr>Operator-Capital Allocator Equity Deal Partnership</vt:lpstr>
      <vt:lpstr>Capital Allocator - Debt Originator Partnership Model</vt:lpstr>
      <vt:lpstr>Capital Allocator - Debt Originator Deal Structure</vt:lpstr>
      <vt:lpstr>Capital Allocator – Debt Originator Deal Partnership</vt:lpstr>
      <vt:lpstr>Operator – Operator Equity Deal Partnership Model</vt:lpstr>
      <vt:lpstr>Operator – Operator Partnership Model</vt:lpstr>
      <vt:lpstr>Operator - Operator Equity Deal Partnership</vt:lpstr>
      <vt:lpstr>Private Equity – Capital Allocator Partnership Model</vt:lpstr>
      <vt:lpstr>Private Equity – Capital Allocator Partnership</vt:lpstr>
      <vt:lpstr>Private Equity – Capital Allocator Partnership</vt:lpstr>
      <vt:lpstr>How to Establish Deals on Avestor Network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Creating an effective pitch deck</dc:title>
  <dc:creator>Sanjay Vora</dc:creator>
  <cp:lastModifiedBy>Sanjay Vora</cp:lastModifiedBy>
  <cp:revision>2</cp:revision>
  <dcterms:created xsi:type="dcterms:W3CDTF">2025-02-27T05:17:21Z</dcterms:created>
  <dcterms:modified xsi:type="dcterms:W3CDTF">2025-05-02T13:52:04Z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0x010100A89A3534E1F16D41B2003E6E469637DC</vt:lpwstr>
  </property>
  <property fmtid="{D5CDD505-2E9C-101B-9397-08002B2CF9AE}" pid="3" name="MediaServiceImageTags">
    <vt:lpwstr/>
  </property>
</Properties>
</file>