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64" r:id="rId4"/>
    <p:sldId id="268" r:id="rId5"/>
    <p:sldId id="269" r:id="rId6"/>
    <p:sldId id="258" r:id="rId7"/>
    <p:sldId id="270" r:id="rId8"/>
    <p:sldId id="272" r:id="rId9"/>
    <p:sldId id="273" r:id="rId10"/>
    <p:sldId id="271" r:id="rId11"/>
    <p:sldId id="274" r:id="rId12"/>
    <p:sldId id="260" r:id="rId13"/>
    <p:sldId id="266" r:id="rId1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BE5C-EB59-4BE8-A848-BDFD1F2208D0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A331-2AC6-4525-957B-54AC30E3F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8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BE5C-EB59-4BE8-A848-BDFD1F2208D0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A331-2AC6-4525-957B-54AC30E3F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509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BE5C-EB59-4BE8-A848-BDFD1F2208D0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A331-2AC6-4525-957B-54AC30E3F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26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BE5C-EB59-4BE8-A848-BDFD1F2208D0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A331-2AC6-4525-957B-54AC30E3F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934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BE5C-EB59-4BE8-A848-BDFD1F2208D0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A331-2AC6-4525-957B-54AC30E3F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06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BE5C-EB59-4BE8-A848-BDFD1F2208D0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A331-2AC6-4525-957B-54AC30E3F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46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BE5C-EB59-4BE8-A848-BDFD1F2208D0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A331-2AC6-4525-957B-54AC30E3F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94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BE5C-EB59-4BE8-A848-BDFD1F2208D0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A331-2AC6-4525-957B-54AC30E3F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8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BE5C-EB59-4BE8-A848-BDFD1F2208D0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A331-2AC6-4525-957B-54AC30E3F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855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BE5C-EB59-4BE8-A848-BDFD1F2208D0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A331-2AC6-4525-957B-54AC30E3F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863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BE5C-EB59-4BE8-A848-BDFD1F2208D0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A331-2AC6-4525-957B-54AC30E3F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53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9BE5C-EB59-4BE8-A848-BDFD1F2208D0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BA331-2AC6-4525-957B-54AC30E3F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03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GB" dirty="0"/>
            </a:br>
            <a:r>
              <a:rPr lang="en-GB" dirty="0"/>
              <a:t>Living our vocation</a:t>
            </a:r>
            <a:br>
              <a:rPr lang="en-GB" dirty="0"/>
            </a:br>
            <a:endParaRPr lang="en-GB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B94E4F-A8C8-4774-992D-1036D7486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385" y="3525529"/>
            <a:ext cx="5953956" cy="221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09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10218A-E726-4F05-A5EA-36EB9D3B4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30" y="0"/>
            <a:ext cx="115159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31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3C5055B-CDCD-43FD-BFDD-96D54613B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5074" y="2400870"/>
            <a:ext cx="7001852" cy="3200847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3FFE07-88D2-47CD-8E38-D7EEB4D16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464" y="464505"/>
            <a:ext cx="6944694" cy="237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70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536" r="4691" b="13283"/>
          <a:stretch/>
        </p:blipFill>
        <p:spPr>
          <a:xfrm>
            <a:off x="3090928" y="662333"/>
            <a:ext cx="6060822" cy="578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02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 us pray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0" i="0" dirty="0">
                <a:solidFill>
                  <a:srgbClr val="333333"/>
                </a:solidFill>
                <a:effectLst/>
                <a:latin typeface="Helvetica Neue"/>
              </a:rPr>
              <a:t>Father, please fill me with your understanding as I instruct others, </a:t>
            </a:r>
          </a:p>
          <a:p>
            <a:pPr marL="0" indent="0">
              <a:buNone/>
            </a:pPr>
            <a:r>
              <a:rPr lang="en-GB" b="0" i="0" dirty="0">
                <a:solidFill>
                  <a:srgbClr val="333333"/>
                </a:solidFill>
                <a:effectLst/>
                <a:latin typeface="Helvetica Neue"/>
              </a:rPr>
              <a:t>Help me to see the individual potential of every child I teach. </a:t>
            </a:r>
          </a:p>
          <a:p>
            <a:pPr marL="0" indent="0">
              <a:buNone/>
            </a:pPr>
            <a:r>
              <a:rPr lang="en-GB" b="0" i="0" dirty="0">
                <a:solidFill>
                  <a:srgbClr val="333333"/>
                </a:solidFill>
                <a:effectLst/>
                <a:latin typeface="Helvetica Neue"/>
              </a:rPr>
              <a:t>Father, please fill me with your patience as I teach others, </a:t>
            </a:r>
          </a:p>
          <a:p>
            <a:pPr marL="0" indent="0">
              <a:buNone/>
            </a:pPr>
            <a:r>
              <a:rPr lang="en-GB" b="0" i="0" dirty="0">
                <a:solidFill>
                  <a:srgbClr val="333333"/>
                </a:solidFill>
                <a:effectLst/>
                <a:latin typeface="Helvetica Neue"/>
              </a:rPr>
              <a:t>Help me to keep giving of my time and energy, especially to those who struggle the most. </a:t>
            </a:r>
          </a:p>
          <a:p>
            <a:pPr marL="0" indent="0">
              <a:buNone/>
            </a:pPr>
            <a:r>
              <a:rPr lang="en-GB" b="0" i="0" dirty="0">
                <a:solidFill>
                  <a:srgbClr val="333333"/>
                </a:solidFill>
                <a:effectLst/>
                <a:latin typeface="Helvetica Neue"/>
              </a:rPr>
              <a:t>Father, please give me your divine wisdom as I am with my class. </a:t>
            </a:r>
          </a:p>
          <a:p>
            <a:pPr marL="0" indent="0">
              <a:buNone/>
            </a:pPr>
            <a:r>
              <a:rPr lang="en-GB" b="0" i="0" dirty="0">
                <a:solidFill>
                  <a:srgbClr val="333333"/>
                </a:solidFill>
                <a:effectLst/>
                <a:latin typeface="Helvetica Neue"/>
              </a:rPr>
              <a:t>Father, help me to depend totally on You, </a:t>
            </a:r>
          </a:p>
          <a:p>
            <a:pPr marL="0" indent="0">
              <a:buNone/>
            </a:pPr>
            <a:r>
              <a:rPr lang="en-GB" b="0" i="0" dirty="0">
                <a:solidFill>
                  <a:srgbClr val="333333"/>
                </a:solidFill>
                <a:effectLst/>
                <a:latin typeface="Helvetica Neue"/>
              </a:rPr>
              <a:t>For You are the source of my strength, courage and peace. </a:t>
            </a:r>
          </a:p>
          <a:p>
            <a:pPr marL="0" indent="0">
              <a:buNone/>
            </a:pPr>
            <a:r>
              <a:rPr lang="en-GB" b="0" i="0" dirty="0">
                <a:solidFill>
                  <a:srgbClr val="333333"/>
                </a:solidFill>
                <a:effectLst/>
                <a:latin typeface="Helvetica Neue"/>
              </a:rPr>
              <a:t>Father, above all, may I love and care for each pupil I teach. </a:t>
            </a:r>
          </a:p>
          <a:p>
            <a:pPr marL="0" indent="0">
              <a:buNone/>
            </a:pPr>
            <a:r>
              <a:rPr lang="en-GB" b="0" i="0" dirty="0">
                <a:solidFill>
                  <a:srgbClr val="333333"/>
                </a:solidFill>
                <a:effectLst/>
                <a:latin typeface="Helvetica Neue"/>
              </a:rPr>
              <a:t>Show me how to serve as Christ serves, </a:t>
            </a:r>
          </a:p>
          <a:p>
            <a:pPr marL="0" indent="0">
              <a:buNone/>
            </a:pPr>
            <a:r>
              <a:rPr lang="en-GB" b="0" i="0" dirty="0">
                <a:solidFill>
                  <a:srgbClr val="333333"/>
                </a:solidFill>
                <a:effectLst/>
                <a:latin typeface="Helvetica Neue"/>
              </a:rPr>
              <a:t>Give as Christ gives.</a:t>
            </a:r>
          </a:p>
          <a:p>
            <a:pPr marL="0" indent="0">
              <a:buNone/>
            </a:pPr>
            <a:r>
              <a:rPr lang="en-GB" b="0" i="0" dirty="0">
                <a:solidFill>
                  <a:srgbClr val="333333"/>
                </a:solidFill>
                <a:effectLst/>
                <a:latin typeface="Helvetica Neue"/>
              </a:rPr>
              <a:t>I ask all this in the precious name of Jesus, My Saviour and friend.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315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4439FA-02F9-42DC-B2CC-3B57596387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3"/>
          <a:stretch/>
        </p:blipFill>
        <p:spPr>
          <a:xfrm>
            <a:off x="882242" y="182161"/>
            <a:ext cx="10358413" cy="64864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C833974-E532-40DF-8432-9CDC50307C61}"/>
              </a:ext>
            </a:extLst>
          </p:cNvPr>
          <p:cNvSpPr/>
          <p:nvPr/>
        </p:nvSpPr>
        <p:spPr>
          <a:xfrm>
            <a:off x="4688955" y="2899085"/>
            <a:ext cx="64778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Lord God, bless our school as we enter a new year - may ours be a community of welcome and hope.</a:t>
            </a:r>
          </a:p>
          <a:p>
            <a:r>
              <a:rPr lang="en-GB" b="1" dirty="0">
                <a:solidFill>
                  <a:schemeClr val="bg1"/>
                </a:solidFill>
              </a:rPr>
              <a:t>God the Father, watch over our pupils - so that they grow in understanding, faith and joy. </a:t>
            </a:r>
          </a:p>
          <a:p>
            <a:r>
              <a:rPr lang="en-GB" b="1" dirty="0">
                <a:solidFill>
                  <a:schemeClr val="bg1"/>
                </a:solidFill>
              </a:rPr>
              <a:t>God the Son, encourage us - so that our service reveals your generosity and mercy.</a:t>
            </a:r>
          </a:p>
          <a:p>
            <a:r>
              <a:rPr lang="en-GB" b="1" dirty="0">
                <a:solidFill>
                  <a:schemeClr val="bg1"/>
                </a:solidFill>
              </a:rPr>
              <a:t>God the Spirit, inspire the leader within us - so that our actions reveal your wisdom and justice.</a:t>
            </a:r>
          </a:p>
          <a:p>
            <a:r>
              <a:rPr lang="en-GB" b="1" dirty="0">
                <a:solidFill>
                  <a:schemeClr val="bg1"/>
                </a:solidFill>
              </a:rPr>
              <a:t>Lord God, through the Trinity you teach us the importance of relationship,</a:t>
            </a:r>
          </a:p>
          <a:p>
            <a:r>
              <a:rPr lang="en-GB" b="1" dirty="0">
                <a:solidFill>
                  <a:schemeClr val="bg1"/>
                </a:solidFill>
              </a:rPr>
              <a:t>help us work together to accomplish your mission:</a:t>
            </a:r>
          </a:p>
          <a:p>
            <a:r>
              <a:rPr lang="en-GB" b="1" dirty="0">
                <a:solidFill>
                  <a:schemeClr val="bg1"/>
                </a:solidFill>
              </a:rPr>
              <a:t>that all your children might have life, and have it to the full. Amen.  </a:t>
            </a:r>
          </a:p>
        </p:txBody>
      </p:sp>
    </p:spTree>
    <p:extLst>
      <p:ext uri="{BB962C8B-B14F-4D97-AF65-F5344CB8AC3E}">
        <p14:creationId xmlns:p14="http://schemas.microsoft.com/office/powerpoint/2010/main" val="2214076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Choose a point during the next seven slides to place a candle around our altar.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AAACD7-8505-4BAD-882F-F104FD75F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123" y="1761688"/>
            <a:ext cx="7396772" cy="484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92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3EE054-D47A-4B66-A344-5C159E1FA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129" y="451248"/>
            <a:ext cx="9034943" cy="595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58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FCB406-FFBC-44F0-A675-2D9AB533B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352" y="427020"/>
            <a:ext cx="9546670" cy="600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17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366" y="37050"/>
            <a:ext cx="6820949" cy="682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67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7A887-880E-4702-BA31-AFB81E34A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623" y="792225"/>
            <a:ext cx="9318754" cy="515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2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41BCEA-8B5B-4346-B3C0-9731B6340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120" y="402672"/>
            <a:ext cx="9917759" cy="590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0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1A3834-A510-4DE3-97DF-88E5228C9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1051" y="827916"/>
            <a:ext cx="8129897" cy="5202167"/>
          </a:xfrm>
        </p:spPr>
      </p:pic>
    </p:spTree>
    <p:extLst>
      <p:ext uri="{BB962C8B-B14F-4D97-AF65-F5344CB8AC3E}">
        <p14:creationId xmlns:p14="http://schemas.microsoft.com/office/powerpoint/2010/main" val="4227528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554</TotalTime>
  <Words>287</Words>
  <Application>Microsoft Office PowerPoint</Application>
  <PresentationFormat>Widescreen</PresentationFormat>
  <Paragraphs>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Helvetica Neue</vt:lpstr>
      <vt:lpstr>Office Theme</vt:lpstr>
      <vt:lpstr> Living our vocation </vt:lpstr>
      <vt:lpstr>PowerPoint Presentation</vt:lpstr>
      <vt:lpstr>Choose a point during the next seven slides to place a candle around our altar.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 us pray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Jonathon Doyle</dc:title>
  <dc:creator>Head</dc:creator>
  <cp:lastModifiedBy>St Marys Middlewich Head</cp:lastModifiedBy>
  <cp:revision>19</cp:revision>
  <cp:lastPrinted>2023-09-05T07:20:56Z</cp:lastPrinted>
  <dcterms:created xsi:type="dcterms:W3CDTF">2018-06-25T08:41:02Z</dcterms:created>
  <dcterms:modified xsi:type="dcterms:W3CDTF">2023-09-05T07:21:01Z</dcterms:modified>
</cp:coreProperties>
</file>