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8"/>
  </p:notesMasterIdLst>
  <p:sldIdLst>
    <p:sldId id="264" r:id="rId2"/>
    <p:sldId id="256" r:id="rId3"/>
    <p:sldId id="257" r:id="rId4"/>
    <p:sldId id="258" r:id="rId5"/>
    <p:sldId id="259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FD50"/>
    <a:srgbClr val="6A62EF"/>
    <a:srgbClr val="7030A0"/>
    <a:srgbClr val="0C447C"/>
    <a:srgbClr val="0365DB"/>
    <a:srgbClr val="F9F9F9"/>
    <a:srgbClr val="FBF9FF"/>
    <a:srgbClr val="FE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96"/>
    <p:restoredTop sz="96327"/>
  </p:normalViewPr>
  <p:slideViewPr>
    <p:cSldViewPr snapToGrid="0" snapToObjects="1" showGuides="1">
      <p:cViewPr varScale="1">
        <p:scale>
          <a:sx n="151" d="100"/>
          <a:sy n="151" d="100"/>
        </p:scale>
        <p:origin x="1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71-2442-A705-F5D2DF5A52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71-2442-A705-F5D2DF5A52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71-2442-A705-F5D2DF5A5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1671744"/>
        <c:axId val="1361661888"/>
      </c:barChart>
      <c:catAx>
        <c:axId val="136167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en-KR"/>
          </a:p>
        </c:txPr>
        <c:crossAx val="1361661888"/>
        <c:crosses val="autoZero"/>
        <c:auto val="1"/>
        <c:lblAlgn val="ctr"/>
        <c:lblOffset val="100"/>
        <c:noMultiLvlLbl val="0"/>
      </c:catAx>
      <c:valAx>
        <c:axId val="136166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en-KR"/>
          </a:p>
        </c:txPr>
        <c:crossAx val="136167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defRPr>
          </a:pPr>
          <a:endParaRPr lang="en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0" i="0"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</a:defRPr>
      </a:pPr>
      <a:endParaRPr lang="en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Pretendard" panose="02000503000000020004" pitchFamily="2" charset="-127"/>
              </a:defRPr>
            </a:lvl1pPr>
          </a:lstStyle>
          <a:p>
            <a:endParaRPr lang="en-K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Pretendard" panose="02000503000000020004" pitchFamily="2" charset="-127"/>
              </a:defRPr>
            </a:lvl1pPr>
          </a:lstStyle>
          <a:p>
            <a:fld id="{51C2E0F0-9D78-4C4D-8CDA-492D12B9C68E}" type="datetimeFigureOut">
              <a:rPr lang="en-KR" smtClean="0"/>
              <a:pPr/>
              <a:t>10/21/26</a:t>
            </a:fld>
            <a:endParaRPr lang="en-K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K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Pretendard" panose="02000503000000020004" pitchFamily="2" charset="-127"/>
              </a:defRPr>
            </a:lvl1pPr>
          </a:lstStyle>
          <a:p>
            <a:endParaRPr lang="en-K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Pretendard" panose="02000503000000020004" pitchFamily="2" charset="-127"/>
              </a:defRPr>
            </a:lvl1pPr>
          </a:lstStyle>
          <a:p>
            <a:fld id="{CD8B5460-CFAC-8F4F-BF35-1B730AFA4DA4}" type="slidenum">
              <a:rPr lang="en-KR" smtClean="0"/>
              <a:pPr/>
              <a:t>‹#›</a:t>
            </a:fld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704410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Pretendard" panose="02000503000000020004" pitchFamily="2" charset="-12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4BF0E1-B527-727E-D01C-C34149D3E0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0"/>
            <a:ext cx="12192396" cy="68577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590351-8892-1443-A27C-15ADA3AD6889}"/>
              </a:ext>
            </a:extLst>
          </p:cNvPr>
          <p:cNvSpPr txBox="1"/>
          <p:nvPr userDrawn="1"/>
        </p:nvSpPr>
        <p:spPr>
          <a:xfrm>
            <a:off x="246050" y="6461180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3D59DB-FBC5-0D9D-426E-2B7BECD7C062}"/>
              </a:ext>
            </a:extLst>
          </p:cNvPr>
          <p:cNvSpPr txBox="1"/>
          <p:nvPr userDrawn="1"/>
        </p:nvSpPr>
        <p:spPr>
          <a:xfrm>
            <a:off x="11391254" y="71679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b="0" i="0" dirty="0">
              <a:latin typeface="Pretendard" panose="02000503000000020004" pitchFamily="2" charset="-12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25C15F-F067-7F14-056E-1AD32A3208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4233" y="732441"/>
            <a:ext cx="2109441" cy="327615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BC225D8-E84E-CB22-3240-099E3B56FE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963" y="1456483"/>
            <a:ext cx="4070350" cy="558434"/>
          </a:xfrm>
        </p:spPr>
        <p:txBody>
          <a:bodyPr/>
          <a:lstStyle>
            <a:lvl1pPr>
              <a:buNone/>
              <a:defRPr sz="3200" b="0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ko-KR" altLang="en-US" dirty="0"/>
              <a:t>타이틀</a:t>
            </a:r>
            <a:r>
              <a:rPr lang="en-US" altLang="ko-KR" dirty="0"/>
              <a:t>1</a:t>
            </a:r>
            <a:endParaRPr lang="en-KR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BD07A4C5-CE61-1029-1A9D-664D5471F9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4962" y="2148218"/>
            <a:ext cx="5761037" cy="1502976"/>
          </a:xfrm>
        </p:spPr>
        <p:txBody>
          <a:bodyPr>
            <a:spAutoFit/>
          </a:bodyPr>
          <a:lstStyle>
            <a:lvl1pPr>
              <a:lnSpc>
                <a:spcPts val="5000"/>
              </a:lnSpc>
              <a:buNone/>
              <a:defRPr sz="4800" b="0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ko-KR" altLang="en-US" dirty="0"/>
              <a:t>타이틀</a:t>
            </a:r>
            <a:r>
              <a:rPr lang="en-US" altLang="ko-KR" dirty="0"/>
              <a:t>2</a:t>
            </a:r>
          </a:p>
          <a:p>
            <a:pPr lvl="0"/>
            <a:r>
              <a:rPr lang="ko-KR" altLang="en-US" dirty="0"/>
              <a:t>타이틀</a:t>
            </a:r>
            <a:r>
              <a:rPr lang="en-US" altLang="ko-KR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98463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232" userDrawn="1">
          <p15:clr>
            <a:srgbClr val="FBAE40"/>
          </p15:clr>
        </p15:guide>
        <p15:guide id="5" orient="horz" pos="40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11FCD5-2BFF-54CB-93E2-BDBC457BF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8" y="220"/>
            <a:ext cx="12192398" cy="68577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590351-8892-1443-A27C-15ADA3AD6889}"/>
              </a:ext>
            </a:extLst>
          </p:cNvPr>
          <p:cNvSpPr txBox="1"/>
          <p:nvPr userDrawn="1"/>
        </p:nvSpPr>
        <p:spPr>
          <a:xfrm>
            <a:off x="246050" y="6461180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3D59DB-FBC5-0D9D-426E-2B7BECD7C062}"/>
              </a:ext>
            </a:extLst>
          </p:cNvPr>
          <p:cNvSpPr txBox="1"/>
          <p:nvPr userDrawn="1"/>
        </p:nvSpPr>
        <p:spPr>
          <a:xfrm>
            <a:off x="11391254" y="71679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b="0" i="0" dirty="0">
              <a:latin typeface="Pretendard" panose="02000503000000020004" pitchFamily="2" charset="-127"/>
            </a:endParaRP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1B5818BE-A7AA-DAED-6925-07EF279A23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8681" y="3062233"/>
            <a:ext cx="3214638" cy="733534"/>
          </a:xfrm>
        </p:spPr>
        <p:txBody>
          <a:bodyPr wrap="square">
            <a:spAutoFit/>
          </a:bodyPr>
          <a:lstStyle>
            <a:lvl1pPr algn="ctr">
              <a:lnSpc>
                <a:spcPts val="5000"/>
              </a:lnSpc>
              <a:buNone/>
              <a:defRPr sz="4800" b="0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en-US" altLang="ko-KR" dirty="0"/>
              <a:t>Index-1</a:t>
            </a:r>
          </a:p>
        </p:txBody>
      </p:sp>
    </p:spTree>
    <p:extLst>
      <p:ext uri="{BB962C8B-B14F-4D97-AF65-F5344CB8AC3E}">
        <p14:creationId xmlns:p14="http://schemas.microsoft.com/office/powerpoint/2010/main" val="1570779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orient="horz" pos="408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AD477E-D189-B187-798C-DAF0F89EA6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1"/>
            <a:ext cx="12192000" cy="68575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590351-8892-1443-A27C-15ADA3AD6889}"/>
              </a:ext>
            </a:extLst>
          </p:cNvPr>
          <p:cNvSpPr txBox="1"/>
          <p:nvPr userDrawn="1"/>
        </p:nvSpPr>
        <p:spPr>
          <a:xfrm>
            <a:off x="246050" y="6461180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3D59DB-FBC5-0D9D-426E-2B7BECD7C062}"/>
              </a:ext>
            </a:extLst>
          </p:cNvPr>
          <p:cNvSpPr txBox="1"/>
          <p:nvPr userDrawn="1"/>
        </p:nvSpPr>
        <p:spPr>
          <a:xfrm>
            <a:off x="11391254" y="71679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b="0" i="0" dirty="0">
              <a:latin typeface="Pretendard" panose="02000503000000020004" pitchFamily="2" charset="-127"/>
            </a:endParaRP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5F80184D-C1F7-98E1-9C6E-25AC9F7B2F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20755" y="3062233"/>
            <a:ext cx="3214638" cy="733534"/>
          </a:xfrm>
        </p:spPr>
        <p:txBody>
          <a:bodyPr wrap="square">
            <a:spAutoFit/>
          </a:bodyPr>
          <a:lstStyle>
            <a:lvl1pPr algn="l">
              <a:lnSpc>
                <a:spcPts val="5000"/>
              </a:lnSpc>
              <a:buNone/>
              <a:defRPr sz="4800" b="0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en-US" altLang="ko-KR" dirty="0"/>
              <a:t>Index-2</a:t>
            </a:r>
          </a:p>
        </p:txBody>
      </p:sp>
    </p:spTree>
    <p:extLst>
      <p:ext uri="{BB962C8B-B14F-4D97-AF65-F5344CB8AC3E}">
        <p14:creationId xmlns:p14="http://schemas.microsoft.com/office/powerpoint/2010/main" val="2520262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orient="horz" pos="40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7E86CFD-CDED-9FBA-9CCE-1CF254FE9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21"/>
            <a:ext cx="12192000" cy="68575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590351-8892-1443-A27C-15ADA3AD6889}"/>
              </a:ext>
            </a:extLst>
          </p:cNvPr>
          <p:cNvSpPr txBox="1"/>
          <p:nvPr userDrawn="1"/>
        </p:nvSpPr>
        <p:spPr>
          <a:xfrm>
            <a:off x="246050" y="6461180"/>
            <a:ext cx="55149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5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spc="0" dirty="0">
                <a:solidFill>
                  <a:schemeClr val="bg2">
                    <a:lumMod val="50000"/>
                  </a:schemeClr>
                </a:solidFill>
                <a:effectLst/>
                <a:latin typeface="Pretendard" panose="02000503000000020004" pitchFamily="2" charset="-127"/>
                <a:ea typeface="Pretendard" panose="02000503000000020004" pitchFamily="2" charset="-127"/>
              </a:rPr>
              <a:t>© 2026. AZ Financial Service Co. All rights reserved.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3D59DB-FBC5-0D9D-426E-2B7BECD7C062}"/>
              </a:ext>
            </a:extLst>
          </p:cNvPr>
          <p:cNvSpPr txBox="1"/>
          <p:nvPr userDrawn="1"/>
        </p:nvSpPr>
        <p:spPr>
          <a:xfrm>
            <a:off x="11391254" y="71679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b="0" i="0" dirty="0">
              <a:latin typeface="Pretendard" panose="02000503000000020004" pitchFamily="2" charset="-12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6EE7AD-7247-A3A1-00E8-880C8E9084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56000" y="368301"/>
            <a:ext cx="1201038" cy="186532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245C7DBB-E938-1CCF-AC13-A89AF9A1A4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8681" y="3062233"/>
            <a:ext cx="3214638" cy="733534"/>
          </a:xfrm>
        </p:spPr>
        <p:txBody>
          <a:bodyPr wrap="square">
            <a:spAutoFit/>
          </a:bodyPr>
          <a:lstStyle>
            <a:lvl1pPr algn="ctr">
              <a:lnSpc>
                <a:spcPts val="5000"/>
              </a:lnSpc>
              <a:buNone/>
              <a:defRPr sz="4800" b="0" i="0" spc="-15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lang="en-US" altLang="ko-KR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4274583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83D59DB-FBC5-0D9D-426E-2B7BECD7C062}"/>
              </a:ext>
            </a:extLst>
          </p:cNvPr>
          <p:cNvSpPr txBox="1"/>
          <p:nvPr userDrawn="1"/>
        </p:nvSpPr>
        <p:spPr>
          <a:xfrm>
            <a:off x="11391254" y="71679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b="0" i="0" dirty="0">
              <a:latin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5458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orient="horz" pos="40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643C0DD1-AE93-7F43-BDBF-C18DA7939CCB}" type="datetimeFigureOut">
              <a:rPr lang="en-KR" smtClean="0"/>
              <a:pPr/>
              <a:t>10/21/26</a:t>
            </a:fld>
            <a:endParaRPr lang="en-K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endParaRPr lang="en-K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Pretendard" panose="02000503000000020004" pitchFamily="2" charset="-127"/>
              </a:defRPr>
            </a:lvl1pPr>
          </a:lstStyle>
          <a:p>
            <a:fld id="{9DDA6E5A-3DE9-9549-BACC-8764C54A237C}" type="slidenum">
              <a:rPr lang="en-KR" smtClean="0"/>
              <a:pPr/>
              <a:t>‹#›</a:t>
            </a:fld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15475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Pretendard" panose="02000503000000020004" pitchFamily="2" charset="-12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retendard" panose="02000503000000020004" pitchFamily="2" charset="-12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906AB0-5454-BBD8-6EC2-80E40C16FE13}"/>
              </a:ext>
            </a:extLst>
          </p:cNvPr>
          <p:cNvSpPr txBox="1"/>
          <p:nvPr/>
        </p:nvSpPr>
        <p:spPr>
          <a:xfrm>
            <a:off x="334963" y="368300"/>
            <a:ext cx="4142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AZ Financial Service </a:t>
            </a:r>
          </a:p>
          <a:p>
            <a:r>
              <a:rPr lang="ko-KR" altLang="en-US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파워포인트 템플릿</a:t>
            </a:r>
            <a:endParaRPr lang="en-KR" b="1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68BD6-9458-1872-8467-E46C4AB52B98}"/>
              </a:ext>
            </a:extLst>
          </p:cNvPr>
          <p:cNvSpPr txBox="1"/>
          <p:nvPr/>
        </p:nvSpPr>
        <p:spPr>
          <a:xfrm>
            <a:off x="334963" y="1080946"/>
            <a:ext cx="4142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V1.</a:t>
            </a:r>
            <a:r>
              <a:rPr lang="en-US" altLang="ko-KR" sz="1400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0</a:t>
            </a:r>
            <a:endParaRPr lang="en-KR" sz="1400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880EA8-F8C3-3BFA-31FD-38CE1551BE5D}"/>
              </a:ext>
            </a:extLst>
          </p:cNvPr>
          <p:cNvSpPr txBox="1"/>
          <p:nvPr/>
        </p:nvSpPr>
        <p:spPr>
          <a:xfrm>
            <a:off x="334963" y="1379768"/>
            <a:ext cx="6922089" cy="570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이 문서는 </a:t>
            </a:r>
            <a:r>
              <a:rPr lang="ko-KR" altLang="en-US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에즈금융서비스에서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제작하는 발표자료의 최소한의 일관된 브랜딩을 위해 제작되었습니다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endParaRPr lang="en-US" altLang="ko-KR" sz="1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파워포인트의 슬라이드마스터 기능을 활용하여 </a:t>
            </a:r>
            <a:r>
              <a:rPr lang="ko-KR" altLang="en-US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세팅되어있으며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아래 내용을 참고하여 사용해주시기 바랍니다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73E8C7-B0F2-EAB1-B577-45F0BC6F9D4B}"/>
              </a:ext>
            </a:extLst>
          </p:cNvPr>
          <p:cNvSpPr txBox="1"/>
          <p:nvPr/>
        </p:nvSpPr>
        <p:spPr>
          <a:xfrm>
            <a:off x="813358" y="1105167"/>
            <a:ext cx="41420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2026.10.20</a:t>
            </a:r>
            <a:r>
              <a:rPr lang="ko-KR" altLang="en-US" sz="1050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기준</a:t>
            </a:r>
            <a:endParaRPr lang="en-KR" sz="1050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F4846F-A773-0F98-5B95-359E357DFB6F}"/>
              </a:ext>
            </a:extLst>
          </p:cNvPr>
          <p:cNvSpPr txBox="1"/>
          <p:nvPr/>
        </p:nvSpPr>
        <p:spPr>
          <a:xfrm>
            <a:off x="334963" y="2095113"/>
            <a:ext cx="6922089" cy="184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폰트는 </a:t>
            </a:r>
            <a:r>
              <a:rPr lang="en-US" altLang="ko-KR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Pretendard</a:t>
            </a:r>
            <a:r>
              <a:rPr lang="ko-KR" altLang="en-US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사용하며 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regular, bold 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두가지 굵기만 사용합니다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https://</a:t>
            </a:r>
            <a:r>
              <a:rPr lang="en-US" altLang="ko-KR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cactus.tistory.com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/306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4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개의 페이지가 제공됩니다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(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커버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목차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1,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목차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2,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내용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)</a:t>
            </a: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페이지 추가는 홈 → 새 슬라이드 → 레이아웃 선택으로 추가합니다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endParaRPr lang="en-US" altLang="ko-KR" sz="1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커버 페이지의 타이틀을 제외한 나머지 요소는 자유롭게 배치 가능합니다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상하좌우의 기본 여백 유지를 위한 가이드가 </a:t>
            </a:r>
            <a:r>
              <a:rPr lang="ko-KR" altLang="en-US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적용되어있습니다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템플릿에 </a:t>
            </a:r>
            <a:r>
              <a:rPr lang="ko-KR" altLang="en-US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에즈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브랜딩에 맞춘 테마 컬러가 </a:t>
            </a:r>
            <a:r>
              <a:rPr lang="ko-KR" altLang="en-US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적용되어있습니다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제작 시 테마 컬러 사용을 </a:t>
            </a:r>
            <a:r>
              <a:rPr lang="ko-KR" altLang="en-US" sz="1100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추천드립니다</a:t>
            </a:r>
            <a:r>
              <a:rPr lang="en-US" altLang="ko-KR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.</a:t>
            </a:r>
            <a:r>
              <a:rPr lang="ko-KR" altLang="en-US" sz="11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endParaRPr lang="en-US" altLang="ko-KR" sz="11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DEAB7F-524E-447C-790B-31E742B9D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75" y="4213897"/>
            <a:ext cx="1635749" cy="186050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54583B-F1EC-B3B8-E914-007CDACBC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017" y="4211524"/>
            <a:ext cx="3634628" cy="179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47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C17A8EE-564A-8647-B3A4-D8DFCAB3400F}"/>
              </a:ext>
            </a:extLst>
          </p:cNvPr>
          <p:cNvSpPr txBox="1"/>
          <p:nvPr/>
        </p:nvSpPr>
        <p:spPr>
          <a:xfrm>
            <a:off x="8708572" y="9448800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70D286-CA46-7143-A0CF-2C0B8E9AD730}"/>
              </a:ext>
            </a:extLst>
          </p:cNvPr>
          <p:cNvSpPr txBox="1"/>
          <p:nvPr/>
        </p:nvSpPr>
        <p:spPr>
          <a:xfrm>
            <a:off x="1930401" y="-1465942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E2B6C0-5B47-549E-2E85-2031BA3244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E76696-1158-F516-2638-6CFE3DD845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4962" y="2148218"/>
            <a:ext cx="5761037" cy="733534"/>
          </a:xfrm>
        </p:spPr>
        <p:txBody>
          <a:bodyPr/>
          <a:lstStyle/>
          <a:p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2456637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9E1F4-208B-F31D-C2F6-D5AEB1FD8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533D594-1F66-C1D8-90CD-54FCBE6008FF}"/>
              </a:ext>
            </a:extLst>
          </p:cNvPr>
          <p:cNvSpPr txBox="1"/>
          <p:nvPr/>
        </p:nvSpPr>
        <p:spPr>
          <a:xfrm>
            <a:off x="8708572" y="9448800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381562-8112-84DA-F684-C6A926F294F1}"/>
              </a:ext>
            </a:extLst>
          </p:cNvPr>
          <p:cNvSpPr txBox="1"/>
          <p:nvPr/>
        </p:nvSpPr>
        <p:spPr>
          <a:xfrm>
            <a:off x="1930401" y="-1465942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E9E3BB-E4EC-24B2-E2D3-24F4B811D3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2418831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B0329-D6A8-0100-5C83-32A5B8DBC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EB49CDD-75D5-9D1E-B722-ED8A14C64A9F}"/>
              </a:ext>
            </a:extLst>
          </p:cNvPr>
          <p:cNvSpPr txBox="1"/>
          <p:nvPr/>
        </p:nvSpPr>
        <p:spPr>
          <a:xfrm>
            <a:off x="8708572" y="9448800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074E79-8ACD-D81C-C5B0-E88269A32127}"/>
              </a:ext>
            </a:extLst>
          </p:cNvPr>
          <p:cNvSpPr txBox="1"/>
          <p:nvPr/>
        </p:nvSpPr>
        <p:spPr>
          <a:xfrm>
            <a:off x="1930401" y="-1465942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1E9BE2-AD59-8BB1-2493-443AEDE0FF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2251216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0B7A4-EB05-E80E-1E08-759EA36C0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257E620-A864-3AEE-AE54-A8D2B0BFF2C3}"/>
              </a:ext>
            </a:extLst>
          </p:cNvPr>
          <p:cNvSpPr txBox="1"/>
          <p:nvPr/>
        </p:nvSpPr>
        <p:spPr>
          <a:xfrm>
            <a:off x="8708572" y="9448800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BE5E84-DA8B-C8D1-D3DA-3F05DDC45FE5}"/>
              </a:ext>
            </a:extLst>
          </p:cNvPr>
          <p:cNvSpPr txBox="1"/>
          <p:nvPr/>
        </p:nvSpPr>
        <p:spPr>
          <a:xfrm>
            <a:off x="1930401" y="-1465942"/>
            <a:ext cx="184731" cy="3694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sz="1801" dirty="0">
              <a:latin typeface="Pretendard" panose="02000503000000020004" pitchFamily="2" charset="-127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DB2F8E-14F9-76C0-8205-4289B8DC02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1456772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E98ED5-4F68-816B-231D-C7AE84A6F2D0}"/>
              </a:ext>
            </a:extLst>
          </p:cNvPr>
          <p:cNvSpPr txBox="1"/>
          <p:nvPr/>
        </p:nvSpPr>
        <p:spPr>
          <a:xfrm>
            <a:off x="1205847" y="1981946"/>
            <a:ext cx="414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테이블 샘플</a:t>
            </a:r>
            <a:endParaRPr lang="en-KR" b="1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ECCB1D-46BA-112E-061A-58106D67C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128159"/>
              </p:ext>
            </p:extLst>
          </p:nvPr>
        </p:nvGraphicFramePr>
        <p:xfrm>
          <a:off x="1256646" y="2609477"/>
          <a:ext cx="406848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121">
                  <a:extLst>
                    <a:ext uri="{9D8B030D-6E8A-4147-A177-3AD203B41FA5}">
                      <a16:colId xmlns:a16="http://schemas.microsoft.com/office/drawing/2014/main" val="1989445741"/>
                    </a:ext>
                  </a:extLst>
                </a:gridCol>
                <a:gridCol w="1017121">
                  <a:extLst>
                    <a:ext uri="{9D8B030D-6E8A-4147-A177-3AD203B41FA5}">
                      <a16:colId xmlns:a16="http://schemas.microsoft.com/office/drawing/2014/main" val="1079715495"/>
                    </a:ext>
                  </a:extLst>
                </a:gridCol>
                <a:gridCol w="1017121">
                  <a:extLst>
                    <a:ext uri="{9D8B030D-6E8A-4147-A177-3AD203B41FA5}">
                      <a16:colId xmlns:a16="http://schemas.microsoft.com/office/drawing/2014/main" val="2067720082"/>
                    </a:ext>
                  </a:extLst>
                </a:gridCol>
                <a:gridCol w="1017121">
                  <a:extLst>
                    <a:ext uri="{9D8B030D-6E8A-4147-A177-3AD203B41FA5}">
                      <a16:colId xmlns:a16="http://schemas.microsoft.com/office/drawing/2014/main" val="4183431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400" b="0" i="0" dirty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항목</a:t>
                      </a:r>
                      <a:endParaRPr lang="en-KR" sz="1400" b="0" i="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857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99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55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22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0" i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KR" sz="14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1357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93FE1E3-D46F-AB8E-BBF4-3AF181EBC3FE}"/>
              </a:ext>
            </a:extLst>
          </p:cNvPr>
          <p:cNvSpPr txBox="1"/>
          <p:nvPr/>
        </p:nvSpPr>
        <p:spPr>
          <a:xfrm>
            <a:off x="7074826" y="1981946"/>
            <a:ext cx="414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tx2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차트 샘플</a:t>
            </a:r>
            <a:endParaRPr lang="en-KR" b="1" dirty="0">
              <a:solidFill>
                <a:schemeClr val="tx2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598698B-67BF-8182-CCC9-833E4C96AE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1947531"/>
              </p:ext>
            </p:extLst>
          </p:nvPr>
        </p:nvGraphicFramePr>
        <p:xfrm>
          <a:off x="6468177" y="2439395"/>
          <a:ext cx="5082139" cy="2760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5449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AZ Color Theme">
      <a:dk1>
        <a:srgbClr val="0C0C0C"/>
      </a:dk1>
      <a:lt1>
        <a:srgbClr val="FFFFFF"/>
      </a:lt1>
      <a:dk2>
        <a:srgbClr val="0C447C"/>
      </a:dk2>
      <a:lt2>
        <a:srgbClr val="F2F2F2"/>
      </a:lt2>
      <a:accent1>
        <a:srgbClr val="0365DB"/>
      </a:accent1>
      <a:accent2>
        <a:srgbClr val="B5D3F3"/>
      </a:accent2>
      <a:accent3>
        <a:srgbClr val="0A9068"/>
      </a:accent3>
      <a:accent4>
        <a:srgbClr val="CC3C3C"/>
      </a:accent4>
      <a:accent5>
        <a:srgbClr val="DA7E1E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19855</TotalTime>
  <Words>134</Words>
  <Application>Microsoft Macintosh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Pretendard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P_Jarry.kim</dc:creator>
  <cp:lastModifiedBy>joontae kim</cp:lastModifiedBy>
  <cp:revision>126</cp:revision>
  <dcterms:created xsi:type="dcterms:W3CDTF">2026-04-15T06:09:31Z</dcterms:created>
  <dcterms:modified xsi:type="dcterms:W3CDTF">2026-10-21T04:16:57Z</dcterms:modified>
</cp:coreProperties>
</file>