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E0E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sermon2/logo_lar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365760"/>
            <a:ext cx="2468880" cy="24688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640080"/>
            <a:ext cx="5943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6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SERMON BRIEF  •  PART ONE</a:t>
            </a:r>
            <a:endParaRPr lang="en-US" sz="1300" dirty="0"/>
          </a:p>
        </p:txBody>
      </p:sp>
      <p:sp>
        <p:nvSpPr>
          <p:cNvPr id="4" name="Text 1"/>
          <p:cNvSpPr/>
          <p:nvPr/>
        </p:nvSpPr>
        <p:spPr>
          <a:xfrm>
            <a:off x="548640" y="1143000"/>
            <a:ext cx="5943600" cy="1920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800" i="1" dirty="0">
                <a:solidFill>
                  <a:srgbClr val="F7EFE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Your Mirror</a:t>
            </a:r>
            <a:endParaRPr lang="en-US" sz="4800" dirty="0"/>
          </a:p>
          <a:p>
            <a:pPr indent="0" marL="0">
              <a:buNone/>
            </a:pPr>
            <a:r>
              <a:rPr lang="en-US" sz="4800" i="1" dirty="0">
                <a:solidFill>
                  <a:srgbClr val="F7EFE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Lied to You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548640" y="315468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7EF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don't know the real you.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548640" y="3611880"/>
            <a:ext cx="548640" cy="36576"/>
          </a:xfrm>
          <a:prstGeom prst="rect">
            <a:avLst/>
          </a:prstGeom>
          <a:solidFill>
            <a:srgbClr val="F2A516"/>
          </a:solidFill>
          <a:ln w="12700">
            <a:solidFill>
              <a:srgbClr val="F2A51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48640" y="3794760"/>
            <a:ext cx="5486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7EF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Pastor Chris</a:t>
            </a:r>
            <a:endParaRPr lang="en-US" sz="1300" dirty="0"/>
          </a:p>
          <a:p>
            <a:pPr indent="0" marL="0">
              <a:buNone/>
            </a:pPr>
            <a:r>
              <a:rPr lang="en-US" sz="1300" dirty="0">
                <a:solidFill>
                  <a:srgbClr val="B8AC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City Fire Starters</a:t>
            </a:r>
            <a:endParaRPr lang="en-US" sz="1300" dirty="0"/>
          </a:p>
          <a:p>
            <a:pPr indent="0" marL="0">
              <a:buNone/>
            </a:pPr>
            <a:r>
              <a:rPr lang="en-US" sz="1300" i="1" dirty="0">
                <a:solidFill>
                  <a:srgbClr val="B8AC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Anchor text: Ephesians 1:15-23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48640" y="480060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i="1" dirty="0">
                <a:solidFill>
                  <a:srgbClr val="B8AC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rundown for personal reflection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411480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5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IGNITE.  EQUIP.  EVANGELIZE.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EF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6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BIG IDEA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960120"/>
            <a:ext cx="82296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i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mirror shows what the world says you are.</a:t>
            </a:r>
            <a:endParaRPr lang="en-US" sz="2600" dirty="0"/>
          </a:p>
          <a:p>
            <a:pPr indent="0" marL="0">
              <a:buNone/>
            </a:pPr>
            <a:r>
              <a:rPr lang="en-US" sz="2600" i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Paul prays you'll see what God says you are.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2834640"/>
            <a:ext cx="384048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C8102E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48640" y="2834640"/>
            <a:ext cx="73152" cy="1783080"/>
          </a:xfrm>
          <a:prstGeom prst="rect">
            <a:avLst/>
          </a:prstGeom>
          <a:solidFill>
            <a:srgbClr val="C8102E"/>
          </a:solidFill>
          <a:ln w="12700">
            <a:solidFill>
              <a:srgbClr val="C8102E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77240" y="301752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C810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MIRROR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777240" y="3337560"/>
            <a:ext cx="3474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the world reflects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777240" y="3794760"/>
            <a:ext cx="3474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Bank balance, body, status, the</a:t>
            </a:r>
            <a:endParaRPr lang="en-US" sz="1300" dirty="0"/>
          </a:p>
          <a:p>
            <a:pPr indent="0" marL="0"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stories you've been told. A surface</a:t>
            </a:r>
            <a:endParaRPr lang="en-US" sz="1300" dirty="0"/>
          </a:p>
          <a:p>
            <a:pPr indent="0" marL="0"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lie that won't hold up.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754880" y="2834640"/>
            <a:ext cx="3840480" cy="1783080"/>
          </a:xfrm>
          <a:prstGeom prst="rect">
            <a:avLst/>
          </a:prstGeom>
          <a:solidFill>
            <a:srgbClr val="FFFFFF"/>
          </a:solidFill>
          <a:ln w="12700">
            <a:solidFill>
              <a:srgbClr val="F2A516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4754880" y="2834640"/>
            <a:ext cx="73152" cy="1783080"/>
          </a:xfrm>
          <a:prstGeom prst="rect">
            <a:avLst/>
          </a:prstGeom>
          <a:solidFill>
            <a:srgbClr val="F2A516"/>
          </a:solidFill>
          <a:ln w="12700">
            <a:solidFill>
              <a:srgbClr val="F2A51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983480" y="3017520"/>
            <a:ext cx="3474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EYES OF YOUR HEART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983480" y="3337560"/>
            <a:ext cx="3474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God reveals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4983480" y="3794760"/>
            <a:ext cx="3474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child of God — fearfully and</a:t>
            </a:r>
            <a:endParaRPr lang="en-US" sz="1300" dirty="0"/>
          </a:p>
          <a:p>
            <a:pPr indent="0" marL="0"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wonderfully made, called to hope,</a:t>
            </a:r>
            <a:endParaRPr lang="en-US" sz="1300" dirty="0"/>
          </a:p>
          <a:p>
            <a:pPr indent="0" marL="0">
              <a:buNone/>
            </a:pPr>
            <a:r>
              <a:rPr lang="en-US" sz="13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 of His power.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548640" y="48006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C54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2 of 8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411480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500" kern="0" dirty="0">
                <a:solidFill>
                  <a:srgbClr val="C810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IGNITE.  EQUIP.  EVANGELIZE.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EF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6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ANCHOR STORY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91440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Ephesians 1 — Paul's prayer from a prison cell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828800"/>
            <a:ext cx="1874520" cy="2468880"/>
          </a:xfrm>
          <a:prstGeom prst="rect">
            <a:avLst/>
          </a:prstGeom>
          <a:solidFill>
            <a:srgbClr val="FFFFFF"/>
          </a:solidFill>
          <a:ln w="12700">
            <a:solidFill>
              <a:srgbClr val="1A1A1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8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777240" y="2057400"/>
            <a:ext cx="502920" cy="502920"/>
          </a:xfrm>
          <a:prstGeom prst="ellipse">
            <a:avLst/>
          </a:prstGeom>
          <a:solidFill>
            <a:srgbClr val="0E0E10"/>
          </a:solidFill>
          <a:ln w="12700">
            <a:solidFill>
              <a:srgbClr val="0E0E1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77240" y="205740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777240" y="2697480"/>
            <a:ext cx="1417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Sent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777240" y="3154680"/>
            <a:ext cx="14173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Paul plants the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church in Ephesus.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Stays three years.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2606040" y="1828800"/>
            <a:ext cx="1874520" cy="2468880"/>
          </a:xfrm>
          <a:prstGeom prst="rect">
            <a:avLst/>
          </a:prstGeom>
          <a:solidFill>
            <a:srgbClr val="FFFFFF"/>
          </a:solidFill>
          <a:ln w="12700">
            <a:solidFill>
              <a:srgbClr val="1A1A1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8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2834640" y="2057400"/>
            <a:ext cx="502920" cy="502920"/>
          </a:xfrm>
          <a:prstGeom prst="ellipse">
            <a:avLst/>
          </a:prstGeom>
          <a:solidFill>
            <a:srgbClr val="0E0E10"/>
          </a:solidFill>
          <a:ln w="12700">
            <a:solidFill>
              <a:srgbClr val="0E0E1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2834640" y="205740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2834640" y="2697480"/>
            <a:ext cx="1417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Hostile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2834640" y="3154680"/>
            <a:ext cx="14173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City worships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Artemis. Christians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are being killed.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663440" y="1828800"/>
            <a:ext cx="1874520" cy="2468880"/>
          </a:xfrm>
          <a:prstGeom prst="rect">
            <a:avLst/>
          </a:prstGeom>
          <a:solidFill>
            <a:srgbClr val="FFFFFF"/>
          </a:solidFill>
          <a:ln w="12700">
            <a:solidFill>
              <a:srgbClr val="1A1A1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8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4892040" y="2057400"/>
            <a:ext cx="502920" cy="502920"/>
          </a:xfrm>
          <a:prstGeom prst="ellipse">
            <a:avLst/>
          </a:prstGeom>
          <a:solidFill>
            <a:srgbClr val="0E0E10"/>
          </a:solidFill>
          <a:ln w="12700">
            <a:solidFill>
              <a:srgbClr val="0E0E1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892040" y="205740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4892040" y="2697480"/>
            <a:ext cx="1417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Jailed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4892040" y="3154680"/>
            <a:ext cx="14173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years of house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arrest in Rome.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Still writing.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6720840" y="1828800"/>
            <a:ext cx="1874520" cy="2468880"/>
          </a:xfrm>
          <a:prstGeom prst="rect">
            <a:avLst/>
          </a:prstGeom>
          <a:solidFill>
            <a:srgbClr val="FFFFFF"/>
          </a:solidFill>
          <a:ln w="12700">
            <a:solidFill>
              <a:srgbClr val="1A1A1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8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6949440" y="2057400"/>
            <a:ext cx="502920" cy="502920"/>
          </a:xfrm>
          <a:prstGeom prst="ellipse">
            <a:avLst/>
          </a:prstGeom>
          <a:solidFill>
            <a:srgbClr val="0E0E10"/>
          </a:solidFill>
          <a:ln w="12700">
            <a:solidFill>
              <a:srgbClr val="0E0E1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949440" y="205740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6949440" y="2697480"/>
            <a:ext cx="1417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Prays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6949440" y="3154680"/>
            <a:ext cx="14173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Asks God to open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their eyes to who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they really are.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548640" y="48006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C54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3 of 8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411480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500" kern="0" dirty="0">
                <a:solidFill>
                  <a:srgbClr val="C810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IGNITE.  EQUIP.  EVANGELIZE.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EF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6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CHALLENGE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91440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Four things this message asks of you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874520"/>
            <a:ext cx="4023360" cy="1325880"/>
          </a:xfrm>
          <a:prstGeom prst="rect">
            <a:avLst/>
          </a:prstGeom>
          <a:solidFill>
            <a:srgbClr val="FFFFFF"/>
          </a:solidFill>
          <a:ln w="12700">
            <a:solidFill>
              <a:srgbClr val="1A1A1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8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777240" y="2057400"/>
            <a:ext cx="548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i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01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325880" y="2057400"/>
            <a:ext cx="3063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Stop trusting the mirror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325880" y="2514600"/>
            <a:ext cx="30632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you see in the natural is not the full report. The reflection is incomplete.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4754880" y="1874520"/>
            <a:ext cx="4023360" cy="1325880"/>
          </a:xfrm>
          <a:prstGeom prst="rect">
            <a:avLst/>
          </a:prstGeom>
          <a:solidFill>
            <a:srgbClr val="FFFFFF"/>
          </a:solidFill>
          <a:ln w="12700">
            <a:solidFill>
              <a:srgbClr val="1A1A1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8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4983480" y="2057400"/>
            <a:ext cx="548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i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532120" y="2057400"/>
            <a:ext cx="3063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Pray for enlightened eyes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532120" y="2514600"/>
            <a:ext cx="30632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Ask God to show you the hope, riches, and power already deposited in you.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548640" y="3383280"/>
            <a:ext cx="4023360" cy="1325880"/>
          </a:xfrm>
          <a:prstGeom prst="rect">
            <a:avLst/>
          </a:prstGeom>
          <a:solidFill>
            <a:srgbClr val="FFFFFF"/>
          </a:solidFill>
          <a:ln w="12700">
            <a:solidFill>
              <a:srgbClr val="1A1A1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8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777240" y="3566160"/>
            <a:ext cx="548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i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03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325880" y="3566160"/>
            <a:ext cx="3063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Plug into the Solar Source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1325880" y="4023360"/>
            <a:ext cx="30632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Hope recharges by direct access to the SON. Prayer in, instruction out, walk forward.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4754880" y="3383280"/>
            <a:ext cx="4023360" cy="1325880"/>
          </a:xfrm>
          <a:prstGeom prst="rect">
            <a:avLst/>
          </a:prstGeom>
          <a:solidFill>
            <a:srgbClr val="FFFFFF"/>
          </a:solidFill>
          <a:ln w="12700">
            <a:solidFill>
              <a:srgbClr val="1A1A1A"/>
            </a:solidFill>
            <a:prstDash val="solid"/>
          </a:ln>
          <a:effectLst>
            <a:outerShdw sx="100000" sy="100000" kx="0" ky="0" algn="bl" rotWithShape="0" blurRad="76200" dist="25400" dir="5400000">
              <a:srgbClr val="000000">
                <a:alpha val="8000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4983480" y="3566160"/>
            <a:ext cx="548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i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04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532120" y="3566160"/>
            <a:ext cx="3063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Rejoice when the trial hits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5532120" y="4023360"/>
            <a:ext cx="30632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know who you are and whose you are. H.O.P.E. on Earth becomes Heavenly daily.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548640" y="48006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C54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4 of 8</a:t>
            </a:r>
            <a:endParaRPr lang="en-US" sz="1000" dirty="0"/>
          </a:p>
        </p:txBody>
      </p:sp>
      <p:sp>
        <p:nvSpPr>
          <p:cNvPr id="21" name="Text 19"/>
          <p:cNvSpPr/>
          <p:nvPr/>
        </p:nvSpPr>
        <p:spPr>
          <a:xfrm>
            <a:off x="411480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500" kern="0" dirty="0">
                <a:solidFill>
                  <a:srgbClr val="C810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IGNITE.  EQUIP.  EVANGELIZE.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E0E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6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SCRIPTURE ANCHORS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91440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i="1" dirty="0">
                <a:solidFill>
                  <a:srgbClr val="F7EFE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Four passages holding the message together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828800"/>
            <a:ext cx="54864" cy="640080"/>
          </a:xfrm>
          <a:prstGeom prst="rect">
            <a:avLst/>
          </a:prstGeom>
          <a:solidFill>
            <a:srgbClr val="F2A516"/>
          </a:solidFill>
          <a:ln w="12700">
            <a:solidFill>
              <a:srgbClr val="F2A51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777240" y="1828800"/>
            <a:ext cx="2377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Ephesians 1:18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3246120" y="1828800"/>
            <a:ext cx="5486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F7EF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"That the eyes of your heart may be enlightened" — the prayer that frames it all.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548640" y="2606040"/>
            <a:ext cx="54864" cy="640080"/>
          </a:xfrm>
          <a:prstGeom prst="rect">
            <a:avLst/>
          </a:prstGeom>
          <a:solidFill>
            <a:srgbClr val="F2A516"/>
          </a:solidFill>
          <a:ln w="12700">
            <a:solidFill>
              <a:srgbClr val="F2A5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77240" y="2606040"/>
            <a:ext cx="2377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Romans 5:1-4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3246120" y="2606040"/>
            <a:ext cx="5486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F7EF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Suffering produces perseverance, character, and hope. The chain doesn't skip a link.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548640" y="3383280"/>
            <a:ext cx="54864" cy="640080"/>
          </a:xfrm>
          <a:prstGeom prst="rect">
            <a:avLst/>
          </a:prstGeom>
          <a:solidFill>
            <a:srgbClr val="F2A516"/>
          </a:solidFill>
          <a:ln w="12700">
            <a:solidFill>
              <a:srgbClr val="F2A51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77240" y="3383280"/>
            <a:ext cx="2377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Isaiah 40:31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3246120" y="3383280"/>
            <a:ext cx="5486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F7EF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Those who hope in the Lord renew their strength — soaring, running, walking.</a:t>
            </a:r>
            <a:endParaRPr lang="en-US" sz="1300" dirty="0"/>
          </a:p>
        </p:txBody>
      </p:sp>
      <p:sp>
        <p:nvSpPr>
          <p:cNvPr id="13" name="Shape 11"/>
          <p:cNvSpPr/>
          <p:nvPr/>
        </p:nvSpPr>
        <p:spPr>
          <a:xfrm>
            <a:off x="548640" y="4160520"/>
            <a:ext cx="54864" cy="640080"/>
          </a:xfrm>
          <a:prstGeom prst="rect">
            <a:avLst/>
          </a:prstGeom>
          <a:solidFill>
            <a:srgbClr val="F2A516"/>
          </a:solidFill>
          <a:ln w="12700">
            <a:solidFill>
              <a:srgbClr val="F2A51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77240" y="4160520"/>
            <a:ext cx="2377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Psalm 139:14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3246120" y="4160520"/>
            <a:ext cx="5486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F7EFE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are fearfully and wonderfully made — that's the reflection that's true.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548640" y="48006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AC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5 of 8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411480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5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IGNITE.  EQUIP.  EVANGELIZE.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EF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6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TENSION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914400"/>
            <a:ext cx="8229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i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lie isn't loud. It's just familiar.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548640" y="1965960"/>
            <a:ext cx="54864" cy="2468880"/>
          </a:xfrm>
          <a:prstGeom prst="rect">
            <a:avLst/>
          </a:prstGeom>
          <a:solidFill>
            <a:srgbClr val="F2A516"/>
          </a:solidFill>
          <a:ln w="12700">
            <a:solidFill>
              <a:srgbClr val="F2A51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68680" y="2011680"/>
            <a:ext cx="76809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i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You've been looking in the same mirror so long that the</a:t>
            </a:r>
            <a:endParaRPr lang="en-US" sz="1800" dirty="0"/>
          </a:p>
          <a:p>
            <a:pPr indent="0" marL="0">
              <a:buNone/>
            </a:pPr>
            <a:r>
              <a:rPr lang="en-US" sz="1800" i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distortion looks like an honest answer. It isn't.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868680" y="3108960"/>
            <a:ext cx="768096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Paul's prayer is for new eyes — not new circumstances. The hope, the riches, and</a:t>
            </a:r>
            <a:endParaRPr lang="en-US" sz="1500" dirty="0"/>
          </a:p>
          <a:p>
            <a:pPr indent="0" marL="0">
              <a:buNone/>
            </a:pPr>
            <a:r>
              <a:rPr lang="en-US" sz="1500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power don't arrive later. They've been there all along, waiting to be seen.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548640" y="48006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C54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6 of 8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411480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500" kern="0" dirty="0">
                <a:solidFill>
                  <a:srgbClr val="C810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IGNITE.  EQUIP.  EVANGELIZE.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EF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6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YOUR REFLECTION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548640" y="91440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Questions to sit with this week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457200" cy="457200"/>
          </a:xfrm>
          <a:prstGeom prst="ellipse">
            <a:avLst/>
          </a:prstGeom>
          <a:solidFill>
            <a:srgbClr val="0E0E10"/>
          </a:solidFill>
          <a:ln w="12700">
            <a:solidFill>
              <a:srgbClr val="0E0E1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48640" y="17830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188720" y="1737360"/>
            <a:ext cx="7498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00" i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story has the mirror been telling me — and where did it come from?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48640" y="2496312"/>
            <a:ext cx="457200" cy="457200"/>
          </a:xfrm>
          <a:prstGeom prst="ellipse">
            <a:avLst/>
          </a:prstGeom>
          <a:solidFill>
            <a:srgbClr val="0E0E10"/>
          </a:solidFill>
          <a:ln w="12700">
            <a:solidFill>
              <a:srgbClr val="0E0E10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8640" y="249631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188720" y="2450592"/>
            <a:ext cx="7498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00" i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When was the last time I asked God, "Who am I really?"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48640" y="3209544"/>
            <a:ext cx="457200" cy="457200"/>
          </a:xfrm>
          <a:prstGeom prst="ellipse">
            <a:avLst/>
          </a:prstGeom>
          <a:solidFill>
            <a:srgbClr val="0E0E10"/>
          </a:solidFill>
          <a:ln w="12700">
            <a:solidFill>
              <a:srgbClr val="0E0E1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48640" y="320954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188720" y="3163824"/>
            <a:ext cx="7498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00" i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hope, what inheritance, what power have I been blind to?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48640" y="3922776"/>
            <a:ext cx="457200" cy="457200"/>
          </a:xfrm>
          <a:prstGeom prst="ellipse">
            <a:avLst/>
          </a:prstGeom>
          <a:solidFill>
            <a:srgbClr val="0E0E10"/>
          </a:solidFill>
          <a:ln w="12700">
            <a:solidFill>
              <a:srgbClr val="0E0E1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48640" y="392277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188720" y="3877056"/>
            <a:ext cx="7498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00" i="1" dirty="0">
                <a:solidFill>
                  <a:srgbClr val="1A1A1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If my spiritual eyes were enlightened today, what would I stop believing about myself?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48640" y="4800600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5C54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Slide 7 of 8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411480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b="1" spc="500" kern="0" dirty="0">
                <a:solidFill>
                  <a:srgbClr val="C810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IGNITE.  EQUIP.  EVANGELIZE.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E0E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claude/sermon2/logo_lar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3840" y="3931920"/>
            <a:ext cx="1097280" cy="10972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8640" y="45720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600" kern="0" dirty="0">
                <a:solidFill>
                  <a:srgbClr val="F2A51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TAKEAWAY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548640" y="1280160"/>
            <a:ext cx="8229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i="1" dirty="0">
                <a:solidFill>
                  <a:srgbClr val="F7EFE2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mirror lied.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548640" y="2148840"/>
            <a:ext cx="8229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b="1" i="1" dirty="0">
                <a:solidFill>
                  <a:srgbClr val="F2A51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Word tells the truth.</a:t>
            </a:r>
            <a:endParaRPr lang="en-US" sz="4000" dirty="0"/>
          </a:p>
        </p:txBody>
      </p:sp>
      <p:sp>
        <p:nvSpPr>
          <p:cNvPr id="6" name="Shape 3"/>
          <p:cNvSpPr/>
          <p:nvPr/>
        </p:nvSpPr>
        <p:spPr>
          <a:xfrm>
            <a:off x="548640" y="3246120"/>
            <a:ext cx="548640" cy="36576"/>
          </a:xfrm>
          <a:prstGeom prst="rect">
            <a:avLst/>
          </a:prstGeom>
          <a:solidFill>
            <a:srgbClr val="F2A516"/>
          </a:solidFill>
          <a:ln w="12700">
            <a:solidFill>
              <a:srgbClr val="F2A51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48640" y="3474720"/>
            <a:ext cx="7315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i="1" dirty="0">
                <a:solidFill>
                  <a:srgbClr val="B8AC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are a child of God, fearfully and wonderfully made — and your</a:t>
            </a:r>
            <a:endParaRPr lang="en-US" sz="1400" dirty="0"/>
          </a:p>
          <a:p>
            <a:pPr indent="0" marL="0">
              <a:buNone/>
            </a:pPr>
            <a:r>
              <a:rPr lang="en-US" sz="1400" i="1" dirty="0">
                <a:solidFill>
                  <a:srgbClr val="B8AC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hope, your inheritance, and His power are already activated.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548640" y="4800600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B8AC9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Your Mirror Lied to You, Pt. 1   •   Pastor Chris   •   The City Fire Starters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Mirror Lied to You — Sermon Brief</dc:title>
  <dc:subject>PptxGenJS Presentation</dc:subject>
  <dc:creator>The City Fire Starters</dc:creator>
  <cp:lastModifiedBy>The City Fire Starters</cp:lastModifiedBy>
  <cp:revision>1</cp:revision>
  <dcterms:created xsi:type="dcterms:W3CDTF">2026-05-05T13:31:35Z</dcterms:created>
  <dcterms:modified xsi:type="dcterms:W3CDTF">2026-05-05T13:31:35Z</dcterms:modified>
</cp:coreProperties>
</file>