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0E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46520" y="365760"/>
            <a:ext cx="2468880" cy="2468880"/>
          </a:xfrm>
          <a:prstGeom prst="ellipse">
            <a:avLst/>
          </a:prstGeom>
          <a:solidFill>
            <a:srgbClr val="C8102E">
              <a:alpha val="12000"/>
            </a:srgbClr>
          </a:solidFill>
          <a:ln w="12700">
            <a:solidFill>
              <a:srgbClr val="F2A516"/>
            </a:solidFill>
            <a:prstDash val="solid"/>
          </a:ln>
        </p:spPr>
      </p:sp>
      <p:pic>
        <p:nvPicPr>
          <p:cNvPr id="3" name="Image 0" descr="/sessions/sharp-affectionate-bell/mnt/outputs/logo_transparen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46520" y="365760"/>
            <a:ext cx="2468880" cy="24688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50292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10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SERMON BRIEF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548640" y="1143000"/>
            <a:ext cx="5943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400" i="1" dirty="0">
                <a:solidFill>
                  <a:srgbClr val="F7EFE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Running Man</a:t>
            </a:r>
            <a:endParaRPr lang="en-US" sz="5400" dirty="0"/>
          </a:p>
        </p:txBody>
      </p:sp>
      <p:sp>
        <p:nvSpPr>
          <p:cNvPr id="6" name="Text 3"/>
          <p:cNvSpPr/>
          <p:nvPr/>
        </p:nvSpPr>
        <p:spPr>
          <a:xfrm>
            <a:off x="548640" y="260604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Lots of movement. No real progress.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48640" y="3246120"/>
            <a:ext cx="640080" cy="54864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8640" y="3474720"/>
            <a:ext cx="5486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7EF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Pastor Chris</a:t>
            </a:r>
            <a:endParaRPr lang="en-US" sz="1400" dirty="0"/>
          </a:p>
          <a:p>
            <a:pPr indent="0" marL="0">
              <a:buNone/>
            </a:pPr>
            <a:r>
              <a:rPr lang="en-US" sz="1200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City Fire Starters</a:t>
            </a:r>
            <a:endParaRPr lang="en-US" sz="1400" dirty="0"/>
          </a:p>
          <a:p>
            <a:pPr indent="0" marL="0">
              <a:buNone/>
            </a:pPr>
            <a:r>
              <a:rPr lang="en-US" sz="1200" i="1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Anchor text: Jonah 1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48640" y="473202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rundown for personal reflection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4937760" y="47320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6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8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BIG IDEA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960120"/>
            <a:ext cx="8046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 can be busy, grinding, exhausted — and still running the wrong direction.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2788920"/>
            <a:ext cx="388620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1D7C2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2788920"/>
            <a:ext cx="73152" cy="1691640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77240" y="2907792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MOVEMENT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777240" y="3182112"/>
            <a:ext cx="3474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Doing the running-man dance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777240" y="3657600"/>
            <a:ext cx="3474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Effort, hustle, motion — but feet stay in the same square. You’re tired without ever arriving.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4709160" y="2788920"/>
            <a:ext cx="3886200" cy="1691640"/>
          </a:xfrm>
          <a:prstGeom prst="rect">
            <a:avLst/>
          </a:prstGeom>
          <a:solidFill>
            <a:srgbClr val="FFFFFF"/>
          </a:solidFill>
          <a:ln w="19050">
            <a:solidFill>
              <a:srgbClr val="F2A516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709160" y="2788920"/>
            <a:ext cx="73152" cy="1691640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937760" y="2907792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4937760" y="3182112"/>
            <a:ext cx="3474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Walking in purpose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4937760" y="3657600"/>
            <a:ext cx="3474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Steps that move you toward the assignment God actually gave you — not just the one you chose.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548640" y="47320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C54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2 of 8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937760" y="47320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600" kern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8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ANCHOR STORY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Jonah 1 — the man who ran the wrong way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2194560"/>
            <a:ext cx="1874520" cy="2377440"/>
          </a:xfrm>
          <a:prstGeom prst="rect">
            <a:avLst/>
          </a:prstGeom>
          <a:solidFill>
            <a:srgbClr val="FFFFFF"/>
          </a:solidFill>
          <a:ln w="15875">
            <a:solidFill>
              <a:srgbClr val="C8102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77240" y="2395728"/>
            <a:ext cx="502920" cy="502920"/>
          </a:xfrm>
          <a:prstGeom prst="ellipse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77240" y="239572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713232" y="2999232"/>
            <a:ext cx="154533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Called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713232" y="3520440"/>
            <a:ext cx="15453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God gives Jonah a clear assignment: go to Nineveh.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2587752" y="2194560"/>
            <a:ext cx="1874520" cy="2377440"/>
          </a:xfrm>
          <a:prstGeom prst="rect">
            <a:avLst/>
          </a:prstGeom>
          <a:solidFill>
            <a:srgbClr val="FFFFFF"/>
          </a:solidFill>
          <a:ln w="15875">
            <a:solidFill>
              <a:srgbClr val="C8102E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2816352" y="2395728"/>
            <a:ext cx="502920" cy="502920"/>
          </a:xfrm>
          <a:prstGeom prst="ellipse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816352" y="239572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2752344" y="2999232"/>
            <a:ext cx="154533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Ran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2752344" y="3520440"/>
            <a:ext cx="15453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 boards a ship headed the opposite direction.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626864" y="2194560"/>
            <a:ext cx="1874520" cy="2377440"/>
          </a:xfrm>
          <a:prstGeom prst="rect">
            <a:avLst/>
          </a:prstGeom>
          <a:solidFill>
            <a:srgbClr val="FFFFFF"/>
          </a:solidFill>
          <a:ln w="15875">
            <a:solidFill>
              <a:srgbClr val="C8102E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855464" y="2395728"/>
            <a:ext cx="502920" cy="502920"/>
          </a:xfrm>
          <a:prstGeom prst="ellipse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855464" y="239572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4791456" y="2999232"/>
            <a:ext cx="154533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Storm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4791456" y="3520440"/>
            <a:ext cx="15453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detour comes with a cost — a storm he can’t outrun.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6665976" y="2194560"/>
            <a:ext cx="1874520" cy="2377440"/>
          </a:xfrm>
          <a:prstGeom prst="rect">
            <a:avLst/>
          </a:prstGeom>
          <a:solidFill>
            <a:srgbClr val="FFFFFF"/>
          </a:solidFill>
          <a:ln w="15875">
            <a:solidFill>
              <a:srgbClr val="C8102E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894576" y="2395728"/>
            <a:ext cx="502920" cy="502920"/>
          </a:xfrm>
          <a:prstGeom prst="ellipse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894576" y="239572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6830568" y="2999232"/>
            <a:ext cx="154533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Reset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6830568" y="3520440"/>
            <a:ext cx="154533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days in the deep, and grace brings him back.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548640" y="47320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C54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3 of 8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4937760" y="47320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600" kern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8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CHALLENGE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Four things this message asks of you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86200" cy="1463040"/>
          </a:xfrm>
          <a:prstGeom prst="rect">
            <a:avLst/>
          </a:prstGeom>
          <a:solidFill>
            <a:srgbClr val="FFFFFF"/>
          </a:solidFill>
          <a:ln w="9525">
            <a:solidFill>
              <a:srgbClr val="1A1A1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31520" y="1874520"/>
            <a:ext cx="594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i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1325880" y="187452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Identify what you’re running from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325880" y="2532888"/>
            <a:ext cx="29260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it. The fear, the assignment, the conversation you keep avoiding.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4709160" y="1691640"/>
            <a:ext cx="3886200" cy="1463040"/>
          </a:xfrm>
          <a:prstGeom prst="rect">
            <a:avLst/>
          </a:prstGeom>
          <a:solidFill>
            <a:srgbClr val="FFFFFF"/>
          </a:solidFill>
          <a:ln w="9525">
            <a:solidFill>
              <a:srgbClr val="1A1A1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892040" y="1874520"/>
            <a:ext cx="594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i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5486400" y="187452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Recognize the idols pulling you away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5486400" y="2532888"/>
            <a:ext cx="29260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Anything you serve more than God — comfort, status, an old version of yourself.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548640" y="3246120"/>
            <a:ext cx="3886200" cy="1463040"/>
          </a:xfrm>
          <a:prstGeom prst="rect">
            <a:avLst/>
          </a:prstGeom>
          <a:solidFill>
            <a:srgbClr val="FFFFFF"/>
          </a:solidFill>
          <a:ln w="9525">
            <a:solidFill>
              <a:srgbClr val="1A1A1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31520" y="3429000"/>
            <a:ext cx="594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i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325880" y="342900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Trust that delays don’t cancel God’s plan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325880" y="4087368"/>
            <a:ext cx="29260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detour is not a deletion. The fish was a pause, not the end.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4709160" y="3246120"/>
            <a:ext cx="3886200" cy="1463040"/>
          </a:xfrm>
          <a:prstGeom prst="rect">
            <a:avLst/>
          </a:prstGeom>
          <a:solidFill>
            <a:srgbClr val="FFFFFF"/>
          </a:solidFill>
          <a:ln w="9525">
            <a:solidFill>
              <a:srgbClr val="1A1A1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892040" y="3429000"/>
            <a:ext cx="594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i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5486400" y="342900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Embrace grace and mercy on the reset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5486400" y="4087368"/>
            <a:ext cx="29260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Getting back on track doesn’t require shame — it requires surrender.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548640" y="47320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C54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4 of 8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4937760" y="47320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600" kern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E0E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8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SCRIPTURE ANCHORS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i="1" dirty="0">
                <a:solidFill>
                  <a:srgbClr val="F7EFE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Four passages holding the message together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54864" cy="502920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792224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Jonah 1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246120" y="1792224"/>
            <a:ext cx="5486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F7EF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runner. The storm. The reset. The whole story in one chapter.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548640" y="2542032"/>
            <a:ext cx="54864" cy="502920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77240" y="2505456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Joshua 24:15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3246120" y="2505456"/>
            <a:ext cx="5486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F7EF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“Choose this day whom you will serve” — the daily decision behind every direction.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48640" y="3255264"/>
            <a:ext cx="54864" cy="502920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77240" y="3218688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Psalm 23:6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3246120" y="3218688"/>
            <a:ext cx="5486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F7EF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Goodness and mercy follow you — even when you’ve been the one running.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48640" y="3968496"/>
            <a:ext cx="54864" cy="502920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77240" y="3931920"/>
            <a:ext cx="2423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Psalm 16:11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3246120" y="3931920"/>
            <a:ext cx="5486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F7EF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path of life is found in His presence, not in the escape route.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548640" y="47320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5 of 8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937760" y="47320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6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8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TENSION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delay is not a denial.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548640" y="2331720"/>
            <a:ext cx="73152" cy="1828800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68680" y="2377440"/>
            <a:ext cx="7680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Jonah’s three days in the fish weren’t God scrapping the plan. They were the pause that made the next step possible.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68680" y="3520440"/>
            <a:ext cx="7680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you’ve been off-course, the question isn’t whether God can still use you. The question is whether you’re willing to stop running and turn around.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48640" y="47320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C54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6 of 8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937760" y="47320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600" kern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8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YOUR REFLECTION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Questions to sit with this week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874520"/>
            <a:ext cx="502920" cy="502920"/>
          </a:xfrm>
          <a:prstGeom prst="ellipse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87452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280160" y="1874520"/>
            <a:ext cx="7498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am I confusing motion for obedience?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48640" y="2587752"/>
            <a:ext cx="502920" cy="502920"/>
          </a:xfrm>
          <a:prstGeom prst="ellipse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258775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280160" y="2587752"/>
            <a:ext cx="7498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What’s the assignment I keep finding reasons to avoid?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48640" y="3300984"/>
            <a:ext cx="502920" cy="502920"/>
          </a:xfrm>
          <a:prstGeom prst="ellipse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48640" y="3300984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280160" y="3300984"/>
            <a:ext cx="7498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Which idol — comfort, control, approval, fear — has been steering my choices?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48640" y="4014216"/>
            <a:ext cx="502920" cy="502920"/>
          </a:xfrm>
          <a:prstGeom prst="ellipse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48640" y="4014216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280160" y="4014216"/>
            <a:ext cx="7498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 God is giving me a reset, what does turning around actually look like this week?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48640" y="47320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C54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7 of 8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937760" y="47320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600" kern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E0E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8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TAKEAWAY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96012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i="1" dirty="0">
                <a:solidFill>
                  <a:srgbClr val="F7EFE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Stop running in place.</a:t>
            </a:r>
            <a:endParaRPr lang="en-US" sz="3800" dirty="0"/>
          </a:p>
        </p:txBody>
      </p:sp>
      <p:sp>
        <p:nvSpPr>
          <p:cNvPr id="4" name="Text 2"/>
          <p:cNvSpPr/>
          <p:nvPr/>
        </p:nvSpPr>
        <p:spPr>
          <a:xfrm>
            <a:off x="548640" y="178308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400" b="1" i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Start walking in purpose.</a:t>
            </a:r>
            <a:endParaRPr lang="en-US" sz="4400" dirty="0"/>
          </a:p>
        </p:txBody>
      </p:sp>
      <p:sp>
        <p:nvSpPr>
          <p:cNvPr id="5" name="Shape 3"/>
          <p:cNvSpPr/>
          <p:nvPr/>
        </p:nvSpPr>
        <p:spPr>
          <a:xfrm>
            <a:off x="548640" y="2926080"/>
            <a:ext cx="777240" cy="54864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48640" y="3200400"/>
            <a:ext cx="7863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Movement isn’t the same as direction. The grace of God meets you the moment you turn — not the moment you arrive.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459486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The Running Man   •   Pastor Chris   •   The City Fire Starters</a:t>
            </a:r>
            <a:endParaRPr lang="en-US" sz="1100" dirty="0"/>
          </a:p>
        </p:txBody>
      </p:sp>
      <p:pic>
        <p:nvPicPr>
          <p:cNvPr id="8" name="Image 0" descr="/sessions/sharp-affectionate-bell/mnt/outputs/logo_transparen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8183880" y="4183380"/>
            <a:ext cx="777240" cy="777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Running Man — Sermon Brief</dc:title>
  <dc:subject>PptxGenJS Presentation</dc:subject>
  <dc:creator>The City Fire Starters Church</dc:creator>
  <cp:lastModifiedBy>The City Fire Starters Church</cp:lastModifiedBy>
  <cp:revision>1</cp:revision>
  <dcterms:created xsi:type="dcterms:W3CDTF">2026-04-30T12:18:18Z</dcterms:created>
  <dcterms:modified xsi:type="dcterms:W3CDTF">2026-04-30T12:18:18Z</dcterms:modified>
</cp:coreProperties>
</file>