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46520" y="365760"/>
            <a:ext cx="2468880" cy="2468880"/>
          </a:xfrm>
          <a:prstGeom prst="ellipse">
            <a:avLst/>
          </a:prstGeom>
          <a:solidFill>
            <a:srgbClr val="C8102E">
              <a:alpha val="12000"/>
            </a:srgbClr>
          </a:solidFill>
          <a:ln w="12700">
            <a:solidFill>
              <a:srgbClr val="F2A516"/>
            </a:solidFill>
            <a:prstDash val="solid"/>
          </a:ln>
        </p:spPr>
      </p:sp>
      <p:pic>
        <p:nvPicPr>
          <p:cNvPr id="3" name="Image 0" descr="/sessions/sharp-affectionate-bell/mnt/outputs/logo_transparent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46520" y="365760"/>
            <a:ext cx="2468880" cy="24688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1143000"/>
            <a:ext cx="5943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Finding HELP within the ROPE of HOPE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548640" y="278892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has multiple levels — we wait until the last to trust.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3383280"/>
            <a:ext cx="64008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36118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400" dirty="0"/>
          </a:p>
          <a:p>
            <a:pPr indent="0" marL="0">
              <a:buNone/>
            </a:pPr>
            <a:r>
              <a:rPr lang="en-US" sz="12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text: Judges 16:23–30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47320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493776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comes in levels — and so does our willingness to receive it.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788920"/>
            <a:ext cx="3886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1D7C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788920"/>
            <a:ext cx="73152" cy="16916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29077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77240" y="318211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Hanging at the end of the rope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365760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Frantic, exhausted, white-knuckling our way through. Help becomes a last-resort grip — only after we’ve tried everything our way.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709160" y="2788920"/>
            <a:ext cx="3886200" cy="1691640"/>
          </a:xfrm>
          <a:prstGeom prst="rect">
            <a:avLst/>
          </a:prstGeom>
          <a:solidFill>
            <a:srgbClr val="FFFFFF"/>
          </a:solidFill>
          <a:ln w="19050">
            <a:solidFill>
              <a:srgbClr val="F2A51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09160" y="2788920"/>
            <a:ext cx="73152" cy="169164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37760" y="29077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SURRENDERING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37760" y="318211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Letting God hold the rope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937760" y="365760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Trading our grip for God’s grace. The rope was never meant to hold us up — it was meant to bind us to Him.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4864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93776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Judges 16 — Samson at the end of his rope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1874520" cy="2377440"/>
          </a:xfrm>
          <a:prstGeom prst="rect">
            <a:avLst/>
          </a:prstGeom>
          <a:solidFill>
            <a:srgbClr val="FFFFFF"/>
          </a:solidFill>
          <a:ln w="15875">
            <a:solidFill>
              <a:srgbClr val="C8102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395728"/>
            <a:ext cx="502920" cy="5029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23957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13232" y="2999232"/>
            <a:ext cx="1545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Conned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13232" y="3520440"/>
            <a:ext cx="15453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nags from Delilah and the secret is out. The strength was never the hair — it was the surrender.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87752" y="2194560"/>
            <a:ext cx="1874520" cy="2377440"/>
          </a:xfrm>
          <a:prstGeom prst="rect">
            <a:avLst/>
          </a:prstGeom>
          <a:solidFill>
            <a:srgbClr val="FFFFFF"/>
          </a:solidFill>
          <a:ln w="15875">
            <a:solidFill>
              <a:srgbClr val="C810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16352" y="2395728"/>
            <a:ext cx="502920" cy="5029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816352" y="23957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752344" y="2999232"/>
            <a:ext cx="1545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Captured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752344" y="3520440"/>
            <a:ext cx="15453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Eyes gouged. Bound in brass. Grinding grain in a Philistine prison while his hair grows back unnoticed.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626864" y="2194560"/>
            <a:ext cx="1874520" cy="2377440"/>
          </a:xfrm>
          <a:prstGeom prst="rect">
            <a:avLst/>
          </a:prstGeom>
          <a:solidFill>
            <a:srgbClr val="FFFFFF"/>
          </a:solidFill>
          <a:ln w="15875">
            <a:solidFill>
              <a:srgbClr val="C8102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55464" y="2395728"/>
            <a:ext cx="502920" cy="5029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55464" y="23957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791456" y="2999232"/>
            <a:ext cx="1545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Cried Out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791456" y="3520440"/>
            <a:ext cx="15453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“Sovereign LORD, remember me. Strengthen me just once more.” The end of his rope becomes a prayer.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665976" y="2194560"/>
            <a:ext cx="1874520" cy="2377440"/>
          </a:xfrm>
          <a:prstGeom prst="rect">
            <a:avLst/>
          </a:prstGeom>
          <a:solidFill>
            <a:srgbClr val="FFFFFF"/>
          </a:solidFill>
          <a:ln w="15875">
            <a:solidFill>
              <a:srgbClr val="C810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94576" y="2395728"/>
            <a:ext cx="502920" cy="5029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94576" y="23957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830568" y="2999232"/>
            <a:ext cx="1545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Conquered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830568" y="3520440"/>
            <a:ext cx="15453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pushes the pillars down — more accomplished in surrender than in all his self-reliance.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4864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93776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this message asks of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88620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1A1A1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87452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325880" y="187452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Reach for God before reaching for the rope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325880" y="2532888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isn’t the last move — it’s the first one. Pray before you problem-solve.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691640"/>
            <a:ext cx="388620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1A1A1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187452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486400" y="187452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Name the storm you’re handling alone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0" y="2532888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Whatever you’re Hanging Exceedingly Long Pathetically over — speak it before it spreads.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3246120"/>
            <a:ext cx="388620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1A1A1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342900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325880" y="342900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the knot at the end strengthen your hope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325880" y="4087368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feels like a dead-end is often where God ties you tighter to Him.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246120"/>
            <a:ext cx="388620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1A1A1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342900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5486400" y="342900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 the grace that holds you THROUGH it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0" y="4087368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grace is sufficient — not just after the storm, but while you walk through it.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4864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93776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passages holding the message together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864" cy="50292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792224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Judges 16:28–30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246120" y="1792224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Samson’s last prayer — God’s strength returns when self-reliance ends.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542032"/>
            <a:ext cx="54864" cy="50292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505456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Romans 8:28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246120" y="2505456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things work together for the good of those who love Him.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255264"/>
            <a:ext cx="54864" cy="50292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3218688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43:2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246120" y="3218688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walk through the fire, the flames will not set you ablaze.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968496"/>
            <a:ext cx="54864" cy="50292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393192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Corinthians 12:9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246120" y="3931920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“My grace is sufficient for you, for my power is made perfect in weakness.”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3776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rope isn’t holding you back. It’s binding you to Him.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331720"/>
            <a:ext cx="73152" cy="182880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23774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knot at the end of your rope isn’t a finish line — it’s a fastening point. The same grip you call “the end” is what God calls a beginning.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68680" y="35204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you’ve been white-knuckling the rope, the question isn’t whether God can still pull you up. The question is whether you’re willing to let go of how you thought it would go — and trust the One holding the other end.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3776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 to sit with this week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02920" cy="5029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80160" y="187452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rope am I clinging to that I should be letting go of?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587752"/>
            <a:ext cx="502920" cy="5029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25877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80160" y="2587752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have I been treating God’s help as a last resort instead of a first invitation?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300984"/>
            <a:ext cx="502920" cy="5029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3009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80160" y="3300984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knot at the end of my rope has God been using to strengthen my hope?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4014216"/>
            <a:ext cx="502920" cy="5029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40142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280160" y="4014216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God is the rope, why am I still trying to climb on my own strength?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37760" y="47320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you reach the end of your rope...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IS the rope of HOPE.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548640" y="2926080"/>
            <a:ext cx="77724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32004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 On Planet Earth becomes Heavenly Occurrences People Everyday — the moment you stop holding on to the rope and let the rope hold you.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5948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Finding HELP within the ROPE of HOPE   •   Pastor Chris   •   The City Fire Starters</a:t>
            </a:r>
            <a:endParaRPr lang="en-US" sz="1100" dirty="0"/>
          </a:p>
        </p:txBody>
      </p:sp>
      <p:pic>
        <p:nvPicPr>
          <p:cNvPr id="8" name="Image 0" descr="/sessions/sharp-affectionate-bell/mnt/outputs/logo_transparent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83880" y="4183380"/>
            <a:ext cx="777240" cy="7772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HELP within the ROPE of HOPE — Sermon Brief</dc:title>
  <dc:subject>PptxGenJS Presentation</dc:subject>
  <dc:creator>The City Fire Starters Church</dc:creator>
  <cp:lastModifiedBy>The City Fire Starters Church</cp:lastModifiedBy>
  <cp:revision>1</cp:revision>
  <dcterms:created xsi:type="dcterms:W3CDTF">2026-04-30T12:16:26Z</dcterms:created>
  <dcterms:modified xsi:type="dcterms:W3CDTF">2026-04-30T12:16:26Z</dcterms:modified>
</cp:coreProperties>
</file>