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E0E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sermon2/logo_larg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00800" y="365760"/>
            <a:ext cx="2468880" cy="246888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48640" y="640080"/>
            <a:ext cx="5943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600" kern="0" dirty="0">
                <a:solidFill>
                  <a:srgbClr val="F2A5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SERMON BRIEF  •  PART TWO</a:t>
            </a:r>
            <a:endParaRPr lang="en-US" sz="1300" dirty="0"/>
          </a:p>
        </p:txBody>
      </p:sp>
      <p:sp>
        <p:nvSpPr>
          <p:cNvPr id="4" name="Text 1"/>
          <p:cNvSpPr/>
          <p:nvPr/>
        </p:nvSpPr>
        <p:spPr>
          <a:xfrm>
            <a:off x="548640" y="1143000"/>
            <a:ext cx="594360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800" i="1" dirty="0">
                <a:solidFill>
                  <a:srgbClr val="F7EFE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Your Mirror</a:t>
            </a:r>
            <a:endParaRPr lang="en-US" sz="4800" dirty="0"/>
          </a:p>
          <a:p>
            <a:pPr indent="0" marL="0">
              <a:buNone/>
            </a:pPr>
            <a:r>
              <a:rPr lang="en-US" sz="4800" i="1" dirty="0">
                <a:solidFill>
                  <a:srgbClr val="F7EFE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Lied to You</a:t>
            </a:r>
            <a:endParaRPr lang="en-US" sz="4800" dirty="0"/>
          </a:p>
        </p:txBody>
      </p:sp>
      <p:sp>
        <p:nvSpPr>
          <p:cNvPr id="5" name="Text 2"/>
          <p:cNvSpPr/>
          <p:nvPr/>
        </p:nvSpPr>
        <p:spPr>
          <a:xfrm>
            <a:off x="548640" y="3154680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F7EFE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don't know what you're really rich in.</a:t>
            </a:r>
            <a:endParaRPr lang="en-US" sz="1600" dirty="0"/>
          </a:p>
        </p:txBody>
      </p:sp>
      <p:sp>
        <p:nvSpPr>
          <p:cNvPr id="6" name="Shape 3"/>
          <p:cNvSpPr/>
          <p:nvPr/>
        </p:nvSpPr>
        <p:spPr>
          <a:xfrm>
            <a:off x="548640" y="3611880"/>
            <a:ext cx="548640" cy="36576"/>
          </a:xfrm>
          <a:prstGeom prst="rect">
            <a:avLst/>
          </a:prstGeom>
          <a:solidFill>
            <a:srgbClr val="F2A516"/>
          </a:solidFill>
          <a:ln w="12700">
            <a:solidFill>
              <a:srgbClr val="F2A516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548640" y="3794760"/>
            <a:ext cx="5486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7EFE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Pastor Chris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B8AC9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City Fire Starters</a:t>
            </a:r>
            <a:endParaRPr lang="en-US" sz="1300" dirty="0"/>
          </a:p>
          <a:p>
            <a:pPr indent="0" marL="0">
              <a:buNone/>
            </a:pPr>
            <a:r>
              <a:rPr lang="en-US" sz="1300" i="1" dirty="0">
                <a:solidFill>
                  <a:srgbClr val="B8AC9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Anchor text: Ephesians 1:15-23  •  Today's focus: Riches</a:t>
            </a:r>
            <a:endParaRPr lang="en-US" sz="1300" dirty="0"/>
          </a:p>
        </p:txBody>
      </p:sp>
      <p:sp>
        <p:nvSpPr>
          <p:cNvPr id="8" name="Text 5"/>
          <p:cNvSpPr/>
          <p:nvPr/>
        </p:nvSpPr>
        <p:spPr>
          <a:xfrm>
            <a:off x="548640" y="480060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B8AC9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rundown for personal reflection</a:t>
            </a:r>
            <a:endParaRPr lang="en-US" sz="1000" dirty="0"/>
          </a:p>
        </p:txBody>
      </p:sp>
      <p:sp>
        <p:nvSpPr>
          <p:cNvPr id="9" name="Text 6"/>
          <p:cNvSpPr/>
          <p:nvPr/>
        </p:nvSpPr>
        <p:spPr>
          <a:xfrm>
            <a:off x="4114800" y="480060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b="1" spc="500" kern="0" dirty="0">
                <a:solidFill>
                  <a:srgbClr val="F2A5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IGNITE.  EQUIP.  EVANGELIZE.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EFE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600" kern="0" dirty="0">
                <a:solidFill>
                  <a:srgbClr val="F2A5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BIG IDEA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822960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i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world taught you to chase wealth.</a:t>
            </a:r>
            <a:endParaRPr lang="en-US" sz="2600" dirty="0"/>
          </a:p>
          <a:p>
            <a:pPr indent="0" marL="0">
              <a:buNone/>
            </a:pPr>
            <a:r>
              <a:rPr lang="en-US" sz="2600" i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God offers you something money can't buy.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548640" y="2834640"/>
            <a:ext cx="3840480" cy="1783080"/>
          </a:xfrm>
          <a:prstGeom prst="rect">
            <a:avLst/>
          </a:prstGeom>
          <a:solidFill>
            <a:srgbClr val="FFFFFF"/>
          </a:solidFill>
          <a:ln w="12700">
            <a:solidFill>
              <a:srgbClr val="C8102E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8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548640" y="2834640"/>
            <a:ext cx="73152" cy="1783080"/>
          </a:xfrm>
          <a:prstGeom prst="rect">
            <a:avLst/>
          </a:prstGeom>
          <a:solidFill>
            <a:srgbClr val="C8102E"/>
          </a:solidFill>
          <a:ln w="12700">
            <a:solidFill>
              <a:srgbClr val="C8102E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3017520"/>
            <a:ext cx="3474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400" kern="0" dirty="0">
                <a:solidFill>
                  <a:srgbClr val="C81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WORLDLY RICHES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777240" y="3337560"/>
            <a:ext cx="3474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Bank with limits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777240" y="3794760"/>
            <a:ext cx="3474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More work, more stress, no peace.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account empties, the markets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shift, the joy never lasts.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4754880" y="2834640"/>
            <a:ext cx="3840480" cy="1783080"/>
          </a:xfrm>
          <a:prstGeom prst="rect">
            <a:avLst/>
          </a:prstGeom>
          <a:solidFill>
            <a:srgbClr val="FFFFFF"/>
          </a:solidFill>
          <a:ln w="12700">
            <a:solidFill>
              <a:srgbClr val="F2A516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8000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4754880" y="2834640"/>
            <a:ext cx="73152" cy="1783080"/>
          </a:xfrm>
          <a:prstGeom prst="rect">
            <a:avLst/>
          </a:prstGeom>
          <a:solidFill>
            <a:srgbClr val="F2A516"/>
          </a:solidFill>
          <a:ln w="12700">
            <a:solidFill>
              <a:srgbClr val="F2A51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983480" y="3017520"/>
            <a:ext cx="3474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400" kern="0" dirty="0">
                <a:solidFill>
                  <a:srgbClr val="F2A5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RICHES OF HIS GLORY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983480" y="3337560"/>
            <a:ext cx="3474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Bank with no limits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4983480" y="3794760"/>
            <a:ext cx="3474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Peace that never empties. Grace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that fills every void. Available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through unlimited withdrawals.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548640" y="48006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C54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Slide 2 of 8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4114800" y="480060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b="1" spc="500" kern="0" dirty="0">
                <a:solidFill>
                  <a:srgbClr val="C81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IGNITE.  EQUIP.  EVANGELIZE.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EFE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600" kern="0" dirty="0">
                <a:solidFill>
                  <a:srgbClr val="F2A5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ANCHOR STORY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91440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"I Wanna Be Rich" — a testimony in four beats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548640" y="1828800"/>
            <a:ext cx="1874520" cy="2468880"/>
          </a:xfrm>
          <a:prstGeom prst="rect">
            <a:avLst/>
          </a:prstGeom>
          <a:solidFill>
            <a:srgbClr val="FFFFFF"/>
          </a:solidFill>
          <a:ln w="12700">
            <a:solidFill>
              <a:srgbClr val="1A1A1A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8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777240" y="2057400"/>
            <a:ext cx="502920" cy="502920"/>
          </a:xfrm>
          <a:prstGeom prst="ellipse">
            <a:avLst/>
          </a:prstGeom>
          <a:solidFill>
            <a:srgbClr val="0E0E10"/>
          </a:solidFill>
          <a:ln w="12700">
            <a:solidFill>
              <a:srgbClr val="0E0E10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205740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2A51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777240" y="2697480"/>
            <a:ext cx="1417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Spellbound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777240" y="3154680"/>
            <a:ext cx="14173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 11, poverty,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and a song that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promised peace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through money.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2606040" y="1828800"/>
            <a:ext cx="1874520" cy="2468880"/>
          </a:xfrm>
          <a:prstGeom prst="rect">
            <a:avLst/>
          </a:prstGeom>
          <a:solidFill>
            <a:srgbClr val="FFFFFF"/>
          </a:solidFill>
          <a:ln w="12700">
            <a:solidFill>
              <a:srgbClr val="1A1A1A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8000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2834640" y="2057400"/>
            <a:ext cx="502920" cy="502920"/>
          </a:xfrm>
          <a:prstGeom prst="ellipse">
            <a:avLst/>
          </a:prstGeom>
          <a:solidFill>
            <a:srgbClr val="0E0E10"/>
          </a:solidFill>
          <a:ln w="12700">
            <a:solidFill>
              <a:srgbClr val="0E0E10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2834640" y="205740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2A51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2834640" y="2697480"/>
            <a:ext cx="1417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Chasing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2834640" y="3154680"/>
            <a:ext cx="14173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Years spent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focused on wealth,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distracted from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God's purpose.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4663440" y="1828800"/>
            <a:ext cx="1874520" cy="2468880"/>
          </a:xfrm>
          <a:prstGeom prst="rect">
            <a:avLst/>
          </a:prstGeom>
          <a:solidFill>
            <a:srgbClr val="FFFFFF"/>
          </a:solidFill>
          <a:ln w="12700">
            <a:solidFill>
              <a:srgbClr val="1A1A1A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800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4892040" y="2057400"/>
            <a:ext cx="502920" cy="502920"/>
          </a:xfrm>
          <a:prstGeom prst="ellipse">
            <a:avLst/>
          </a:prstGeom>
          <a:solidFill>
            <a:srgbClr val="0E0E10"/>
          </a:solidFill>
          <a:ln w="12700">
            <a:solidFill>
              <a:srgbClr val="0E0E10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892040" y="205740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2A51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4892040" y="2697480"/>
            <a:ext cx="1417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Arrived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4892040" y="3154680"/>
            <a:ext cx="14173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God let him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 into "rich" —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more stress, less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peace, no joy.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6720840" y="1828800"/>
            <a:ext cx="1874520" cy="2468880"/>
          </a:xfrm>
          <a:prstGeom prst="rect">
            <a:avLst/>
          </a:prstGeom>
          <a:solidFill>
            <a:srgbClr val="FFFFFF"/>
          </a:solidFill>
          <a:ln w="12700">
            <a:solidFill>
              <a:srgbClr val="1A1A1A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8000"/>
              </a:srgbClr>
            </a:outerShdw>
          </a:effectLst>
        </p:spPr>
      </p:sp>
      <p:sp>
        <p:nvSpPr>
          <p:cNvPr id="20" name="Shape 18"/>
          <p:cNvSpPr/>
          <p:nvPr/>
        </p:nvSpPr>
        <p:spPr>
          <a:xfrm>
            <a:off x="6949440" y="2057400"/>
            <a:ext cx="502920" cy="502920"/>
          </a:xfrm>
          <a:prstGeom prst="ellipse">
            <a:avLst/>
          </a:prstGeom>
          <a:solidFill>
            <a:srgbClr val="0E0E10"/>
          </a:solidFill>
          <a:ln w="12700">
            <a:solidFill>
              <a:srgbClr val="0E0E10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949440" y="205740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2A51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</a:t>
            </a:r>
            <a:endParaRPr lang="en-US" sz="1800" dirty="0"/>
          </a:p>
        </p:txBody>
      </p:sp>
      <p:sp>
        <p:nvSpPr>
          <p:cNvPr id="22" name="Text 20"/>
          <p:cNvSpPr/>
          <p:nvPr/>
        </p:nvSpPr>
        <p:spPr>
          <a:xfrm>
            <a:off x="6949440" y="2697480"/>
            <a:ext cx="1417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Released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6949440" y="3154680"/>
            <a:ext cx="14173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Trusted Proverbs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3:5-6. Found peace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that surpassed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bank account.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548640" y="48006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C54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Slide 3 of 8</a:t>
            </a:r>
            <a:endParaRPr lang="en-US" sz="1000" dirty="0"/>
          </a:p>
        </p:txBody>
      </p:sp>
      <p:sp>
        <p:nvSpPr>
          <p:cNvPr id="25" name="Text 23"/>
          <p:cNvSpPr/>
          <p:nvPr/>
        </p:nvSpPr>
        <p:spPr>
          <a:xfrm>
            <a:off x="4114800" y="480060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b="1" spc="500" kern="0" dirty="0">
                <a:solidFill>
                  <a:srgbClr val="C81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IGNITE.  EQUIP.  EVANGELIZE.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EFE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600" kern="0" dirty="0">
                <a:solidFill>
                  <a:srgbClr val="F2A5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CHALLENGE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91440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Four things this message asks of you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48640" y="1874520"/>
            <a:ext cx="4023360" cy="1325880"/>
          </a:xfrm>
          <a:prstGeom prst="rect">
            <a:avLst/>
          </a:prstGeom>
          <a:solidFill>
            <a:srgbClr val="FFFFFF"/>
          </a:solidFill>
          <a:ln w="12700">
            <a:solidFill>
              <a:srgbClr val="1A1A1A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8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777240" y="2057400"/>
            <a:ext cx="548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i="1" dirty="0">
                <a:solidFill>
                  <a:srgbClr val="F2A51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01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1325880" y="2057400"/>
            <a:ext cx="3063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Question what you call "rich"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1325880" y="2514600"/>
            <a:ext cx="3063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 your definition matches the world's, the mirror is still lying. Wealth ≠ glory.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4754880" y="1874520"/>
            <a:ext cx="4023360" cy="1325880"/>
          </a:xfrm>
          <a:prstGeom prst="rect">
            <a:avLst/>
          </a:prstGeom>
          <a:solidFill>
            <a:srgbClr val="FFFFFF"/>
          </a:solidFill>
          <a:ln w="12700">
            <a:solidFill>
              <a:srgbClr val="1A1A1A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8000"/>
              </a:srgbClr>
            </a:outerShdw>
          </a:effectLst>
        </p:spPr>
      </p:sp>
      <p:sp>
        <p:nvSpPr>
          <p:cNvPr id="9" name="Text 7"/>
          <p:cNvSpPr/>
          <p:nvPr/>
        </p:nvSpPr>
        <p:spPr>
          <a:xfrm>
            <a:off x="4983480" y="2057400"/>
            <a:ext cx="548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i="1" dirty="0">
                <a:solidFill>
                  <a:srgbClr val="F2A51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02</a:t>
            </a:r>
            <a:endParaRPr lang="en-US" sz="2200" dirty="0"/>
          </a:p>
        </p:txBody>
      </p:sp>
      <p:sp>
        <p:nvSpPr>
          <p:cNvPr id="10" name="Text 8"/>
          <p:cNvSpPr/>
          <p:nvPr/>
        </p:nvSpPr>
        <p:spPr>
          <a:xfrm>
            <a:off x="5532120" y="2057400"/>
            <a:ext cx="3063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Watch the idol you can't put down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5532120" y="2514600"/>
            <a:ext cx="3063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thing you can't stop chasing is the thing you're worshipping. Name it.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548640" y="3383280"/>
            <a:ext cx="4023360" cy="1325880"/>
          </a:xfrm>
          <a:prstGeom prst="rect">
            <a:avLst/>
          </a:prstGeom>
          <a:solidFill>
            <a:srgbClr val="FFFFFF"/>
          </a:solidFill>
          <a:ln w="12700">
            <a:solidFill>
              <a:srgbClr val="1A1A1A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8000"/>
              </a:srgbClr>
            </a:outerShdw>
          </a:effectLst>
        </p:spPr>
      </p:sp>
      <p:sp>
        <p:nvSpPr>
          <p:cNvPr id="13" name="Text 11"/>
          <p:cNvSpPr/>
          <p:nvPr/>
        </p:nvSpPr>
        <p:spPr>
          <a:xfrm>
            <a:off x="777240" y="3566160"/>
            <a:ext cx="548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i="1" dirty="0">
                <a:solidFill>
                  <a:srgbClr val="F2A51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03</a:t>
            </a:r>
            <a:endParaRPr lang="en-US" sz="2200" dirty="0"/>
          </a:p>
        </p:txBody>
      </p:sp>
      <p:sp>
        <p:nvSpPr>
          <p:cNvPr id="14" name="Text 12"/>
          <p:cNvSpPr/>
          <p:nvPr/>
        </p:nvSpPr>
        <p:spPr>
          <a:xfrm>
            <a:off x="1325880" y="3566160"/>
            <a:ext cx="3063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Trade the chase for surrender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1325880" y="4023360"/>
            <a:ext cx="3063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Proverbs 3:5-6 — lean not on your understanding. He'll make the path straight.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4754880" y="3383280"/>
            <a:ext cx="4023360" cy="1325880"/>
          </a:xfrm>
          <a:prstGeom prst="rect">
            <a:avLst/>
          </a:prstGeom>
          <a:solidFill>
            <a:srgbClr val="FFFFFF"/>
          </a:solidFill>
          <a:ln w="12700">
            <a:solidFill>
              <a:srgbClr val="1A1A1A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8000"/>
              </a:srgbClr>
            </a:outerShdw>
          </a:effectLst>
        </p:spPr>
      </p:sp>
      <p:sp>
        <p:nvSpPr>
          <p:cNvPr id="17" name="Text 15"/>
          <p:cNvSpPr/>
          <p:nvPr/>
        </p:nvSpPr>
        <p:spPr>
          <a:xfrm>
            <a:off x="4983480" y="3566160"/>
            <a:ext cx="548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i="1" dirty="0">
                <a:solidFill>
                  <a:srgbClr val="F2A51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04</a:t>
            </a:r>
            <a:endParaRPr lang="en-US" sz="2200" dirty="0"/>
          </a:p>
        </p:txBody>
      </p:sp>
      <p:sp>
        <p:nvSpPr>
          <p:cNvPr id="18" name="Text 16"/>
          <p:cNvSpPr/>
          <p:nvPr/>
        </p:nvSpPr>
        <p:spPr>
          <a:xfrm>
            <a:off x="5532120" y="3566160"/>
            <a:ext cx="3063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Tap in. Then tap in again.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5532120" y="4023360"/>
            <a:ext cx="3063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Low on faith? Tap in. Worried? Tap in. Lost? Tap in. The well never runs dry.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548640" y="48006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C54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Slide 4 of 8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4114800" y="480060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b="1" spc="500" kern="0" dirty="0">
                <a:solidFill>
                  <a:srgbClr val="C81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IGNITE.  EQUIP.  EVANGELIZE.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E0E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600" kern="0" dirty="0">
                <a:solidFill>
                  <a:srgbClr val="F2A5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SCRIPTURE ANCHORS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91440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i="1" dirty="0">
                <a:solidFill>
                  <a:srgbClr val="F7EFE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Four passages holding the message together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548640" y="1828800"/>
            <a:ext cx="54864" cy="640080"/>
          </a:xfrm>
          <a:prstGeom prst="rect">
            <a:avLst/>
          </a:prstGeom>
          <a:solidFill>
            <a:srgbClr val="F2A516"/>
          </a:solidFill>
          <a:ln w="12700">
            <a:solidFill>
              <a:srgbClr val="F2A51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777240" y="1828800"/>
            <a:ext cx="23774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2A51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Philippians 4:19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3246120" y="1828800"/>
            <a:ext cx="5486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F7EFE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God meets your needs according to the riches of His glory — not your effort.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548640" y="2606040"/>
            <a:ext cx="54864" cy="640080"/>
          </a:xfrm>
          <a:prstGeom prst="rect">
            <a:avLst/>
          </a:prstGeom>
          <a:solidFill>
            <a:srgbClr val="F2A516"/>
          </a:solidFill>
          <a:ln w="12700">
            <a:solidFill>
              <a:srgbClr val="F2A516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77240" y="2606040"/>
            <a:ext cx="23774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2A51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Proverbs 3:5-6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3246120" y="2606040"/>
            <a:ext cx="5486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F7EFE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Trust in Him with all your heart. Lean not on your own understanding.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548640" y="3383280"/>
            <a:ext cx="54864" cy="640080"/>
          </a:xfrm>
          <a:prstGeom prst="rect">
            <a:avLst/>
          </a:prstGeom>
          <a:solidFill>
            <a:srgbClr val="F2A516"/>
          </a:solidFill>
          <a:ln w="12700">
            <a:solidFill>
              <a:srgbClr val="F2A51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77240" y="3383280"/>
            <a:ext cx="23774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2A51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Luke 16:13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3246120" y="3383280"/>
            <a:ext cx="5486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F7EFE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cannot serve both God and money. Two masters, one heart, no compromise.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548640" y="4160520"/>
            <a:ext cx="54864" cy="640080"/>
          </a:xfrm>
          <a:prstGeom prst="rect">
            <a:avLst/>
          </a:prstGeom>
          <a:solidFill>
            <a:srgbClr val="F2A516"/>
          </a:solidFill>
          <a:ln w="12700">
            <a:solidFill>
              <a:srgbClr val="F2A516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777240" y="4160520"/>
            <a:ext cx="23774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2A51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 Timothy 6:10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3246120" y="4160520"/>
            <a:ext cx="5486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F7EFE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love of money is a root of all kinds of evil — and a piercing kind of grief.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548640" y="48006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B8AC9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Slide 5 of 8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4114800" y="480060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b="1" spc="500" kern="0" dirty="0">
                <a:solidFill>
                  <a:srgbClr val="F2A5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IGNITE.  EQUIP.  EVANGELIZE.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EFE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600" kern="0" dirty="0">
                <a:solidFill>
                  <a:srgbClr val="F2A5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TENSION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914400"/>
            <a:ext cx="82296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i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bag you're chasing won't hold the peace you need.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48640" y="2468880"/>
            <a:ext cx="54864" cy="2011680"/>
          </a:xfrm>
          <a:prstGeom prst="rect">
            <a:avLst/>
          </a:prstGeom>
          <a:solidFill>
            <a:srgbClr val="F2A516"/>
          </a:solidFill>
          <a:ln w="12700">
            <a:solidFill>
              <a:srgbClr val="F2A51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68680" y="2514600"/>
            <a:ext cx="76809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i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CEO of McDonald's won't eat his own product. The richest names in the news can't buy themselves out of their own headlines.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868680" y="3520440"/>
            <a:ext cx="76809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Wealth without God is a leaking bucket. The peace that surpasses understanding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 the only currency that doesn't lose value when the markets shift.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548640" y="48006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C54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Slide 6 of 8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4114800" y="480060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b="1" spc="500" kern="0" dirty="0">
                <a:solidFill>
                  <a:srgbClr val="C81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IGNITE.  EQUIP.  EVANGELIZE.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EFE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600" kern="0" dirty="0">
                <a:solidFill>
                  <a:srgbClr val="F2A5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YOUR REFLECTION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91440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Questions to sit with this week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48640" y="1783080"/>
            <a:ext cx="457200" cy="457200"/>
          </a:xfrm>
          <a:prstGeom prst="ellipse">
            <a:avLst/>
          </a:prstGeom>
          <a:solidFill>
            <a:srgbClr val="0E0E10"/>
          </a:solidFill>
          <a:ln w="12700">
            <a:solidFill>
              <a:srgbClr val="0E0E10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48640" y="17830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2A51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1188720" y="1737360"/>
            <a:ext cx="7498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What's my version of "I Wanna Be Rich" — what have I been chasing for peace?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548640" y="2496312"/>
            <a:ext cx="457200" cy="457200"/>
          </a:xfrm>
          <a:prstGeom prst="ellipse">
            <a:avLst/>
          </a:prstGeom>
          <a:solidFill>
            <a:srgbClr val="0E0E10"/>
          </a:solidFill>
          <a:ln w="12700">
            <a:solidFill>
              <a:srgbClr val="0E0E10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548640" y="249631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2A51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1188720" y="2450592"/>
            <a:ext cx="7498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Where am I trusting my own understanding instead of the Lord's?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548640" y="3209544"/>
            <a:ext cx="457200" cy="457200"/>
          </a:xfrm>
          <a:prstGeom prst="ellipse">
            <a:avLst/>
          </a:prstGeom>
          <a:solidFill>
            <a:srgbClr val="0E0E10"/>
          </a:solidFill>
          <a:ln w="12700">
            <a:solidFill>
              <a:srgbClr val="0E0E10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548640" y="3209544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2A51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1188720" y="3163824"/>
            <a:ext cx="7498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If I named my idol honestly, what would it be — money, status, control, comfort?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548640" y="3922776"/>
            <a:ext cx="457200" cy="457200"/>
          </a:xfrm>
          <a:prstGeom prst="ellipse">
            <a:avLst/>
          </a:prstGeom>
          <a:solidFill>
            <a:srgbClr val="0E0E10"/>
          </a:solidFill>
          <a:ln w="12700">
            <a:solidFill>
              <a:srgbClr val="0E0E10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548640" y="3922776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2A51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1188720" y="3877056"/>
            <a:ext cx="7498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Where in my life do I most need to tap in to His grace this week?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548640" y="48006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C54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Slide 7 of 8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4114800" y="480060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b="1" spc="500" kern="0" dirty="0">
                <a:solidFill>
                  <a:srgbClr val="C81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IGNITE.  EQUIP.  EVANGELIZE.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E0E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sermon2/logo_larg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0" y="3931920"/>
            <a:ext cx="1097280" cy="109728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48640" y="45720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600" kern="0" dirty="0">
                <a:solidFill>
                  <a:srgbClr val="F2A5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TAKEAWAY</a:t>
            </a:r>
            <a:endParaRPr lang="en-US" sz="1200" dirty="0"/>
          </a:p>
        </p:txBody>
      </p:sp>
      <p:sp>
        <p:nvSpPr>
          <p:cNvPr id="4" name="Text 1"/>
          <p:cNvSpPr/>
          <p:nvPr/>
        </p:nvSpPr>
        <p:spPr>
          <a:xfrm>
            <a:off x="548640" y="1280160"/>
            <a:ext cx="8229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i="1" dirty="0">
                <a:solidFill>
                  <a:srgbClr val="F7EFE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You're not poor.</a:t>
            </a:r>
            <a:endParaRPr lang="en-US" sz="4000" dirty="0"/>
          </a:p>
        </p:txBody>
      </p:sp>
      <p:sp>
        <p:nvSpPr>
          <p:cNvPr id="5" name="Text 2"/>
          <p:cNvSpPr/>
          <p:nvPr/>
        </p:nvSpPr>
        <p:spPr>
          <a:xfrm>
            <a:off x="548640" y="2148840"/>
            <a:ext cx="8229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i="1" dirty="0">
                <a:solidFill>
                  <a:srgbClr val="F2A51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You just stopped tapping in.</a:t>
            </a:r>
            <a:endParaRPr lang="en-US" sz="4000" dirty="0"/>
          </a:p>
        </p:txBody>
      </p:sp>
      <p:sp>
        <p:nvSpPr>
          <p:cNvPr id="6" name="Shape 3"/>
          <p:cNvSpPr/>
          <p:nvPr/>
        </p:nvSpPr>
        <p:spPr>
          <a:xfrm>
            <a:off x="548640" y="3246120"/>
            <a:ext cx="548640" cy="36576"/>
          </a:xfrm>
          <a:prstGeom prst="rect">
            <a:avLst/>
          </a:prstGeom>
          <a:solidFill>
            <a:srgbClr val="F2A516"/>
          </a:solidFill>
          <a:ln w="12700">
            <a:solidFill>
              <a:srgbClr val="F2A516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548640" y="3474720"/>
            <a:ext cx="7315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B8AC9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God's grace is sufficient. The riches of His glory don't run out, don't get</a:t>
            </a:r>
            <a:endParaRPr lang="en-US" sz="1400" dirty="0"/>
          </a:p>
          <a:p>
            <a:pPr indent="0" marL="0">
              <a:buNone/>
            </a:pPr>
            <a:r>
              <a:rPr lang="en-US" sz="1400" i="1" dirty="0">
                <a:solidFill>
                  <a:srgbClr val="B8AC9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seized, and don't depend on the market. Tap in — and keep tapping in.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548640" y="480060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B8AC9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Your Mirror Lied to You, Pt. 2   •   Pastor Chris   •   The City Fire Starters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Your Mirror Lied to You Pt. 2 — Sermon Brief</dc:title>
  <dc:subject>PptxGenJS Presentation</dc:subject>
  <dc:creator>The City Fire Starters</dc:creator>
  <cp:lastModifiedBy>The City Fire Starters</cp:lastModifiedBy>
  <cp:revision>1</cp:revision>
  <dcterms:created xsi:type="dcterms:W3CDTF">2026-05-05T13:34:28Z</dcterms:created>
  <dcterms:modified xsi:type="dcterms:W3CDTF">2026-05-05T13:34:28Z</dcterms:modified>
</cp:coreProperties>
</file>