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10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SERMON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5943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Faith Over Fear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457200" y="2240280"/>
            <a:ext cx="5852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B8AC9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Choosing courage when the enemy is selling fear.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457200" y="32461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City Fire Starters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00" i="1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Joshua 1:1-9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rundown for personal reflection</a:t>
            </a:r>
            <a:endParaRPr lang="en-US" sz="1600" dirty="0"/>
          </a:p>
        </p:txBody>
      </p:sp>
      <p:pic>
        <p:nvPicPr>
          <p:cNvPr id="6" name="Image 0" descr="/sessions/optimistic-funny-lovelac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46520" y="365760"/>
            <a:ext cx="2468880" cy="24688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1 of 8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Fear is loud. Faith is louder. Whatever you feed becomes the voice you obey.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Fear deserves a vote.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F.E.A.R. — Framing External Activities Relentlessly. It frames every situation through the worst possible outcome until anxiety, isolation, and sleeplessness feel normal. The enemy doesn't need power; he just needs your microphone.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617720" y="2331720"/>
            <a:ext cx="4069080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46320" y="2514600"/>
            <a:ext cx="36118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TRUTH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46320" y="2788920"/>
            <a:ext cx="3611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Faith over fear, every time.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46320" y="3246120"/>
            <a:ext cx="361188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already commanded courage in Joshua 1:9 — "Be strong and of good courage" — because He goes with you. Faith doesn't pretend the giants aren't there; it just refuses to bow to them. The same God who told Joshua is telling you.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2 of 8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ANCHOR STORY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boy. A couch. A Thriller video.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21792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600" dirty="0"/>
          </a:p>
        </p:txBody>
      </p:sp>
      <p:sp>
        <p:nvSpPr>
          <p:cNvPr id="6" name="Text 4"/>
          <p:cNvSpPr/>
          <p:nvPr/>
        </p:nvSpPr>
        <p:spPr>
          <a:xfrm>
            <a:off x="621792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Oakland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21792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or four years old, staying with Aunt Mary and Uncle Bill in Oakland, far from home and parents.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87752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52344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600" dirty="0"/>
          </a:p>
        </p:txBody>
      </p:sp>
      <p:sp>
        <p:nvSpPr>
          <p:cNvPr id="10" name="Text 8"/>
          <p:cNvSpPr/>
          <p:nvPr/>
        </p:nvSpPr>
        <p:spPr>
          <a:xfrm>
            <a:off x="2752344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Thriller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752344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MTV is wall-to-wall Michael Jackson. The zombie scene in the Thriller video hits him at the worst angle of the night.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718304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82896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5600" dirty="0"/>
          </a:p>
        </p:txBody>
      </p:sp>
      <p:sp>
        <p:nvSpPr>
          <p:cNvPr id="14" name="Text 12"/>
          <p:cNvSpPr/>
          <p:nvPr/>
        </p:nvSpPr>
        <p:spPr>
          <a:xfrm>
            <a:off x="4882896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Hiding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82896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months he refuses to walk past the TV without crouching behind the couch. Fear writes the rules of his living room.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848856" y="1691640"/>
            <a:ext cx="2011680" cy="2880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13448" y="1828800"/>
            <a:ext cx="168249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5600" dirty="0"/>
          </a:p>
        </p:txBody>
      </p:sp>
      <p:sp>
        <p:nvSpPr>
          <p:cNvPr id="18" name="Text 16"/>
          <p:cNvSpPr/>
          <p:nvPr/>
        </p:nvSpPr>
        <p:spPr>
          <a:xfrm>
            <a:off x="7013448" y="2770632"/>
            <a:ext cx="16824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Free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013448" y="3172968"/>
            <a:ext cx="168249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later he realizes — the zombies were never coming. Fear was the show. Faith was the way home.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3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CHALLENGE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things this message asks of you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46304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Name the fear out loud.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dread keeps you stuck. Speak the specific thing you're afraid of so the Spirit can confront it with truth.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709160" y="13716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92040" y="15087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5715000" y="15361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Refuse to give fear your microphone.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15000" y="20848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has no power except what you hand it. Stop replaying the worst-case in your head. Starve the voice you don't want to obey.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146304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Soak in scripture about courage.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46304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Joshua 1:9. Psalm 23. 2 Timothy 1:7. Read them aloud until they sound louder than the fear talking back.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709160" y="3200400"/>
            <a:ext cx="4069080" cy="1691640"/>
          </a:xfrm>
          <a:prstGeom prst="rect">
            <a:avLst/>
          </a:prstGeom>
          <a:solidFill>
            <a:srgbClr val="FFFFFF"/>
          </a:solidFill>
          <a:ln w="9525">
            <a:solidFill>
              <a:srgbClr val="E9DFC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892040" y="3337560"/>
            <a:ext cx="8686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5715000" y="3364992"/>
            <a:ext cx="2880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aggressive with your peace.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715000" y="3913632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enemy is aggressive with the fear — match the energy in the other direction. Pursue peace like it's your job, because it is.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4 of 8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SCRIPTURE ANCHORS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 on these when fear shows up.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9164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Joshua 1:9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03911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strong and of good courage — He goes wherever you go.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404872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40487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Psalm 23:4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752344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through the valley is not the same as living there.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3118104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3118104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Timothy 1:7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1520" y="3465576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 did not give us a spirit of fear — but of power, love, and a sound mind.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831336"/>
            <a:ext cx="91440" cy="566928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3831336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Isaiah 41:10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1520" y="4178808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7EF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Fear not, I am with you; I will strengthen you and uphold you.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5 of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TENSION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Fear isn't powerful.</a:t>
            </a:r>
            <a:endParaRPr lang="en-US" sz="3200" dirty="0"/>
          </a:p>
          <a:p>
            <a:pPr indent="0" marL="0">
              <a:buNone/>
            </a:pPr>
            <a:r>
              <a:rPr lang="en-US" sz="3200" b="1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are — and you keep handing fear the mic.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2514600"/>
            <a:ext cx="1463040" cy="54864"/>
          </a:xfrm>
          <a:prstGeom prst="rect">
            <a:avLst/>
          </a:prstGeom>
          <a:solidFill>
            <a:srgbClr val="F2A516"/>
          </a:solidFill>
          <a:ln w="12700">
            <a:solidFill>
              <a:srgbClr val="F2A5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26974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"The only power fear possesses is the power we give it."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333756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Pastor Chris talks about "monitoring spirits" — agents whose job is to watch what you fear and relay it back. The fix isn't to fight them; it's to stop performing. Praise where fear used to live. Speak peace where panic used to scream. Get loud about the goodness of God, and watch what loses its grip.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6 of 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EF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YOUR REFLECTION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 with these this week.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1581912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fear has been writing the rules in your life — and when did you first let it in?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258568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97280" y="2331720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are you giving fear a microphone you didn't realize you handed over?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08376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1097280" y="3081528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Joshua 1:9 were true for you today, what would change about Monday morning?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58184"/>
            <a:ext cx="594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1097280" y="3831336"/>
            <a:ext cx="7589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it look like for you, personally, to "get aggressive with your peace" this week?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7200" y="45720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Psalm 23 aloud — every day this week.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5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7 of 8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C810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0E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8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i="1" dirty="0">
                <a:solidFill>
                  <a:srgbClr val="F7EFE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enemy gets aggressive with the fear...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i="1" dirty="0">
                <a:solidFill>
                  <a:srgbClr val="F2A5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 aggressive with your peace.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457200" y="3520440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Faith doesn't whisper. Match its volume to the noise — and watch fear get quiet.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1148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Faith Over Fear   •   Pastor Chris   •   The City Fire Starters</a:t>
            </a:r>
            <a:endParaRPr lang="en-US" sz="1100" dirty="0"/>
          </a:p>
        </p:txBody>
      </p:sp>
      <p:pic>
        <p:nvPicPr>
          <p:cNvPr id="7" name="Image 0" descr="/sessions/optimistic-funny-lovelace/mnt/The City Fire Starters Church/Fire Starters 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4187952"/>
            <a:ext cx="777240" cy="7772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65760" y="48463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AC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8 of 8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114800" y="484632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b="1" spc="600" kern="0" dirty="0">
                <a:solidFill>
                  <a:srgbClr val="F2A5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IGNITE.  EQUIP.  EVANGELIZE.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2026-05-26T12:22:09Z</dcterms:created>
  <dcterms:modified xsi:type="dcterms:W3CDTF">2026-05-26T12:22:09Z</dcterms:modified>
</cp:coreProperties>
</file>