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960120"/>
            <a:ext cx="5943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True Inner Strength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57200" y="242316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strength you keep looking for in the mirror lives in the One the mirror can't see.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Mirror Lied to You, Part 3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Ephesians 1:15-23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optimistic-funny-lovelac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mirror keeps measuring your muscle. The Spirit keeps offering you might.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strength comes from me.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world tells you to dig deeper, hustle harder, manifest more. So you keep flexing in the mirror — and keep coming up empty. Self-made strength runs out exactly when you need it most.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Shazak — His strength in you.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Paul prays in Ephesians 1:19 that you'd know the immeasurable greatness of His power toward you — the same power that raised Christ. "Shazak" is the Hebrew for that kind of strength — borrowed from God, settled in you, way bigger than your bicep.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Stallone, the arm wrestle, and the cap flip.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Underdog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1987's Over the Top. Sly Stallone arm-wrestles men twice his size with everything on the line.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Ritual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each big match he flips his ball cap backwards — a personal trigger that says it's time to lock in.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Grip Shift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Mid-match, he changes his hand position. Same opponent, same table — new leverage, new power.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Victory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pins champions and walks away with the trophy. Not because he got bigger — because he switched strength.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shifts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Flip the cap. Lock in.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drifting through the day on autopilot. Set a daily moment that marks the switch from self-effort to Spirit-strength.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Change your grip.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way you've been carrying it isn't working, change the position — not the goal. Pray differently. Stand differently. Believe differently.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it out loud: "Shazak — I got this."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Proclamation isn't hype, it's alignment. Tell yourself the truth before the situation tells you a lie. "I'm good because God's great."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Refuse to share the seat with fear.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and faith cannot occupy the same seat. Pick which one gets the cushion and which one stands at the door.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Borrowed strength has receipts.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Ephesians 1:19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immeasurable greatness of His power toward us who believe — the resurrection kind.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Judges 16:28-30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Samson, blinded and broken, calls on the Lord — and the last act is the strongest.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5:1-9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Thirty-eight years paralyzed. Jesus skips the pool, hands him the strength directly.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26:4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in the Lord forever — the Lord is the Rock eternal. Where the strength comes from.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keep checking the mirror.</a:t>
            </a:r>
            <a:endParaRPr lang="en-US" sz="3000" dirty="0"/>
          </a:p>
          <a:p>
            <a:pPr indent="0" marL="0">
              <a:buNone/>
            </a:pPr>
            <a:r>
              <a:rPr lang="en-US" sz="30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strength was never going to live there.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260604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7889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"Fear and faith can't cohabitate at the same spot."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 warns: the culture is selling a self-help version of strength, even repackaged with religious language and AI-generated devotionals. Stay in the Word. Real Shazak doesn't come from a feed — it comes from the same Spirit that raised Christ from the dead. That power has your name on it.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have you been demanding strength from yourself that only God can give?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would your week look like if you actually believed Ephesians 1:19 is for you?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the "grip shift" — the way of carrying this that you haven't tried yet?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"Shazak — I got this" out loud. What changes in your chest when you do?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Ephesians 1:15-23 aloud — every day this week.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Stop flexing in the mirror...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Shazak — I got this.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good because God's great. The strength you needed already moved in.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Your True Inner Strength   •   Pastor Chris   •   The City Fire Starters</a:t>
            </a:r>
            <a:endParaRPr lang="en-US" sz="1100" dirty="0"/>
          </a:p>
        </p:txBody>
      </p:sp>
      <p:pic>
        <p:nvPicPr>
          <p:cNvPr id="7" name="Image 0" descr="/sessions/optimistic-funny-lovelac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2026-05-26T12:25:18Z</dcterms:created>
  <dcterms:modified xsi:type="dcterms:W3CDTF">2026-05-26T12:25:18Z</dcterms:modified>
</cp:coreProperties>
</file>