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5943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Breakthrough Of Obedience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457200" y="242316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AC9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breakthrough you've been praying for is on the other side of obedience.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3246120"/>
            <a:ext cx="5852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i="1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Kings 5:1-16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600" dirty="0"/>
          </a:p>
        </p:txBody>
      </p:sp>
      <p:pic>
        <p:nvPicPr>
          <p:cNvPr id="6" name="Image 0" descr="/sessions/blissful-vigilant-edison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365760"/>
            <a:ext cx="2468880" cy="2468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Naaman almost forfeited his healing because the cure was too simple for his pride.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I'll obey once it makes sense.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Naaman expected a grand ceremony worthy of his rank and his gifts. “Wash in a dirty river seven times” offended him. Pride keeps us waiting for instructions that match our self-image — and we stay stuck and unclean.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1772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4632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Obedience comes before understanding.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4632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Naaman finally went down and dipped seven times, his flesh was restored like a child's. The healing lived in the obeying, not the understanding. Submission stimulates strength; obedience provides proof.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voice at the roundabout — Balad Air Base, 2004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21792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Iraq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21792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24-year-old medic driving a busload of wounded patients from the staging area to the hospital, under threat of mortars.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87752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52344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2752344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Voice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752344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Approaching the roundabout, a quiet voice — the Holy Spirit — said, “Don't turn left. Go the long way.” It made no sense.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18304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82896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4882896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Obeyed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82896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Nurses yelling, patients confused, he took the longer route at the last second instead of his usual quick left.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48856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13448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7013448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Spared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013448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bomb dropped on the road they would have been on. Obedience — not skill — kept everyone alive.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this message asks of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46304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Name the obedience you're avoiding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has God clearly asked of you that you keep talking yourself out of? Say it plainly this week.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71500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pride bow to the simple instruction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71500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waiting for a version of obedience that flatters you. Do the small, humbling thing He already said.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 “no, God” to the idol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finances, food, or comfort try to take His place, declare out loud that they are not your God.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71500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 the Book for yourself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1500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out your Bible and read 2 Kings 5 — don't just hear the Word on Sunday, let it embed in your heart.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 on these this week.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Kings 5:9-16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03911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Naaman dips seven times in the Jordan and his flesh is restored like a child's.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404872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404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Proverbs 16:18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27523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“Pride goes before destruction, and a haughty spirit before a fall.”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118104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3118104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Jeremiah 7:23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3465576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“Obey my voice, and I will be your God” — that it may be well with you.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831336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83133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Deuteronomy 8:6-7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4178808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Obey and walk in His ways — He's bringing you into a good land.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Pride prevents progress. Obedience brings healing.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2606040"/>
            <a:ext cx="146304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7889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"If the prophet had told you to do something great, would you not have done it? How much more, then, “wash and be clean”?"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4290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Naaman's miracle was never in question — his willingness was. The same God who steered a bus away from a bomb is the one asking you to obey before you understand. The breakthrough waits on the other side of the dirty river.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 with these this week.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158191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has God asked you to do that you keep explaining your way out of?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258568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97280" y="233172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is pride telling you the instruction is beneath you?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008376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97280" y="308152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Whose voice has your ear right now — God's, or an idol's?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58184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097280" y="383133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would change if you obeyed before it made sense?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2 Kings 5 aloud this week and ask: where is my dirty river?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breakthrough you've been praying for…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on the other side of obedience.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35204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“no, God” to the idol — and walk in the protective bubble of His grace and mercy.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114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The Breakthrough Of Obedience   •   Pastor Chris   •   The City Fire Starters</a:t>
            </a:r>
            <a:endParaRPr lang="en-US" sz="1100" dirty="0"/>
          </a:p>
        </p:txBody>
      </p:sp>
      <p:pic>
        <p:nvPicPr>
          <p:cNvPr id="7" name="Image 0" descr="/sessions/blissful-vigilant-edison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4187952"/>
            <a:ext cx="777240" cy="7772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8 of 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2026-06-08T21:14:23Z</dcterms:created>
  <dcterms:modified xsi:type="dcterms:W3CDTF">2026-06-08T21:14:23Z</dcterms:modified>
</cp:coreProperties>
</file>