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Reward Of Boldness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Wrestling through the night and refusing to let go until the blessing comes.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32:22-30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sleepy-amazing-cori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Boldness is a choice — and breakthrough comes to the consistent, the persistent, and the insistent.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Hulk is too big.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obstacle in front of you — fear, finances, addiction, doubt, opposition — towers over you like a Hulk you'll never get past, so you stop short of the blessing.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weapon can prosper.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Hulk only looks intimidating. Our weapons have divine power to demolish strongholds. Name it, stand on the word, and you can declare it banished.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Jacob wrestles God until daybreak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Jacob tricks his blind father Isaac out of Esau's blessing, then runs for his life from a brother who wants him dead. (Genesis 27)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Served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works 20+ years for Laban — tricked into Leah, then earning Rachel. Through it all, God's favor grows his family and his flocks. (Genesis 29-31)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Alone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 home to face Esau, Jacob sends everyone ahead and is left solo. A stranger wrestles him all night long. (Genesis 32:22-24)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Israel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 wrenched, he still won't let go: 'I will not let you go unless you bless me.' He is renamed Israel — he struggled with God and overcame. (Genesis 32:25-30)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consistent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God daily, not just in crisis. Pursue Him in the good times like you chase Him in the storm. Consistency creates change.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persistent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 the devil on sight and he will flee. The character that can wrestle all night is built one persistent day at a time.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 your Hulk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thing intimidating you — fear, finances, addiction, judgment — so you can declare it banished. Insistency causes the breakthrough.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to be bold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bold in action, in prayer, and in your faith walk. Declare it, then live it — study, pray, witness. If God says do it, do it.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bold on these.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Genesis 32:26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 will not let you go unless you bless me' — boldness that holds on through the night.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Joshua 24:15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'As for me and my household, we will serve the Lord' — the daily choice that creates change.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Corinthians 10:3-5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weapons have divine power to demolish strongholds and take every thought captive to Christ.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Psalm 27:1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'The Lord is my light and my salvation — whom shall I fear?'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chase God relentlessly when we're in trouble. Would we pursue Him that hard when nothing's wrong?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"What is your Hulk?"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we're in trouble, consistency is no issue — we hit God up again and again like a telemarketer. The thing you think has you defeated only looks like a towering giant. Name it, bring God's word on-site, and watch the mountain move.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your 'Hulk' right now — the obstacle that looks too big to get past?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are you only consistent with God in crisis, and how could you pursue Him in the good times too?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has God told you to be bold about that you've stayed silent on?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would it look like to wrestle — and not let go — until the blessing comes?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Genesis 32:22-30 aloud and name your Hulk before God this week.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matter what Hulk you're facing, don't quit before your blessing arrives...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to be bold.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bold in action. Be bold in prayer. Be bold in your faith walk. If God says do it — do it.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Reward Of Boldness   •   Pastor Chris   •   The City Fire Starters</a:t>
            </a:r>
            <a:endParaRPr lang="en-US" sz="1100" dirty="0"/>
          </a:p>
        </p:txBody>
      </p:sp>
      <p:pic>
        <p:nvPicPr>
          <p:cNvPr id="7" name="Image 0" descr="/sessions/sleepy-amazing-cori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2026-06-22T15:12:11Z</dcterms:created>
  <dcterms:modified xsi:type="dcterms:W3CDTF">2026-06-22T15:12:11Z</dcterms:modified>
</cp:coreProperties>
</file>