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000" i="1" dirty="0">
                <a:solidFill>
                  <a:srgbClr val="F7EFE2"/>
                </a:solidFill>
                <a:latin typeface="Georgia" pitchFamily="34" charset="0"/>
                <a:ea typeface="Georgia" pitchFamily="34" charset="-122"/>
                <a:cs typeface="Georgia" pitchFamily="34" charset="-120"/>
              </a:rPr>
              <a:t>Forgiveness: The Strangle Hold of Pain</a:t>
            </a:r>
            <a:endParaRPr lang="en-US" sz="40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Choosing to forgive — and finding the freedom waiting on the other side of the pain.</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Genesis 40:20–23</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laughing-stoic-pascal/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Unforgiveness is a strangle hold we choose to carry — and forgiveness is the freedom God is offering us.</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“They have to feel my hurt.”</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When we're wounded we want the get-back — we think if the person who hurt us hurts just as much, then we're finally even. So we strap on the rucksack of vengeance and refuse to let it go. But it only permeates and diseases us. Refusing to forgive is drinking poison and expecting the other person to die.</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Forgiveness breaks the yoke.</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Forgiveness is not weakness — it is freedom. Christ forgave the inexcusable in us, so we can forgive it in others. God even uses the furnace — the forge — to beat the vengeance out of us and shape a Christlike heart. Lay the bondage down; it was never yours to carry.</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Joseph — betrayed, forgotten, and still faithful</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Sold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Joseph's brothers take offense at his dream, plot against him, and sell their own brother into slavery down in Egypt.</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Framed</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As a slave he finds God's favor and is put in charge of everything — until Potiphar's wife falsely accuses him and he's thrown in prison.</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Forgotten</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He interprets the cupbearer's and baker's dreams exactly right — yet the restored cupbearer forgets him for two long years.</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Favored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Called to read Pharaoh's dream, Joseph is set over all Egypt — and chooses to forgive and provide for the very brothers who sold him.</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Harden not your heart</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Don't let the hurt sit and permeate until bitterness diseases your whole structure. Refuse to let the storm impregnate your mind with vengeance.</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Take Jesus' yoke</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Learn from Him — His yoke is easy and His burden is light. Let Him teach you how not to clap back when you've been cut deep.</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Put down the poison</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Stop drinking the poison of vengeance hoping the other person dies. Trade the duffel bag of bitterness for a fresh backpack of forgiveness.</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Forgive, then show the world</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Forgive friends, family, the coworker, the stranger in traffic — then let your Christlike heart show others outside the walls the way home.</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Genesis 40:20–23</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cupbearer is restored to Pharaoh — but he forgets Joseph for two whole years.</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Matthew 11:29–30</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“Take my yoke upon you and learn from me … my yoke is easy and my burden is light.”</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Ephesians 4:31–32</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Put away bitterness and wrath; forgive one another, even as God in Christ forgave you.</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Genesis 50:20</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“You intended to harm me, but God intended it for good … the saving of many lives.”</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Refusing to forgive is like drinking poison and expecting the other person to die.</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"I choose to forgive — not because they deserve it, but because, Lord, You are worth it."</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The hurt is real — abandonment, betrayal, the wound from someone you trusted. God knows that pain, feels it, and still allows it. And still forgiveness must follow, because the bondage was never your portion to carry — and freedom is on the other side of letting it go.</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rucksack of unforgiveness are you still carrying that God never meant for you to hold?</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are you sitting in your own “two years” — doing what God asked and feeling forgotten?</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Who is “dead to you” right now that God is asking you to forgive while there is still time?</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would change if you believed God could mean even your deepest betrayal “for good”?</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Genesis 50:15–21 aloud this week and sit with Joseph's response to his brothers.</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Choose to forgive...</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5000" b="1" i="1" dirty="0">
                <a:solidFill>
                  <a:srgbClr val="F2A516"/>
                </a:solidFill>
                <a:latin typeface="Georgia" pitchFamily="34" charset="0"/>
                <a:ea typeface="Georgia" pitchFamily="34" charset="-122"/>
                <a:cs typeface="Georgia" pitchFamily="34" charset="-120"/>
              </a:rPr>
              <a:t>Choose to live.</a:t>
            </a:r>
            <a:endParaRPr lang="en-US" sz="50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Because He gives life — and life more abundantly — to those who trust Him and let the bondage go.</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Forgiveness: The Strangle Hold of Pain   •   Pastor Chris   •   The City Fire Starters</a:t>
            </a:r>
            <a:endParaRPr lang="en-US" sz="1100" dirty="0"/>
          </a:p>
        </p:txBody>
      </p:sp>
      <p:pic>
        <p:nvPicPr>
          <p:cNvPr id="7" name="Image 0" descr="/sessions/laughing-stoic-pascal/mnt/The City Fire Starters Church/Fire Starters Logo.PNG">    </p:cNvPr>
          <p:cNvPicPr>
            <a:picLocks noChangeAspect="1"/>
          </p:cNvPicPr>
          <p:nvPr/>
        </p:nvPicPr>
        <p:blipFill>
          <a:blip r:embed="rId1"/>
          <a:stretch>
            <a:fillRect/>
          </a:stretch>
        </p:blipFill>
        <p:spPr>
          <a:xfrm>
            <a:off x="8183880" y="4187952"/>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2026-06-29T17:11:48Z</dcterms:created>
  <dcterms:modified xsi:type="dcterms:W3CDTF">2026-06-29T17:11:48Z</dcterms:modified>
</cp:coreProperties>
</file>