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Hardened Perspective of Patience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42316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AC9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years of waiting, suffering, and testing prepared Joseph for purpose.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5852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i="1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41 (the life of Joseph)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600" dirty="0"/>
          </a:p>
        </p:txBody>
      </p:sp>
      <p:pic>
        <p:nvPicPr>
          <p:cNvPr id="6" name="Image 0" descr="/sessions/magical-stoic-galileo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Patience isn't passive waiting — it's one of the strongest demonstrations of faith.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"I need it now."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Impatience says God isn't listening, isn't moving, isn't good — so I'll stop surrendering, stop worshiping, and stop trusting until He gives me what I asked for.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wait is the work.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4632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delay is the layaway. While you wait, God is building your faith, protecting your peace, and moving things you can't see — preparing you for the purpose He already promised.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Nintendo on layaway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792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Begged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21792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Late-'80s. Young Chris begs everyone he can for a Nintendo. A yard full of bikes meant the whole neighborhood was gaming — and he wanted in.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87752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52344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2752344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Socks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52344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morning he tears open the box and finds draws and socks. No Nintendo. Underwhelming — but a necessity nonetheless.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8304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2896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4882896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Layaway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82896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later at Kmart, Mom drops the Nintendo in the cart — then walks it to the back counter and puts it on layaway. He can see it, but he can't get it.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48856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13448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7013448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Wait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13448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months on a payment plan for a $100 console. Patience — from the Latin patientia — means to suffer. He learned exactly what waiting cost.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 your heart posture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answer is delayed, don't go silent on God. Keep praying, keep worshiping, keep surrendering — waiting is not the same as being ignored.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71500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patience build your faith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1500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Joseph waited 13 years — enslaved and imprisoned — before Genesis 41. Trust God in the storm even when you see no sign He is moving.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 your peace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trade God's PEACE for a small piece of this world. Like Joseph before Potiphar's wife, refuse the quick reward that sins against God.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71500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Chase God, not the bag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1500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Joseph never chased the reward — he did God's will and the reward chased him. Do good and don't grow weary; the harvest comes in its proper time.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on these while you wait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Genesis 41:46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391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Joseph enters Pharaoh's service at 30 — after 13 years of waiting.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04872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40:29-31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7523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who hope in the Lord renew their strength and soar like eagles.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18104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Psalm 37:7-9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still before the Lord and wait patiently — do not fret.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831336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313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16:33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4178808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world you'll have trouble — but take heart, He has overcome it.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knock loudly for what we need — but what is our heart posture while we wait?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2606040"/>
            <a:ext cx="14630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889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"He didn't chase the bag — the bag chased him, because he was chasing God."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4290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Joseph could have forced his own way out with Potiphar's wife or quit in prison. Instead he kept doing God's will through 13 years of delay — and prosperity ran him down. Patience is the key that unlocks the door where God sets you free.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these this week.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158191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is God asking you to wait right now — and what is your heart posture while you wait?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25856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23317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Have you ever traded God's peace for a quick 'piece' of this world? What did it cost you?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08376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97280" y="308152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has God already told you to do that you've stopped doing because the reward hasn't come?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58184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097280" y="383133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would it look like this week to chase God instead of chasing the bag?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Genesis 41 and Romans 5:2-5 aloud this week.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wait feels like suffering...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to be patient.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457200" y="35204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Christ's death already paid the payment — God's patience with us is far too apparent.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114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Hardened Perspective of Patience  •  Pastor Chris  •  The City Fire Starters</a:t>
            </a:r>
            <a:endParaRPr lang="en-US" sz="1100" dirty="0"/>
          </a:p>
        </p:txBody>
      </p:sp>
      <p:pic>
        <p:nvPicPr>
          <p:cNvPr id="7" name="Image 0" descr="/sessions/magical-stoic-galileo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4187952"/>
            <a:ext cx="777240" cy="777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8 of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2026-07-21T02:12:42Z</dcterms:created>
  <dcterms:modified xsi:type="dcterms:W3CDTF">2026-07-21T02:12:42Z</dcterms:modified>
</cp:coreProperties>
</file>