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Spiritual Currency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457200" y="242316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AC9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testimony is worth more than anything in the bank — so stop burying it.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5852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i="1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Esther 4:7-17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600" dirty="0"/>
          </a:p>
        </p:txBody>
      </p:sp>
      <p:pic>
        <p:nvPicPr>
          <p:cNvPr id="6" name="Image 0" descr="/sessions/pensive-compassionate-ride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greatest struggle was never meant to stay hidden — it's currency God wants you to spend.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value is what you can store up.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 grew up measuring his worth by the cash he could stuff in an envelope and hide under the mattress — idolizing a currency that says nothing about your spiritual status.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testimony is the real currency.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4632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"Your testimonies are like $100 bills — the more you give out, the more I will replenish." The bank of grace never runs dry. God chooses to use what you've been through to set others free.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 envelope under the mattress to the Bank of Grace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792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Envelope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21792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 and counting fives and tens, Chris measured his value by the cash he could hide away — storing it up, tucked out of sight.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87752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52344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2752344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Wrong Idol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52344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Hip-hop heroes and nice shoes told him wealth was status. He idolized the wrong currency — none of it touched his spiritual worth.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8304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2896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4882896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Esther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82896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queen with access to everything, yet her true currency was the courage to petition the king for her people. She fasted: "If I perish, I perish."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48856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13448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7013448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Refilled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13448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Holy Spirit spoke: testimonies are $100 bills — hand them out and God refills the account. That's the Bank of Grace.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Cut the check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hold your testimony in reserve. Hand it to the person in front of you and let them cash it in with God.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71500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Don't bury it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1500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old, buried testimonies hold full weight. Let God bring back the storms you survived to free somebody else.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 for your purpose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Can't hear God clearly? Starve the flesh and remove the noise — quietly, between you and God (Matthew 6:16-18).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71500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 the account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1500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enemy fights hardest when you walk in purpose. Don't let doubt, rejection, or discouragement rob your currency.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on these this week.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Esther 4:14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391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"For such a time as this" — your position is your purpose.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04872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 5:19-20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7523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"Tell them how much the Lord has done for you" — the power of testimony.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18104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10:10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thief steals, kills, destroys; Jesus gives life to the full.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831336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313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Ephesians 2:8-9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4178808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by grace through faith — a gift, not earned. The Bank of Grace.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enemy only brings the smoke when he knows there's power in your testimony.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2606040"/>
            <a:ext cx="14630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889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"The more spiritual currency you hold, the harder the devil goes to rob you of it."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4290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bury our testimonies to keep them safe, but buried currency frees no one. The very fight you're facing is proof your story has weight — doubt, rejection, and discouragement are just attempts to hijack an identity worth robbing.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these this week.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158191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testimony have you buried for safekeeping — and who might need it cut loose?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25856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23317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has the enemy tried to rob your currency with doubt, rejection, or discouragement?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08376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97280" y="308152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could you "cut a check" for this week instead of holding your peace in reserve?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58184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097280" y="383133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you can't hear your purpose clearly, what noise is God asking you to fast from?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Esther 4 aloud, then ask God who needs your check.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struggle was never just your story...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it's someone else's breakthrough.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35204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burying your testimony. Cut the check — the Bank of Grace never runs dry.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114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Your Spiritual Currency  •  Pastor Chris  •  The City Fire Starters</a:t>
            </a:r>
            <a:endParaRPr lang="en-US" sz="1100" dirty="0"/>
          </a:p>
        </p:txBody>
      </p:sp>
      <p:pic>
        <p:nvPicPr>
          <p:cNvPr id="7" name="Image 0" descr="/sessions/pensive-compassionate-ride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4187952"/>
            <a:ext cx="777240" cy="777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8 of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2026-07-27T15:14:27Z</dcterms:created>
  <dcterms:modified xsi:type="dcterms:W3CDTF">2026-07-27T15:14:27Z</dcterms:modified>
</cp:coreProperties>
</file>