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800" i="1" dirty="0">
                <a:solidFill>
                  <a:srgbClr val="F7EFE2"/>
                </a:solidFill>
                <a:latin typeface="Georgia" pitchFamily="34" charset="0"/>
                <a:ea typeface="Georgia" pitchFamily="34" charset="-122"/>
                <a:cs typeface="Georgia" pitchFamily="34" charset="-120"/>
              </a:rPr>
              <a:t>Stretching for God's Posture</a:t>
            </a:r>
            <a:endParaRPr lang="en-US" sz="48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When the stretch hurts, the pain isn't punishment — it's preparation.</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Genesis 22:1-18</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confident-eloquent-heisenberg/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The pain of the stretch isn't punishment — it's the preparation for the posture God is building in you.</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It shouldn't hurt this much.</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If God were really with me, this season wouldn't stretch me past what I can bear. The pain must mean I've done something wrong — or that He has forgotten me.</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The stretch is intentional.</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God stretches you on purpose. Like a painful roll over the device that finally releases the spine, the pain is the preparation and the release always comes after. He brought you to it to bring you through it.</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Abraham on the mountain in Moriah</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Tested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Over 100 years old, Abraham is told to take Isaac, his only son, and offer him as a burnt offering on a mountain in Moriah.</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Obeyed</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Early the next morning he saddles the donkey and sets out on a three-day walk toward the place God showed him. No argument.</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Trusted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'God himself will provide the lamb,' he tells Isaac — and tells the servants plainly, 'we will worship and we will come back.'</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Provided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 ram is caught in the thicket. The Lord provides, and the blessing and the promise follow Abraham's obedience.</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Trust the device before it holds you</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Trust God's plan while you're still in the stretch — before you can see how it will hold you up.</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Keep walking through the pain</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Endurance is bred in the storm you don't want to be in. Keep moving; the relief waits at the end.</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Give Him your whole heart</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Not two-thirds, not part. Trust the Lord with all your heart and lean not on your own understanding.</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Fix your posture and worship</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Declare 'God will provide' before you see the ram. Praise the victory before it arrives.</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while you're stretched.</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Genesis 22:1-18</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Abraham's greatest test — offer Isaac, and the ram God provides in the thicket.</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Jeremiah 29:11</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God already holds the plans: for good, to give you a future and a hope.</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Proverbs 3:5-8</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Trust the Lord with all your heart; healing for your body, strength for your bones.</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Isaiah 12:2</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'God has come to save me. I will trust in Him and not be afraid.'</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God brought you to the stretch, and He is faithful to bring you through it.</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"God has my back. God's intentions are good. All I have to do is trust Him and stay afloat."</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The 'done with' we beg for is really the 'well done, good and faithful servant.' We don't want the finish line yet — we just want to make it through this next storm. So we keep trusting the device that shouldn't be able to hold us, because the release is already on its way.</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is God stretching you right now — and are you reaching for Him, or for everything else first?</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has God asked you to surrender that you're still holding onto with both hands?</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Can you say 'God will provide' out loud before you see the ram in the thicket?</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could you accomplish if you trusted God through the whole process, not just the end?</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Genesis 22 and Proverbs 3:3-8 aloud this week.</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The stretch will hurt and the pain is real...</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3600" b="1" i="1" dirty="0">
                <a:solidFill>
                  <a:srgbClr val="F2A516"/>
                </a:solidFill>
                <a:latin typeface="Georgia" pitchFamily="34" charset="0"/>
                <a:ea typeface="Georgia" pitchFamily="34" charset="-122"/>
                <a:cs typeface="Georgia" pitchFamily="34" charset="-120"/>
              </a:rPr>
              <a:t>but the release is already on its way.</a:t>
            </a:r>
            <a:endParaRPr lang="en-US" sz="36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He brought you to it. He will bring you through it.</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Stretching for God's Posture  •  Pastor Chris  •  The City Fire Starters</a:t>
            </a:r>
            <a:endParaRPr lang="en-US" sz="1100" dirty="0"/>
          </a:p>
        </p:txBody>
      </p:sp>
      <p:pic>
        <p:nvPicPr>
          <p:cNvPr id="7" name="Image 0" descr="/sessions/confident-eloquent-heisenberg/mnt/The City Fire Starters Church/Fire Starters Logo.PNG">    </p:cNvPr>
          <p:cNvPicPr>
            <a:picLocks noChangeAspect="1"/>
          </p:cNvPicPr>
          <p:nvPr/>
        </p:nvPicPr>
        <p:blipFill>
          <a:blip r:embed="rId1"/>
          <a:stretch>
            <a:fillRect/>
          </a:stretch>
        </p:blipFill>
        <p:spPr>
          <a:xfrm>
            <a:off x="8183880" y="4187952"/>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2026-08-03T21:14:52Z</dcterms:created>
  <dcterms:modified xsi:type="dcterms:W3CDTF">2026-08-03T21:14:52Z</dcterms:modified>
</cp:coreProperties>
</file>