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SERMON BRIEF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5943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Freedom Of Choice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457200" y="2423160"/>
            <a:ext cx="5852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B8AC9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gives us the freedom to choose — but every choice carries a consequence.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3246120"/>
            <a:ext cx="58521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600" b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Pastor Chris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City Fire Starters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i="1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Genesis 6:1–14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rundown for personal reflection</a:t>
            </a:r>
            <a:endParaRPr lang="en-US" sz="1600" dirty="0"/>
          </a:p>
        </p:txBody>
      </p:sp>
      <p:pic>
        <p:nvPicPr>
          <p:cNvPr id="6" name="Image 0" descr="/sessions/adoring-affectionate-goodall/mnt/The City Fire Starters Church/Fire Starters 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365760"/>
            <a:ext cx="2468880" cy="24688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1 of 8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IDEA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Freedom isn't doing whatever we want — it's choosing to obey God now, before the storm ever has to teach us the lesson.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2331720"/>
            <a:ext cx="406908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514600"/>
            <a:ext cx="3611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85800" y="278892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"I'll get right later."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3246120"/>
            <a:ext cx="36118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Freedom means grabbing what feels good now and saving God's instructions for a tomorrow that was never promised. But the candy always runs out — and the flood still comes.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617720" y="2331720"/>
            <a:ext cx="406908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46320" y="2514600"/>
            <a:ext cx="3611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TRUTH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46320" y="278892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Obedience now.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846320" y="3246120"/>
            <a:ext cx="36118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freedom is choosing God's way today. "Noah did everything just as God commanded him" — and today's decisions dictate tomorrow's blessings.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2 of 8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STORY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dollar-fifty and a loaf of bread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1792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621792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Choice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21792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Young Chris and his three cousins each get $1.50 at an Oakland corner store. Everyone reaches for candy, soda, and pastries.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587752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52344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5600" dirty="0"/>
          </a:p>
        </p:txBody>
      </p:sp>
      <p:sp>
        <p:nvSpPr>
          <p:cNvPr id="10" name="Text 8"/>
          <p:cNvSpPr/>
          <p:nvPr/>
        </p:nvSpPr>
        <p:spPr>
          <a:xfrm>
            <a:off x="2752344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Voice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2752344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Reaching for his Skittles, Chris hears a quiet "No — get bread." He trades the sugar for a plain loaf.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718304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82896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5600" dirty="0"/>
          </a:p>
        </p:txBody>
      </p:sp>
      <p:sp>
        <p:nvSpPr>
          <p:cNvPr id="14" name="Text 12"/>
          <p:cNvSpPr/>
          <p:nvPr/>
        </p:nvSpPr>
        <p:spPr>
          <a:xfrm>
            <a:off x="4882896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Clowning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882896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 cousins laugh him out of the store — "what you gonna do, make a sandwich?" He takes the bread home anyway.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848856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13448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5600" dirty="0"/>
          </a:p>
        </p:txBody>
      </p:sp>
      <p:sp>
        <p:nvSpPr>
          <p:cNvPr id="18" name="Text 16"/>
          <p:cNvSpPr/>
          <p:nvPr/>
        </p:nvSpPr>
        <p:spPr>
          <a:xfrm>
            <a:off x="7013448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Payoff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013448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Their candy's gone in minutes; his loaf feeds him for days. The choice of now had already shaped later.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3 of 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things this message asks of you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087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463040" y="15361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Obey now, not "tomorrow"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463040" y="20848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decisions dictate tomorrow's blessings. Act on the word you already have instead of deferring it to a day you aren't promised.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709160" y="13716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92040" y="15087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5715000" y="15361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Stay receptive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715000" y="20848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Noah never debated the warning — he did exactly what God commanded. Receptivity is what lets God get you ready before the rain.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57200" y="32004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33375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1463040" y="33649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Lay down your pride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463040" y="39136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Pride prevents progress — and it can stall not just you but a whole generation. Surrender the ego that thinks it knows better than God.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709160" y="32004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92040" y="33375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5715000" y="33649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Take the narrow road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715000" y="39136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broad road is crowded and comfortable; the narrow one leads to life. Choose it even when obedience makes you the odd one out.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4 of 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SCRIPTURE ANCHORS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 on these this week.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916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Genesis 6:1–14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2039112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 warns of the flood — yet Noah finds favor and receives the assignment.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404872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2404872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Genesis 6:22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31520" y="275234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"Noah did everything just as God commanded him." — obedience to the letter.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3118104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3118104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Proverbs 21:2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1520" y="3465576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ways seem right to us, but the Lord weighs the heart.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3831336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3831336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Matthew 7:13–14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4178808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Wide is the road to destruction; small is the gate that leads to life.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5 of 8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TENSION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are free to choose — but you are not free from the consequences of the choice.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2606040"/>
            <a:ext cx="1463040" cy="54864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27889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"There is a way that appears to be right, but in the end it leads to death."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342900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Noah spent up to a hundred years building on nothing but a word and a warning, mocked by every neighbor while he waited for rain. The easy road always looks better in the moment. The question is whether we'll obey before the storm proves God right — or after.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6 of 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YOUR REFLECTION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Sit with these this week.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1508760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1581912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is God asking you to obey right now — and where are you quietly telling yourself "later"?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2258568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097280" y="2331720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God weighed your heart posture today, what would He find there?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3008376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097280" y="3081528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pocket of pride might be standing between you and your family's next blessing?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3758184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1097280" y="3831336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road are you actually walking this week — the broad, comfortable one, or the narrow one that leads to life?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7200" y="457200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Genesis 6–7 aloud and notice every time Noah simply obeys.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7 of 8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were given the freedom to choose...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 choose to obey before the rain.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200" y="352044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Noah built for a hundred years on a word — and his obedience carried his whole family through the flood.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114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The Freedom Of Choice • Pastor Chris • The City Fire Starters</a:t>
            </a:r>
            <a:endParaRPr lang="en-US" sz="1100" dirty="0"/>
          </a:p>
        </p:txBody>
      </p:sp>
      <p:pic>
        <p:nvPicPr>
          <p:cNvPr id="7" name="Image 0" descr="/sessions/adoring-affectionate-goodall/mnt/The City Fire Starters Church/Fire Starters 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880" y="4187952"/>
            <a:ext cx="777240" cy="7772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8 of 8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2026-08-10T21:19:20Z</dcterms:created>
  <dcterms:modified xsi:type="dcterms:W3CDTF">2026-08-10T21:19:20Z</dcterms:modified>
</cp:coreProperties>
</file>