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Your Guard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Life is a fight — and temptation is always looking for an opening.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Daniel 1:10-14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practical-keen-hypatia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enemy never squares up. He waits for the moment your guard drops.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I've got this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come in on offense, certain we already know the angles. Offense, offense, offense — no defense for me. That confidence is exactly the opening temptation is waiting for, and it clips us every single time.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G.U.A.R.D.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Guide. Utilized. All. Realms. Daily. The Holy Spirit is our guide, meant to be utilized in all realms, daily — a defensive posture that keeps the world from kicking us spiritually across the dojo.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orange belt, a brown belt, and one dropped guard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Dojo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1980s East Oakland. Pastor Chris is eight or nine, an orange belt, and has watched entirely too much Karate Kid. He is matched to spar a female brown belt.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Dropped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match starts and he comes in on offense, sure he already knew what to do. In the confidence, the hands come down. The guard is released.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Clipped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sidekick lands center mass at what felt like fifty miles an hour. He is on the ground checking his own pulse while she stands over him, ready.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Coached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later, boxing in the desert, the same lip keeps getting busted. The coach names it: you drop your guard every time you extend.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 your ear gate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official worked three emotions on Daniel in four verses — fear, then shame, then compassion. Temptation does not leave when you say no once; it changes angles.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 your eye gate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Daniel denied the amenities of Babylon and stuck to the word. The all-you-can-eat buffet in your pocket is not freedom — it is an imprisonment with a subscription attached.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Play all three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Defense: refuse to defile what God set apart. Offense: stand in the gap for others. Regard: know the times, and know whose voice you decline to listen to.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Count the cost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account you scroll is an account you will give account for. Audit where your time and energy actually go this week, then move some of it back.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on these this week.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Daniel 1:10-14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your servants ten days — faith that asks to be put to the test.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10:13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will not let you be tempted beyond what you can bear; He provides a way out.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Ephesians 6:12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struggle is not against flesh and blood. Don't take it personal — it's spiritual.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8:12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Whoever follows Him will never walk in darkness. You are walking light.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doesn't fight fair. He fights angles.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"He's never going to square up with you one-on-one. He's going to come around."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 kept getting clipped because he only fought the opponent in front of him. Temptation works the same way — it circles, it changes emotions, it waits for the extension. Daniel won a ten-day test not by out-punching Babylon, but by never lowering his hands.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emotion does the enemy use on you most — fear, shame, or compassion?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currently getting through your ear gate that you would not invite in?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are you all offense and no defense in your walk right now?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 there been a time you cheated on your spiritual diet and regretted the side effects?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Daniel 1 and watch what a ten-day test produces.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I'll keep my guard tight...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because this word teaches me how to fight.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Temptation can try me — but I know how to fight.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Stand Your Guard   •   Pastor Chris   •   The City Fire Starters</a:t>
            </a:r>
            <a:endParaRPr lang="en-US" sz="1100" dirty="0"/>
          </a:p>
        </p:txBody>
      </p:sp>
      <p:pic>
        <p:nvPicPr>
          <p:cNvPr id="7" name="Image 0" descr="/sessions/practical-keen-hypatia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2026-08-17T21:19:08Z</dcterms:created>
  <dcterms:modified xsi:type="dcterms:W3CDTF">2026-08-17T21:19:08Z</dcterms:modified>
</cp:coreProperties>
</file>