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5600" i="1" dirty="0">
                <a:solidFill>
                  <a:srgbClr val="F7EFE2"/>
                </a:solidFill>
                <a:latin typeface="Georgia" pitchFamily="34" charset="0"/>
                <a:ea typeface="Georgia" pitchFamily="34" charset="-122"/>
                <a:cs typeface="Georgia" pitchFamily="34" charset="-120"/>
              </a:rPr>
              <a:t>Keep Your Guard Up!</a:t>
            </a:r>
            <a:endParaRPr lang="en-US" sz="56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Guarding your thoughts and your speech when the fight is in your mind.</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200" i="1" dirty="0">
                <a:solidFill>
                  <a:srgbClr val="B8AC95"/>
                </a:solidFill>
                <a:latin typeface="Calibri" pitchFamily="34" charset="0"/>
                <a:ea typeface="Calibri" pitchFamily="34" charset="-122"/>
                <a:cs typeface="Calibri" pitchFamily="34" charset="-120"/>
              </a:rPr>
              <a:t>Part two of the Guard series</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Daniel 6:10-16</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dreamy-busy-goodall/mnt/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Daniel walked to the lion's den without flinching — because his guard was already up.</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The threat is inevitable</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The loops convince us the storm is already decided. So we rehearse it, we vent it, and we start speaking things as though they were so — before they have happened at all. The enemy is listening, taking notes on exactly what bothers us.</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Your perspective is the guard</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Daniel gave thanks first, then asked for help. Because he guarded his perspective, nothing could penetrate his thoughts — not 120 officials, not a signed law, not a death sentence. He had trusted this God before.</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Iraq, 2004 — and everything that went out the window</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Deployed</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Pastor Chris was in Iraq in '04. He didn't know anything yet about keeping his guard up, or what a guarded posture even was.</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The Blast</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A mortar attack. Lives lost. Everything he had kept guarded — his sanity, the thoughts he held near and dear — was gone. Depleted.</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The Loops</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Home, but not home. At a restaurant, an amusement park, trying to relax in his own house — every thought was still about Iraq.</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Peace</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The storm is what brought him back to faith. Finding peace is what taught him the guard has to stay up, continuously.</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Guard your thoughts</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Perspective is the capacity to see things in their true relative importance. Daniel guarded his, so the lion's den never got to his mind first.</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Thank Him first</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Daniel's formula: give thanks, then seek help. Don't open with the ask. What have you thanked God for today — in the last hour?</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Guard your speech</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Stop venting the storm into existence. Speak against it, not into it. Jesus said peace be still; the king said may your God rescue you.</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Pick up your mat</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At Bethesda, Jesus didn't take the excuses. Spare the thoughts, speak life into the purpose, and walk in the assignment you already have.</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when the fight moves into your mind.</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Daniel 6:10-16</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The law is signed, and Daniel still opens his windows toward Jerusalem — giving thanks three times a day.</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Psalm 100:1-4</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Enter His gates with thanksgiving. Your instructions for how to start a prayer that isn't just an ask.</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Philippians 4:8-9</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Fix your thoughts on what is true, honorable, right, pure, lovely — then the God of peace will be with you.</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Colossians 4:6</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Let your speech always be with grace, seasoned with salt, so you know how to respond to each person.</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We suffer from spiritual amnesia — and perspective amnesia.</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"Why am I worried about the spare when I'm the one walking with God?"</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Pastor Chris breaks DESPAIR down to this: Skewed Perspectives Apprehending Rational Explanations. We forget every storm He already carried us through, because today's storm is the one thing flashing across our minds over and over. The research he cites says we only get about six genuinely new thoughts an hour — everything else is loops. So if even two of those six are I will trust God, you have something to hold on to while the rest keeps bouncing.</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have you thanked God for today — in the last hour?</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Which storm are you still rehearsing that God already carried you through?</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When you vent, are you speaking against the storm, or into it?</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Is your speech seasoned with grace, or has your salt become an acquired taste?</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Daniel 6 and Psalm 100 aloud before your next prayer.</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Lord, spare our thoughts...</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4400" b="1" i="1" dirty="0">
                <a:solidFill>
                  <a:srgbClr val="F2A516"/>
                </a:solidFill>
                <a:latin typeface="Georgia" pitchFamily="34" charset="0"/>
                <a:ea typeface="Georgia" pitchFamily="34" charset="-122"/>
                <a:cs typeface="Georgia" pitchFamily="34" charset="-120"/>
              </a:rPr>
              <a:t>and speak life into our purpose.</a:t>
            </a:r>
            <a:endParaRPr lang="en-US" sz="44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Remind us who we are and whose we are — then pick up your mat and walk.</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Keep Your Guard Up!   •   Pastor Chris   •   The City Fire Starters</a:t>
            </a:r>
            <a:endParaRPr lang="en-US" sz="1100" dirty="0"/>
          </a:p>
        </p:txBody>
      </p:sp>
      <p:pic>
        <p:nvPicPr>
          <p:cNvPr id="7" name="Image 0" descr="/sessions/dreamy-busy-goodall/mnt/The City Fire Starters Church/Fire Starters Logo.PNG">    </p:cNvPr>
          <p:cNvPicPr>
            <a:picLocks noChangeAspect="1"/>
          </p:cNvPicPr>
          <p:nvPr/>
        </p:nvPicPr>
        <p:blipFill>
          <a:blip r:embed="rId1"/>
          <a:stretch>
            <a:fillRect/>
          </a:stretch>
        </p:blipFill>
        <p:spPr>
          <a:xfrm>
            <a:off x="8183880" y="3977640"/>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2026-08-24T21:14:08Z</dcterms:created>
  <dcterms:modified xsi:type="dcterms:W3CDTF">2026-08-24T21:14:08Z</dcterms:modified>
</cp:coreProperties>
</file>