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5600" i="1" dirty="0">
                <a:solidFill>
                  <a:srgbClr val="F7EFE2"/>
                </a:solidFill>
                <a:latin typeface="Georgia" pitchFamily="34" charset="0"/>
                <a:ea typeface="Georgia" pitchFamily="34" charset="-122"/>
                <a:cs typeface="Georgia" pitchFamily="34" charset="-120"/>
              </a:rPr>
              <a:t>A Line In The Sand</a:t>
            </a:r>
            <a:endParaRPr lang="en-US" sz="56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Standing firm when your faith is challenged.</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Daniel 3:8-27</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confident-brave-babbage/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The line gets drawn before the furnace ever gets hot.</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Bow just a little</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The world says one small compromise costs you nothing. Bend the knee, keep the job, keep the peace, keep the applause. But every unmarked line is an open door, and whatever you never refused eventually owns you.</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Draw it and hold it</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Shadrach, Meshach and Abednego decided before the music played. "Our God is able to deliver us — but even if He does not, we will not serve your gods." The decision came first. The furnace only revealed it.</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Valentine's Day 2017 — when God froze him to get his attention</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Offered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An IT internship turned into a full job offer. The impoverished side of him wanted the money; the other side knew it was not the assignment God had for him.</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Ignored</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God said stop. God said pause. He kept vacillating and kept chasing the dangling carrot instead of listening to wise counsel.</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Frozen</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Bell's palsy took half his face. Slurred speech, an eye that would not blink, his kids watching him walk around in a patch. "I told you to pause."</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Aligned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First Lady prayed. Six weeks later his face came back — and he drew the line. He left the corporate track, went back for the MSW, and stepped into the work God actually called him to.</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Draw the line before the fire</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Decide now what you will not bow to. A decision made under pressure is not a conviction — it is a reaction.</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Sever the lie you rehearse</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"I'll never be enough. I'll always fail." Name the report the world handed you that God never spoke, and cut it off.</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Add the A and get aligned</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LINE plus the Alpha and Omega becomes ALIGNED — correct relative position with God.</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Hold the line under fire</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Walk boldly as though the victory has already occurred. Holding steady mid-furnace is the real test.</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Daniel 3:16-18</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Our God is able — but even if He does not, we will not bow.</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John 15:1-5</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Remain in the vine. Apart from Him you can do nothing.</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Isaiah 1:18</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Though your sins are like scarlet, they shall be white as snow.</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Philippians 4:11-13</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Content in plenty or in want — strengthened by Christ in both.</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The fire had no power.</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"How much God are you willing to sacrifice for man?"</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The furnace was heated seven times hotter and it killed the soldiers who carried them to it — yet not a hair was singed and the smell of smoke was not even on them. The haters at the job have no power. The abandoned friendships have no power. The anxiety has no power. You have been surrendering authority to a fire that was never given any.</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line do you need to draw against the report the world keeps giving you?</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lie has the enemy fed your inner spirit that you never severed?</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are you still bowing to a golden statue — a job, a title, an approval?</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Can you hold the line while you are still in the fire, before you see the rescue?</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Daniel 3 aloud before your next hard conversation.</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The challenge will come...</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4400" b="1" i="1" dirty="0">
                <a:solidFill>
                  <a:srgbClr val="F2A516"/>
                </a:solidFill>
                <a:latin typeface="Georgia" pitchFamily="34" charset="0"/>
                <a:ea typeface="Georgia" pitchFamily="34" charset="-122"/>
                <a:cs typeface="Georgia" pitchFamily="34" charset="-120"/>
              </a:rPr>
              <a:t>but so will the victory.</a:t>
            </a:r>
            <a:endParaRPr lang="en-US" sz="44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The eternal God or the worldly applause — the choice is yours. I'm standing on business.</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A Line In The Sand   •   Pastor Chris   •   The City Fire Starters</a:t>
            </a:r>
            <a:endParaRPr lang="en-US" sz="1100" dirty="0"/>
          </a:p>
        </p:txBody>
      </p:sp>
      <p:pic>
        <p:nvPicPr>
          <p:cNvPr id="7" name="Image 0" descr="/sessions/confident-brave-babbage/mnt/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2026-08-31T21:15:03Z</dcterms:created>
  <dcterms:modified xsi:type="dcterms:W3CDTF">2026-08-31T21:15:03Z</dcterms:modified>
</cp:coreProperties>
</file>