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5600" i="1" dirty="0">
                <a:solidFill>
                  <a:srgbClr val="F7EFE2"/>
                </a:solidFill>
                <a:latin typeface="Georgia" pitchFamily="34" charset="0"/>
                <a:ea typeface="Georgia" pitchFamily="34" charset="-122"/>
                <a:cs typeface="Georgia" pitchFamily="34" charset="-120"/>
              </a:rPr>
              <a:t>The Argument With God</a:t>
            </a:r>
            <a:endParaRPr lang="en-US" sz="56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God already knows the answer. We're still arguing.</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200" i="1" dirty="0">
                <a:solidFill>
                  <a:srgbClr val="B8AC95"/>
                </a:solidFill>
                <a:latin typeface="Calibri" pitchFamily="34" charset="0"/>
                <a:ea typeface="Calibri" pitchFamily="34" charset="-122"/>
                <a:cs typeface="Calibri" pitchFamily="34" charset="-120"/>
              </a:rPr>
              <a:t>Part 1 of 2</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Exodus 3:1-14</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focused-zen-pasteur/mnt/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God knows it all before He makes the call.</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 have to make my case</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Ask, regurgitate, gauge, utilize, exercise. Pastor Chris's acronym for how we argue: we ask a question we have already answered, load an emotion, gauge your reply against ours, and exercise our freedom of opinion. We call it conviction. It is emotion wearing logic's clothes.</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He is after a surrendered heart</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Moses asked "Who am I?" God's whole answer was "I will be with you." He already knows your past, your present, your weakness and what you are going to say before you say it. He is not asking for your case. He is asking for your yes.</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Moses at the burning bush</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Called</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 bush burns and does not burn up. Moses turns aside, and the voice says take off your sandals, this is holy ground. I am the God of your father.</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Sent</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I have heard my people crying out. So now go. I am sending you to Pharaoh. The assignment is clear, specific, and not up for debate.</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Argued</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Who am I? What if they don't believe me? I speak with faltering lips. Chapter after chapter, the shepherd argues with the God in the bush.</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Covered</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God answers every excuse: a staff that becomes a snake, Aaron to speak, and I will be with you. Moses goes at eighty. The argument only bought delay.</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Pray more, argue less</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The declaration Pastor Chris gave the church. Take the one thing you were already loaded up to debate this week and put it in prayer before you put it in words.</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Send it anyway</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The live challenge: open your contacts and share the word with the one person you have already decided would not want it. If no testimony comes back, it was not for you.</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Retire the "I got hands" shirt</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Pastor Chris wore it and said it with his chest, and it drew fights he never needed. Stop advertising contention when you were sent to show love.</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Whose report will you believe?</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The enemy feeds you the rebuttal before the conversation even starts. He counts your numbers and lists your past.</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this week.</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Exodus 3:11-14</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"Who am I?" "I will be with you." "I AM WHO I AM."</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Exodus 20:1-6</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same I AM that encouraged Moses now lands as a warning: no other gods.</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Job 40:6-14</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God answers out of the whirlwind: will you condemn Me just to prove you are right? (NLT)</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Psalm 139:1-5</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You know what I am going to say before I say it. He knew before He called. (NLT)</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God knows it all before He makes the call.</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"What if God clapped back? What if your argument caused Him to need a refund on the favor He already blessed you with?"</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He doesn't. That is the whole point. God met Moses' excuses with signs, with Aaron, and with His own presence. He met Job out of the whirlwind and put Jonah on the beach at Nineveh anyway. The assignment held either way. The only thing the argument ever bought was the long way around.</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When did God clearly give you a message and you did the opposite, or argued why you were not the right person?</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Which argument this week was really emotion with the rebuttal already loaded?</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Who is the one person God keeps putting on your heart that you keep talking yourself out of?</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are you still asking "Who am I?" after God has already said "I will be with you"?</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Exodus 3 aloud before your next hard conversation.</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You can map it out in your head and argue...</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4400" b="1" i="1" dirty="0">
                <a:solidFill>
                  <a:srgbClr val="F2A516"/>
                </a:solidFill>
                <a:latin typeface="Georgia" pitchFamily="34" charset="0"/>
                <a:ea typeface="Georgia" pitchFamily="34" charset="-122"/>
                <a:cs typeface="Georgia" pitchFamily="34" charset="-120"/>
              </a:rPr>
              <a:t>or surrender to God instead.</a:t>
            </a:r>
            <a:endParaRPr lang="en-US" sz="44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Pray more. Argue less. Because praying to God alleviates my stress.</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The Argument With God   •   Pastor Chris   •   The City Fire Starters</a:t>
            </a:r>
            <a:endParaRPr lang="en-US" sz="1100" dirty="0"/>
          </a:p>
        </p:txBody>
      </p:sp>
      <p:pic>
        <p:nvPicPr>
          <p:cNvPr id="7" name="Image 0" descr="/sessions/focused-zen-pasteur/mnt/The City Fire Starters Church/Fire Starters Logo.PNG">    </p:cNvPr>
          <p:cNvPicPr>
            <a:picLocks noChangeAspect="1"/>
          </p:cNvPicPr>
          <p:nvPr/>
        </p:nvPicPr>
        <p:blipFill>
          <a:blip r:embed="rId1"/>
          <a:stretch>
            <a:fillRect/>
          </a:stretch>
        </p:blipFill>
        <p:spPr>
          <a:xfrm>
            <a:off x="8183880" y="3977640"/>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2026-09-07T21:14:50Z</dcterms:created>
  <dcterms:modified xsi:type="dcterms:W3CDTF">2026-09-07T21:14:50Z</dcterms:modified>
</cp:coreProperties>
</file>