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4000" i="1" dirty="0">
                <a:solidFill>
                  <a:srgbClr val="F7EFE2"/>
                </a:solidFill>
                <a:latin typeface="Georgia" pitchFamily="34" charset="0"/>
                <a:ea typeface="Georgia" pitchFamily="34" charset="-122"/>
                <a:cs typeface="Georgia" pitchFamily="34" charset="-120"/>
              </a:rPr>
              <a:t>The After Effect (Arguments 2.0)</a:t>
            </a:r>
            <a:endParaRPr lang="en-US" sz="40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The argument ends. The after effect is God's work.</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200" i="1" dirty="0">
                <a:solidFill>
                  <a:srgbClr val="B8AC95"/>
                </a:solidFill>
                <a:latin typeface="Calibri" pitchFamily="34" charset="0"/>
                <a:ea typeface="Calibri" pitchFamily="34" charset="-122"/>
                <a:cs typeface="Calibri" pitchFamily="34" charset="-120"/>
              </a:rPr>
              <a:t>Arguments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Lamentations 1:1-9</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wonderful-jolly-maxwell/mnt/Projects/Personal/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Every action has a reaction — and God is still writing the reaction.</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 can carry the fallout</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Free will is real, but God never promised that willing our own way would come without consequences. Jerusalem had the gifts, the glory and the grace — and gave it all away. The lie is that we can hold the wreckage ourselves and call it strength.</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But God samples the record</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Lament is not the end of the sentence. God takes the records of your life — the good, the bad and the ugly — and samples them into a remix that develops somebody else's project. The compassion that meets you there never fails and is new every morning.</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How Pastor Chris gave a God-given gift to the world</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Gifted</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Raised in music in a fatherless house — his grandmother's gospel vinyl, his mother's records. By seventh grade he knew he could sing effortlessly, and knew it was a gift.</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Sold</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He started singing for the world and for the attention instead of for the kingdom. Hip-hop became his big brothers, and by eighteen he was idolizing a man who called himself Hova.</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Silenced</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The voice cracked and would not come back. The gift was still there — the favor and the protection on it were not. He moved to the turntables and the DJ hat that carried his own initials, not God's.</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Restored</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The hat is retired and the name is changed: Christ-like, not Chris-like. Through prayer the voice is returning, coming back to sing for the One who gave it.</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Name what you gave away</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Say sorry the way Lamentations says it — suddenly, objectively regretful, reflecting on yesterday. Name the gift you handed to the world and ask for it back.</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Audit your hours</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Could you not keep watch one hour? Look honestly at where the time God gave you actually went this week, and move some of it back to prayer and the word.</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Send it anyway</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When God says share the video, the message, the testimony — send it before the delay talks you out of it.</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Share your record</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A remix is made to be shared. The part of your story that feels too real to tell is what somebody is waiting to sample.</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this week.</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Lamentations 3:22-23</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His compassions never fail; they are new every morning.</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Matthew 26:38-41</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spirit is willing, but the flesh is weak — so watch and pray.</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2 Peter 3:8-9</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A thousand years is one day to God; He is not slow, He is patient.</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John 8:12</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Follow the light of the world and you will never walk in darkness.</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God gave us free will. He never promised it would be free.</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"A remix is always meant to be shared."</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Jerusalem fell in 586 BCE after an eighteen-month siege — the temple plundered, the people exiled, the walls themselves lamenting. Lamentations is the poem written afterward, and it is where the epiphany finally lands. The same book that holds the wreckage holds the promise: no one is cast off by the Lord forever.</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gift has God given you that you have been spending on the world's attention?</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are you still arguing after the answer has already come?</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Which record from your past has God been asking you to share, and who is waiting on it?</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If someone audited last week's hours, what would they say you actually prioritize?</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Mark 8:22-25 this week — Pastor Chris's own assignment.</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Every action has a reaction, and the record of it is already written...</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5000" b="1" i="1" dirty="0">
                <a:solidFill>
                  <a:srgbClr val="F2A516"/>
                </a:solidFill>
                <a:latin typeface="Georgia" pitchFamily="34" charset="0"/>
                <a:ea typeface="Georgia" pitchFamily="34" charset="-122"/>
                <a:cs typeface="Georgia" pitchFamily="34" charset="-120"/>
              </a:rPr>
              <a:t>BUT GOD.</a:t>
            </a:r>
            <a:endParaRPr lang="en-US" sz="50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He does not willingly bring affliction or grief to anyone — and no one is cast off by the Lord forever.</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The After Effect (Arguments 2.0)   •   Pastor Chris   •   The City Fire Starters</a:t>
            </a:r>
            <a:endParaRPr lang="en-US" sz="1100" dirty="0"/>
          </a:p>
        </p:txBody>
      </p:sp>
      <p:pic>
        <p:nvPicPr>
          <p:cNvPr id="7" name="Image 0" descr="/sessions/wonderful-jolly-maxwell/mnt/Projects/Personal/The City Fire Starters Church/Fire Starters Logo.PNG">    </p:cNvPr>
          <p:cNvPicPr>
            <a:picLocks noChangeAspect="1"/>
          </p:cNvPicPr>
          <p:nvPr/>
        </p:nvPicPr>
        <p:blipFill>
          <a:blip r:embed="rId1"/>
          <a:stretch>
            <a:fillRect/>
          </a:stretch>
        </p:blipFill>
        <p:spPr>
          <a:xfrm>
            <a:off x="8183880" y="3977640"/>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2026-09-14T21:54:23Z</dcterms:created>
  <dcterms:modified xsi:type="dcterms:W3CDTF">2026-09-14T21:54:23Z</dcterms:modified>
</cp:coreProperties>
</file>