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5600" i="1" dirty="0">
                <a:solidFill>
                  <a:srgbClr val="F7EFE2"/>
                </a:solidFill>
                <a:latin typeface="Georgia" pitchFamily="34" charset="0"/>
                <a:ea typeface="Georgia" pitchFamily="34" charset="-122"/>
                <a:cs typeface="Georgia" pitchFamily="34" charset="-120"/>
              </a:rPr>
              <a:t>It Starts</a:t>
            </a:r>
            <a:endParaRPr lang="en-US" sz="5600" dirty="0"/>
          </a:p>
          <a:p>
            <a:pPr indent="0" marL="0">
              <a:buNone/>
            </a:pPr>
            <a:r>
              <a:rPr lang="en-US" sz="5600" i="1" dirty="0">
                <a:solidFill>
                  <a:srgbClr val="F7EFE2"/>
                </a:solidFill>
                <a:latin typeface="Georgia" pitchFamily="34" charset="0"/>
                <a:ea typeface="Georgia" pitchFamily="34" charset="-122"/>
                <a:cs typeface="Georgia" pitchFamily="34" charset="-120"/>
              </a:rPr>
              <a:t>With Me</a:t>
            </a:r>
            <a:endParaRPr lang="en-US" sz="56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Surrender is where the calling begins.</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Climarion Calvin</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Matthew 7:7-8</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awesome-laughing-mayer/mnt/Projects/Personal/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Before you can step into your calling, the flesh has to die.</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 want, I want</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The money, the fame, the car, the brand with my name on it. A lot of "I want" instead of "I need You" keeps you in the same place, in the same cycle.</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It starts with me</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Surrender and sacrifice come first. Ask, seek and knock, and God unlocks doors you never saw coming.</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The fast that started it all</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Garage</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Living in a garage, deep in sin, Cal kept seeing the same video on every app he opened.</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Warning</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Then a verse from Luke: be ready, for the Son of Man is coming. His heart dropped and he called his mom in tears.</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Called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His mom said pray and fast. The Prophet, without talking to her, said God was calling him to a fast.</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Cut Off</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The 30-day fast cut off social media, friends and the old "Chaos" life, and grew him in Christ.</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Align your heart with God's</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The priests stood on firm ground before the Jordan parted. Lay the foundation before you walk into your calling.</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Take the necessary steps</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Cut away the flesh. Whatever the first generation did can't follow you across the river.</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Sacrifice, then blessing</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Solomon asked for wisdom alone. God added wealth, riches and fame.</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Call an audible</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Stop falling into the same trap. Change the play and surrender.</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Matthew 7:7-8</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Ask, seek, knock, and the door will be opened.</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Joshua 3:13</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river stood up when the priests' feet touched the water.</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2 Kings 5:14</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Naaman dipped seven times in the Jordan and was healed.</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2 Chronicles 1:11-12</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He asked for wisdom; God gave that and more.</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Cut it away, or carry it across.</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"If I hadn't submitted back then, I wouldn't be where I am now."</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The first generation never left the wilderness. The second had to cut away what came before, generational curses included, before stepping into the promise. Surrender isn't the end of your story. It's where it starts.</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am I saying "I want" when I should be saying "I need You"?</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flesh or old habit has to be cut away before I cross?</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is God knocking right now, and what keeps me from opening?</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generational pattern is going to stop with me?</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Joshua 3 aloud and picture your first step in.</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Ask. Seek. Knock...</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5000" b="1" i="1" dirty="0">
                <a:solidFill>
                  <a:srgbClr val="F2A516"/>
                </a:solidFill>
                <a:latin typeface="Georgia" pitchFamily="34" charset="0"/>
                <a:ea typeface="Georgia" pitchFamily="34" charset="-122"/>
                <a:cs typeface="Georgia" pitchFamily="34" charset="-120"/>
              </a:rPr>
              <a:t>It starts with me.</a:t>
            </a:r>
            <a:endParaRPr lang="en-US" sz="50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Surrender comes first. The doors open after.</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It Starts With Me   •   Climarion Calvin   •   The City Fire Starters</a:t>
            </a:r>
            <a:endParaRPr lang="en-US" sz="1100" dirty="0"/>
          </a:p>
        </p:txBody>
      </p:sp>
      <p:pic>
        <p:nvPicPr>
          <p:cNvPr id="7" name="Image 0" descr="/sessions/awesome-laughing-mayer/mnt/Projects/Personal/The City Fire Starters Church/Fire Starters Logo.PNG">    </p:cNvPr>
          <p:cNvPicPr>
            <a:picLocks noChangeAspect="1"/>
          </p:cNvPicPr>
          <p:nvPr/>
        </p:nvPicPr>
        <p:blipFill>
          <a:blip r:embed="rId1"/>
          <a:stretch>
            <a:fillRect/>
          </a:stretch>
        </p:blipFill>
        <p:spPr>
          <a:xfrm>
            <a:off x="8183880" y="3977640"/>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2026-10-05T21:22:52Z</dcterms:created>
  <dcterms:modified xsi:type="dcterms:W3CDTF">2026-10-05T21:22:52Z</dcterms:modified>
</cp:coreProperties>
</file>