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000" i="1" dirty="0">
                <a:solidFill>
                  <a:srgbClr val="F7EFE2"/>
                </a:solidFill>
                <a:latin typeface="Georgia" pitchFamily="34" charset="0"/>
                <a:ea typeface="Georgia" pitchFamily="34" charset="-122"/>
                <a:cs typeface="Georgia" pitchFamily="34" charset="-120"/>
              </a:rPr>
              <a:t>The Perspective</a:t>
            </a:r>
            <a:endParaRPr lang="en-US" sz="4000" dirty="0"/>
          </a:p>
          <a:p>
            <a:pPr indent="0" marL="0">
              <a:buNone/>
            </a:pPr>
            <a:r>
              <a:rPr lang="en-US" sz="4000" i="1" dirty="0">
                <a:solidFill>
                  <a:srgbClr val="F7EFE2"/>
                </a:solidFill>
                <a:latin typeface="Georgia" pitchFamily="34" charset="0"/>
                <a:ea typeface="Georgia" pitchFamily="34" charset="-122"/>
                <a:cs typeface="Georgia" pitchFamily="34" charset="-120"/>
              </a:rPr>
              <a:t>of Joy  </a:t>
            </a:r>
            <a:endParaRPr lang="en-US" sz="40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Joy is intrinsic, not tangible.</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200" i="1" dirty="0">
                <a:solidFill>
                  <a:srgbClr val="B8AC95"/>
                </a:solidFill>
                <a:latin typeface="Calibri" pitchFamily="34" charset="0"/>
                <a:ea typeface="Calibri" pitchFamily="34" charset="-122"/>
                <a:cs typeface="Calibri" pitchFamily="34" charset="-120"/>
              </a:rPr>
              <a:t>Joy: The Overlooked Fruit of the Spirit (Part 1)</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Galatians 5:19-26</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tmp/w/ws/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Our joy isn't limited to the circumstances of today. It's a heart posture, and it is strength.</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Joy is something I get</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If I could just get the house, the money, the family, the vehicle, then I'll be happy. When the tangible thing doesn't come through, the enemy redefines joy as a jaded view of yesterday.</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Joy is something I keep</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Joy is intrinsic, not tangible. The joy of the Lord is our strength, and it is the reward of seeing Him. Depression and anxiety do not have to be my portion for today.</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Cleaning Jacuzzis I Couldn't Afford</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Offer</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In high school in Paso Robles, a close friend, Marvin, offered work cleaning spas for people shopping at the Midstate Fair.</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Scrub</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Spraying and scrubbing empty jacuzzis he couldn't afford, while people who didn't look like him walked by and gave him that look.</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Promise</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He wasn't deterred. There was a promise behind the spray: pay at the end, under the table.</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Reward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That paycheck meant his sophomore school wardrobe from Walmart, and shoes he trusted God to provide.</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Keep your joy</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There is an importance in keeping your joy when you are challenged and mentally going through things.</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Reject the redefinition</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Don't let the enemy swap joy for a jaded view of yesterday or a jumbled, anxious yelp.</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Look inward</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Joy is intrinsic, not tangible. No house, paycheck or purchase can give it.</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Open the door</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Surrender and keep a heart posture that lets Jesus come in and dine with you.</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when joy feels far away.</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Galatians 5:22-23</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fruit of the Spirit is love, joy, peace, and more. Against such things there is no law.</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1 Peter 1:6-9</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Trials prove the genuineness of faith, and you are filled with an inexpressible and glorious joy.</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Revelation 3:20</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Jesus stands at the door and knocks. Open it and He will come in and eat with you.</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Ezekiel 36:25-26</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God promises a new heart and a new spirit, removing the heart of stone.</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What does your heart posture look like?</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"Joy is intrinsic, not tangible."</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Pastor Chris traced the Galatians letter back to Leviticus and Genesis 17 to show that no one can keep the 613 commands of the Mosaic law. That is why Jesus came, and why joy is received, not earned.</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tangible thing have I been waiting on to finally feel joy?</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Is my heart posture surrendered or guarded when I walk into church?</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has the enemy redefined joy for me: a jaded yesterday or an anxious today?</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would it look like to open the door to Jesus in my hardest area?</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Galatians 5:22-23 aloud and declare: I choose joy.</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The enemy threw everything it could at me today, but</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3600" b="1" i="1" dirty="0">
                <a:solidFill>
                  <a:srgbClr val="F2A516"/>
                </a:solidFill>
                <a:latin typeface="Georgia" pitchFamily="34" charset="0"/>
                <a:ea typeface="Georgia" pitchFamily="34" charset="-122"/>
                <a:cs typeface="Georgia" pitchFamily="34" charset="-120"/>
              </a:rPr>
              <a:t>Joy is still my portion for today.</a:t>
            </a:r>
            <a:endParaRPr lang="en-US" sz="36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I choose joy.</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The Perspective of Joy • Pastor Chris • The City Fire Starters</a:t>
            </a:r>
            <a:endParaRPr lang="en-US" sz="1100" dirty="0"/>
          </a:p>
        </p:txBody>
      </p:sp>
      <p:pic>
        <p:nvPicPr>
          <p:cNvPr id="7" name="Image 0" descr="/tmp/w/ws/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2026-10-12T23:10:50Z</dcterms:created>
  <dcterms:modified xsi:type="dcterms:W3CDTF">2026-10-12T23:10:50Z</dcterms:modified>
</cp:coreProperties>
</file>