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76" r:id="rId5"/>
    <p:sldId id="264" r:id="rId6"/>
    <p:sldId id="281" r:id="rId7"/>
    <p:sldId id="286" r:id="rId8"/>
    <p:sldId id="288" r:id="rId9"/>
    <p:sldId id="261" r:id="rId10"/>
    <p:sldId id="290" r:id="rId11"/>
    <p:sldId id="289" r:id="rId12"/>
    <p:sldId id="294" r:id="rId13"/>
    <p:sldId id="291" r:id="rId14"/>
    <p:sldId id="292" r:id="rId15"/>
    <p:sldId id="293"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5232115-8C58-CFB5-5B21-FAC195A4A9C2}" name="Alyssa Wieting" initials="AW" userId="S::awieting@abode.org::b14040bf-a4e2-483f-a419-b722ba10fe33" providerId="AD"/>
  <p188:author id="{5625E526-EC54-C2AE-1476-43FDD887DB54}" name="Zion Ahn" initials="ZA" userId="S::zahn@abode.org::7cb002ec-2df4-4e22-a010-9b0ba111299f"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9" autoAdjust="0"/>
    <p:restoredTop sz="94660"/>
  </p:normalViewPr>
  <p:slideViewPr>
    <p:cSldViewPr snapToGrid="0">
      <p:cViewPr varScale="1">
        <p:scale>
          <a:sx n="78" d="100"/>
          <a:sy n="78" d="100"/>
        </p:scale>
        <p:origin x="878"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C268629-716C-4F41-89F9-49162FA1511C}"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en-US"/>
        </a:p>
      </dgm:t>
    </dgm:pt>
    <dgm:pt modelId="{B6AB198A-AE50-456D-9C7B-AAF90B6DE1DE}">
      <dgm:prSet phldrT="[Text]" phldr="0"/>
      <dgm:spPr>
        <a:solidFill>
          <a:schemeClr val="accent5"/>
        </a:solidFill>
        <a:ln>
          <a:solidFill>
            <a:schemeClr val="accent6"/>
          </a:solidFill>
        </a:ln>
      </dgm:spPr>
      <dgm:t>
        <a:bodyPr/>
        <a:lstStyle/>
        <a:p>
          <a:r>
            <a:rPr lang="en-US" dirty="0"/>
            <a:t>Move In Assistance Fund</a:t>
          </a:r>
        </a:p>
      </dgm:t>
    </dgm:pt>
    <dgm:pt modelId="{86E0155A-7356-4D69-8761-99050A5C9DE8}" type="parTrans" cxnId="{97F24882-50EE-487E-8DDB-C9C1AD6AD813}">
      <dgm:prSet/>
      <dgm:spPr/>
      <dgm:t>
        <a:bodyPr/>
        <a:lstStyle/>
        <a:p>
          <a:endParaRPr lang="en-US"/>
        </a:p>
      </dgm:t>
    </dgm:pt>
    <dgm:pt modelId="{DDDF53AD-C760-4481-B2EE-8243A7DD5108}" type="sibTrans" cxnId="{97F24882-50EE-487E-8DDB-C9C1AD6AD813}">
      <dgm:prSet/>
      <dgm:spPr/>
      <dgm:t>
        <a:bodyPr/>
        <a:lstStyle/>
        <a:p>
          <a:endParaRPr lang="en-US"/>
        </a:p>
      </dgm:t>
    </dgm:pt>
    <dgm:pt modelId="{405E2043-682D-41FE-8B11-EDAA7FA96020}">
      <dgm:prSet phldrT="[Text]" phldr="0"/>
      <dgm:spPr/>
      <dgm:t>
        <a:bodyPr/>
        <a:lstStyle/>
        <a:p>
          <a:r>
            <a:rPr lang="en-US" dirty="0"/>
            <a:t>HCS Housing Deposits </a:t>
          </a:r>
        </a:p>
      </dgm:t>
    </dgm:pt>
    <dgm:pt modelId="{0FE575D8-A628-4607-B159-5D5096060990}" type="parTrans" cxnId="{2C428634-3790-40CC-87DE-6BB608198E27}">
      <dgm:prSet/>
      <dgm:spPr/>
      <dgm:t>
        <a:bodyPr/>
        <a:lstStyle/>
        <a:p>
          <a:endParaRPr lang="en-US"/>
        </a:p>
      </dgm:t>
    </dgm:pt>
    <dgm:pt modelId="{8D6BE85C-D707-4F6D-9C30-745C1D230CC9}" type="sibTrans" cxnId="{2C428634-3790-40CC-87DE-6BB608198E27}">
      <dgm:prSet/>
      <dgm:spPr/>
      <dgm:t>
        <a:bodyPr/>
        <a:lstStyle/>
        <a:p>
          <a:endParaRPr lang="en-US"/>
        </a:p>
      </dgm:t>
    </dgm:pt>
    <dgm:pt modelId="{9D02DD8B-9C0F-4D63-BB6B-1C891770425A}">
      <dgm:prSet phldrT="[Text]" phldr="0"/>
      <dgm:spPr/>
      <dgm:t>
        <a:bodyPr/>
        <a:lstStyle/>
        <a:p>
          <a:r>
            <a:rPr lang="en-US" dirty="0"/>
            <a:t>Housing Assistance Fund</a:t>
          </a:r>
        </a:p>
      </dgm:t>
    </dgm:pt>
    <dgm:pt modelId="{B9A24EB2-A12D-49E9-AE36-B5300EE9BB7A}" type="parTrans" cxnId="{091935C4-1657-4E7A-B4AC-57544E3E61ED}">
      <dgm:prSet/>
      <dgm:spPr/>
      <dgm:t>
        <a:bodyPr/>
        <a:lstStyle/>
        <a:p>
          <a:endParaRPr lang="en-US"/>
        </a:p>
      </dgm:t>
    </dgm:pt>
    <dgm:pt modelId="{FD2B204F-947A-48F6-897B-601B412A4A43}" type="sibTrans" cxnId="{091935C4-1657-4E7A-B4AC-57544E3E61ED}">
      <dgm:prSet/>
      <dgm:spPr/>
      <dgm:t>
        <a:bodyPr/>
        <a:lstStyle/>
        <a:p>
          <a:endParaRPr lang="en-US"/>
        </a:p>
      </dgm:t>
    </dgm:pt>
    <dgm:pt modelId="{E70BC811-9E54-421E-9323-F318B205C13D}" type="pres">
      <dgm:prSet presAssocID="{4C268629-716C-4F41-89F9-49162FA1511C}" presName="cycle" presStyleCnt="0">
        <dgm:presLayoutVars>
          <dgm:chMax val="1"/>
          <dgm:dir/>
          <dgm:animLvl val="ctr"/>
          <dgm:resizeHandles val="exact"/>
        </dgm:presLayoutVars>
      </dgm:prSet>
      <dgm:spPr/>
    </dgm:pt>
    <dgm:pt modelId="{9DE95123-66CE-4524-A7AA-00E002EA6A40}" type="pres">
      <dgm:prSet presAssocID="{B6AB198A-AE50-456D-9C7B-AAF90B6DE1DE}" presName="centerShape" presStyleLbl="node0" presStyleIdx="0" presStyleCnt="1"/>
      <dgm:spPr/>
    </dgm:pt>
    <dgm:pt modelId="{FB42B03D-9E67-484B-804A-6E4E48E0C2A5}" type="pres">
      <dgm:prSet presAssocID="{0FE575D8-A628-4607-B159-5D5096060990}" presName="parTrans" presStyleLbl="bgSibTrans2D1" presStyleIdx="0" presStyleCnt="2"/>
      <dgm:spPr/>
    </dgm:pt>
    <dgm:pt modelId="{9B55C486-46EC-433D-8EC8-314AF6D6E662}" type="pres">
      <dgm:prSet presAssocID="{405E2043-682D-41FE-8B11-EDAA7FA96020}" presName="node" presStyleLbl="node1" presStyleIdx="0" presStyleCnt="2">
        <dgm:presLayoutVars>
          <dgm:bulletEnabled val="1"/>
        </dgm:presLayoutVars>
      </dgm:prSet>
      <dgm:spPr/>
    </dgm:pt>
    <dgm:pt modelId="{A493FB86-E03F-489E-B87E-8A26B5A053C2}" type="pres">
      <dgm:prSet presAssocID="{B9A24EB2-A12D-49E9-AE36-B5300EE9BB7A}" presName="parTrans" presStyleLbl="bgSibTrans2D1" presStyleIdx="1" presStyleCnt="2"/>
      <dgm:spPr/>
    </dgm:pt>
    <dgm:pt modelId="{50A9B1A2-2FE5-4A8D-A691-44425C608C58}" type="pres">
      <dgm:prSet presAssocID="{9D02DD8B-9C0F-4D63-BB6B-1C891770425A}" presName="node" presStyleLbl="node1" presStyleIdx="1" presStyleCnt="2">
        <dgm:presLayoutVars>
          <dgm:bulletEnabled val="1"/>
        </dgm:presLayoutVars>
      </dgm:prSet>
      <dgm:spPr/>
    </dgm:pt>
  </dgm:ptLst>
  <dgm:cxnLst>
    <dgm:cxn modelId="{2C428634-3790-40CC-87DE-6BB608198E27}" srcId="{B6AB198A-AE50-456D-9C7B-AAF90B6DE1DE}" destId="{405E2043-682D-41FE-8B11-EDAA7FA96020}" srcOrd="0" destOrd="0" parTransId="{0FE575D8-A628-4607-B159-5D5096060990}" sibTransId="{8D6BE85C-D707-4F6D-9C30-745C1D230CC9}"/>
    <dgm:cxn modelId="{97F24882-50EE-487E-8DDB-C9C1AD6AD813}" srcId="{4C268629-716C-4F41-89F9-49162FA1511C}" destId="{B6AB198A-AE50-456D-9C7B-AAF90B6DE1DE}" srcOrd="0" destOrd="0" parTransId="{86E0155A-7356-4D69-8761-99050A5C9DE8}" sibTransId="{DDDF53AD-C760-4481-B2EE-8243A7DD5108}"/>
    <dgm:cxn modelId="{A2347B90-ED15-481D-A94D-29D3742010B7}" type="presOf" srcId="{B6AB198A-AE50-456D-9C7B-AAF90B6DE1DE}" destId="{9DE95123-66CE-4524-A7AA-00E002EA6A40}" srcOrd="0" destOrd="0" presId="urn:microsoft.com/office/officeart/2005/8/layout/radial4"/>
    <dgm:cxn modelId="{AE43B595-D94C-4BAD-A0A3-67C7D5D60323}" type="presOf" srcId="{4C268629-716C-4F41-89F9-49162FA1511C}" destId="{E70BC811-9E54-421E-9323-F318B205C13D}" srcOrd="0" destOrd="0" presId="urn:microsoft.com/office/officeart/2005/8/layout/radial4"/>
    <dgm:cxn modelId="{DFBB4DAF-311C-4307-AB72-E109179637DA}" type="presOf" srcId="{B9A24EB2-A12D-49E9-AE36-B5300EE9BB7A}" destId="{A493FB86-E03F-489E-B87E-8A26B5A053C2}" srcOrd="0" destOrd="0" presId="urn:microsoft.com/office/officeart/2005/8/layout/radial4"/>
    <dgm:cxn modelId="{091935C4-1657-4E7A-B4AC-57544E3E61ED}" srcId="{B6AB198A-AE50-456D-9C7B-AAF90B6DE1DE}" destId="{9D02DD8B-9C0F-4D63-BB6B-1C891770425A}" srcOrd="1" destOrd="0" parTransId="{B9A24EB2-A12D-49E9-AE36-B5300EE9BB7A}" sibTransId="{FD2B204F-947A-48F6-897B-601B412A4A43}"/>
    <dgm:cxn modelId="{6E3C3ACB-AE94-4602-A179-6C24C9AA0921}" type="presOf" srcId="{0FE575D8-A628-4607-B159-5D5096060990}" destId="{FB42B03D-9E67-484B-804A-6E4E48E0C2A5}" srcOrd="0" destOrd="0" presId="urn:microsoft.com/office/officeart/2005/8/layout/radial4"/>
    <dgm:cxn modelId="{C07A29DD-A19B-4D48-9F3A-BD77DABECD0F}" type="presOf" srcId="{405E2043-682D-41FE-8B11-EDAA7FA96020}" destId="{9B55C486-46EC-433D-8EC8-314AF6D6E662}" srcOrd="0" destOrd="0" presId="urn:microsoft.com/office/officeart/2005/8/layout/radial4"/>
    <dgm:cxn modelId="{7C39C8F8-30A4-4B6B-862E-88D8DBCB2DEB}" type="presOf" srcId="{9D02DD8B-9C0F-4D63-BB6B-1C891770425A}" destId="{50A9B1A2-2FE5-4A8D-A691-44425C608C58}" srcOrd="0" destOrd="0" presId="urn:microsoft.com/office/officeart/2005/8/layout/radial4"/>
    <dgm:cxn modelId="{F4CFF559-FE78-4675-88D8-F32A8B7BBB2E}" type="presParOf" srcId="{E70BC811-9E54-421E-9323-F318B205C13D}" destId="{9DE95123-66CE-4524-A7AA-00E002EA6A40}" srcOrd="0" destOrd="0" presId="urn:microsoft.com/office/officeart/2005/8/layout/radial4"/>
    <dgm:cxn modelId="{7FFE828A-D0C6-495F-861A-A0FC222CA5E6}" type="presParOf" srcId="{E70BC811-9E54-421E-9323-F318B205C13D}" destId="{FB42B03D-9E67-484B-804A-6E4E48E0C2A5}" srcOrd="1" destOrd="0" presId="urn:microsoft.com/office/officeart/2005/8/layout/radial4"/>
    <dgm:cxn modelId="{8B351C3E-CFA0-4BF7-81D6-0EBC7D8F2845}" type="presParOf" srcId="{E70BC811-9E54-421E-9323-F318B205C13D}" destId="{9B55C486-46EC-433D-8EC8-314AF6D6E662}" srcOrd="2" destOrd="0" presId="urn:microsoft.com/office/officeart/2005/8/layout/radial4"/>
    <dgm:cxn modelId="{E6E5803D-F335-4122-A191-99F3FEF8441A}" type="presParOf" srcId="{E70BC811-9E54-421E-9323-F318B205C13D}" destId="{A493FB86-E03F-489E-B87E-8A26B5A053C2}" srcOrd="3" destOrd="0" presId="urn:microsoft.com/office/officeart/2005/8/layout/radial4"/>
    <dgm:cxn modelId="{9FC3C91F-4536-4C2C-9EEF-02A30484106E}" type="presParOf" srcId="{E70BC811-9E54-421E-9323-F318B205C13D}" destId="{50A9B1A2-2FE5-4A8D-A691-44425C608C58}" srcOrd="4"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E95123-66CE-4524-A7AA-00E002EA6A40}">
      <dsp:nvSpPr>
        <dsp:cNvPr id="0" name=""/>
        <dsp:cNvSpPr/>
      </dsp:nvSpPr>
      <dsp:spPr>
        <a:xfrm>
          <a:off x="3838194" y="1809506"/>
          <a:ext cx="2839212" cy="2839212"/>
        </a:xfrm>
        <a:prstGeom prst="ellipse">
          <a:avLst/>
        </a:prstGeom>
        <a:solidFill>
          <a:schemeClr val="accent5"/>
        </a:solidFill>
        <a:ln w="19050" cap="flat" cmpd="sng" algn="ctr">
          <a:solidFill>
            <a:schemeClr val="accent6"/>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kern="1200" dirty="0"/>
            <a:t>Move In Assistance Fund</a:t>
          </a:r>
        </a:p>
      </dsp:txBody>
      <dsp:txXfrm>
        <a:off x="4253987" y="2225299"/>
        <a:ext cx="2007626" cy="2007626"/>
      </dsp:txXfrm>
    </dsp:sp>
    <dsp:sp modelId="{FB42B03D-9E67-484B-804A-6E4E48E0C2A5}">
      <dsp:nvSpPr>
        <dsp:cNvPr id="0" name=""/>
        <dsp:cNvSpPr/>
      </dsp:nvSpPr>
      <dsp:spPr>
        <a:xfrm rot="12900000">
          <a:off x="1989634" y="1306117"/>
          <a:ext cx="2199309" cy="809175"/>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B55C486-46EC-433D-8EC8-314AF6D6E662}">
      <dsp:nvSpPr>
        <dsp:cNvPr id="0" name=""/>
        <dsp:cNvSpPr/>
      </dsp:nvSpPr>
      <dsp:spPr>
        <a:xfrm>
          <a:off x="839879" y="1069"/>
          <a:ext cx="2697251" cy="2157801"/>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1778000">
            <a:lnSpc>
              <a:spcPct val="90000"/>
            </a:lnSpc>
            <a:spcBef>
              <a:spcPct val="0"/>
            </a:spcBef>
            <a:spcAft>
              <a:spcPct val="35000"/>
            </a:spcAft>
            <a:buNone/>
          </a:pPr>
          <a:r>
            <a:rPr lang="en-US" sz="4000" kern="1200" dirty="0"/>
            <a:t>HCS Housing Deposits </a:t>
          </a:r>
        </a:p>
      </dsp:txBody>
      <dsp:txXfrm>
        <a:off x="903079" y="64269"/>
        <a:ext cx="2570851" cy="2031401"/>
      </dsp:txXfrm>
    </dsp:sp>
    <dsp:sp modelId="{A493FB86-E03F-489E-B87E-8A26B5A053C2}">
      <dsp:nvSpPr>
        <dsp:cNvPr id="0" name=""/>
        <dsp:cNvSpPr/>
      </dsp:nvSpPr>
      <dsp:spPr>
        <a:xfrm rot="19500000">
          <a:off x="6326656" y="1306117"/>
          <a:ext cx="2199309" cy="809175"/>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0A9B1A2-2FE5-4A8D-A691-44425C608C58}">
      <dsp:nvSpPr>
        <dsp:cNvPr id="0" name=""/>
        <dsp:cNvSpPr/>
      </dsp:nvSpPr>
      <dsp:spPr>
        <a:xfrm>
          <a:off x="6978469" y="1069"/>
          <a:ext cx="2697251" cy="2157801"/>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1778000">
            <a:lnSpc>
              <a:spcPct val="90000"/>
            </a:lnSpc>
            <a:spcBef>
              <a:spcPct val="0"/>
            </a:spcBef>
            <a:spcAft>
              <a:spcPct val="35000"/>
            </a:spcAft>
            <a:buNone/>
          </a:pPr>
          <a:r>
            <a:rPr lang="en-US" sz="4000" kern="1200" dirty="0"/>
            <a:t>Housing Assistance Fund</a:t>
          </a:r>
        </a:p>
      </dsp:txBody>
      <dsp:txXfrm>
        <a:off x="7041669" y="64269"/>
        <a:ext cx="2570851" cy="2031401"/>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0E103F-96E3-989A-47A5-E73494DA7D3C}"/>
              </a:ext>
            </a:extLst>
          </p:cNvPr>
          <p:cNvSpPr>
            <a:spLocks noGrp="1"/>
          </p:cNvSpPr>
          <p:nvPr>
            <p:ph type="ctrTitle"/>
          </p:nvPr>
        </p:nvSpPr>
        <p:spPr>
          <a:xfrm>
            <a:off x="2743200" y="1122363"/>
            <a:ext cx="7924800" cy="2387600"/>
          </a:xfrm>
        </p:spPr>
        <p:txBody>
          <a:bodyPr anchor="b"/>
          <a:lstStyle>
            <a:lvl1pPr algn="l">
              <a:defRPr sz="6600" b="1"/>
            </a:lvl1pPr>
          </a:lstStyle>
          <a:p>
            <a:r>
              <a:rPr lang="en-US" dirty="0"/>
              <a:t>Click to edit Master title style</a:t>
            </a:r>
          </a:p>
        </p:txBody>
      </p:sp>
      <p:sp>
        <p:nvSpPr>
          <p:cNvPr id="3" name="Subtitle 2">
            <a:extLst>
              <a:ext uri="{FF2B5EF4-FFF2-40B4-BE49-F238E27FC236}">
                <a16:creationId xmlns:a16="http://schemas.microsoft.com/office/drawing/2014/main" id="{76C704FC-9BC5-C4A6-AD51-D65C7FC20DEE}"/>
              </a:ext>
            </a:extLst>
          </p:cNvPr>
          <p:cNvSpPr>
            <a:spLocks noGrp="1"/>
          </p:cNvSpPr>
          <p:nvPr>
            <p:ph type="subTitle" idx="1"/>
          </p:nvPr>
        </p:nvSpPr>
        <p:spPr>
          <a:xfrm>
            <a:off x="2743198" y="3602038"/>
            <a:ext cx="7924801" cy="1655762"/>
          </a:xfrm>
        </p:spPr>
        <p:txBody>
          <a:bodyPr/>
          <a:lstStyle>
            <a:lvl1pPr marL="0" indent="0" algn="l">
              <a:buNone/>
              <a:defRPr sz="2400">
                <a:latin typeface="Montserrat SemiBold"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DDC3A4D8-5967-5BC1-9F46-247D78898BE7}"/>
              </a:ext>
            </a:extLst>
          </p:cNvPr>
          <p:cNvSpPr>
            <a:spLocks noGrp="1"/>
          </p:cNvSpPr>
          <p:nvPr>
            <p:ph type="dt" sz="half" idx="10"/>
          </p:nvPr>
        </p:nvSpPr>
        <p:spPr/>
        <p:txBody>
          <a:bodyPr/>
          <a:lstStyle/>
          <a:p>
            <a:fld id="{16DB4DE2-6308-412D-9414-EE65A83D9475}" type="datetimeFigureOut">
              <a:rPr lang="en-US" smtClean="0"/>
              <a:t>6/28/2026</a:t>
            </a:fld>
            <a:endParaRPr lang="en-US" dirty="0"/>
          </a:p>
        </p:txBody>
      </p:sp>
      <p:sp>
        <p:nvSpPr>
          <p:cNvPr id="5" name="Footer Placeholder 4">
            <a:extLst>
              <a:ext uri="{FF2B5EF4-FFF2-40B4-BE49-F238E27FC236}">
                <a16:creationId xmlns:a16="http://schemas.microsoft.com/office/drawing/2014/main" id="{86BFDCB7-76DD-C7AB-F503-F3E7356E7A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0141E5-F0B0-65C5-5A57-114EA059C7F5}"/>
              </a:ext>
            </a:extLst>
          </p:cNvPr>
          <p:cNvSpPr>
            <a:spLocks noGrp="1"/>
          </p:cNvSpPr>
          <p:nvPr>
            <p:ph type="sldNum" sz="quarter" idx="12"/>
          </p:nvPr>
        </p:nvSpPr>
        <p:spPr/>
        <p:txBody>
          <a:bodyPr/>
          <a:lstStyle/>
          <a:p>
            <a:fld id="{A878FFE4-CF88-4E2C-B45B-25F7111825AB}" type="slidenum">
              <a:rPr lang="en-US" smtClean="0"/>
              <a:t>‹#›</a:t>
            </a:fld>
            <a:endParaRPr lang="en-US"/>
          </a:p>
        </p:txBody>
      </p:sp>
      <p:pic>
        <p:nvPicPr>
          <p:cNvPr id="1026" name="Picture 2">
            <a:extLst>
              <a:ext uri="{FF2B5EF4-FFF2-40B4-BE49-F238E27FC236}">
                <a16:creationId xmlns:a16="http://schemas.microsoft.com/office/drawing/2014/main" id="{210B50F5-9EBD-2A6B-3A4C-596A145C2BD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272462" y="5049837"/>
            <a:ext cx="3419475" cy="1371600"/>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6">
            <a:extLst>
              <a:ext uri="{FF2B5EF4-FFF2-40B4-BE49-F238E27FC236}">
                <a16:creationId xmlns:a16="http://schemas.microsoft.com/office/drawing/2014/main" id="{E49F2F31-F67E-7D15-7B0B-1FCCC81D42F1}"/>
              </a:ext>
            </a:extLst>
          </p:cNvPr>
          <p:cNvGrpSpPr/>
          <p:nvPr userDrawn="1"/>
        </p:nvGrpSpPr>
        <p:grpSpPr>
          <a:xfrm>
            <a:off x="6655363" y="250014"/>
            <a:ext cx="5536637" cy="6357972"/>
            <a:chOff x="0" y="0"/>
            <a:chExt cx="7841107" cy="9004300"/>
          </a:xfrm>
        </p:grpSpPr>
        <p:sp>
          <p:nvSpPr>
            <p:cNvPr id="8" name="Freeform 3">
              <a:extLst>
                <a:ext uri="{FF2B5EF4-FFF2-40B4-BE49-F238E27FC236}">
                  <a16:creationId xmlns:a16="http://schemas.microsoft.com/office/drawing/2014/main" id="{85F506A8-4320-E981-5830-FB5282F235AF}"/>
                </a:ext>
              </a:extLst>
            </p:cNvPr>
            <p:cNvSpPr/>
            <p:nvPr userDrawn="1"/>
          </p:nvSpPr>
          <p:spPr>
            <a:xfrm>
              <a:off x="0" y="0"/>
              <a:ext cx="7841107" cy="9004300"/>
            </a:xfrm>
            <a:custGeom>
              <a:avLst/>
              <a:gdLst/>
              <a:ahLst/>
              <a:cxnLst/>
              <a:rect l="l" t="t" r="r" b="b"/>
              <a:pathLst>
                <a:path w="7841107" h="9004300">
                  <a:moveTo>
                    <a:pt x="0" y="0"/>
                  </a:moveTo>
                  <a:lnTo>
                    <a:pt x="7841107" y="0"/>
                  </a:lnTo>
                  <a:lnTo>
                    <a:pt x="7841107" y="9004300"/>
                  </a:lnTo>
                  <a:lnTo>
                    <a:pt x="0" y="9004300"/>
                  </a:lnTo>
                  <a:lnTo>
                    <a:pt x="0" y="0"/>
                  </a:lnTo>
                  <a:close/>
                </a:path>
              </a:pathLst>
            </a:custGeom>
            <a:blipFill>
              <a:blip r:embed="rId3">
                <a:alphaModFix amt="5999"/>
              </a:blip>
              <a:stretch>
                <a:fillRect l="-11299" t="-16593" r="-41435" b="-16410"/>
              </a:stretch>
            </a:blip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grpSp>
      <p:sp>
        <p:nvSpPr>
          <p:cNvPr id="12" name="Rectangle 11">
            <a:extLst>
              <a:ext uri="{FF2B5EF4-FFF2-40B4-BE49-F238E27FC236}">
                <a16:creationId xmlns:a16="http://schemas.microsoft.com/office/drawing/2014/main" id="{7635A586-5498-DC36-E6B8-07611EEDBC49}"/>
              </a:ext>
            </a:extLst>
          </p:cNvPr>
          <p:cNvSpPr/>
          <p:nvPr userDrawn="1"/>
        </p:nvSpPr>
        <p:spPr>
          <a:xfrm>
            <a:off x="0" y="0"/>
            <a:ext cx="1798655" cy="68580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F7043A45-F5B5-59F5-EE0D-DB9135B268D6}"/>
              </a:ext>
            </a:extLst>
          </p:cNvPr>
          <p:cNvSpPr/>
          <p:nvPr userDrawn="1"/>
        </p:nvSpPr>
        <p:spPr>
          <a:xfrm>
            <a:off x="1524000" y="0"/>
            <a:ext cx="393717" cy="6858000"/>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1F48350-9FF4-3586-FD63-FBA363419839}"/>
              </a:ext>
            </a:extLst>
          </p:cNvPr>
          <p:cNvSpPr/>
          <p:nvPr userDrawn="1"/>
        </p:nvSpPr>
        <p:spPr>
          <a:xfrm>
            <a:off x="1237959" y="0"/>
            <a:ext cx="481301" cy="68580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045252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6_Title and Content">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33E2864D-BFAD-CBC4-B68A-3438A3A61F1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819159" y="5797638"/>
            <a:ext cx="1891357" cy="75865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3A80CB44-7908-68E6-BC7E-0E698BC808C4}"/>
              </a:ext>
            </a:extLst>
          </p:cNvPr>
          <p:cNvSpPr>
            <a:spLocks noGrp="1"/>
          </p:cNvSpPr>
          <p:nvPr>
            <p:ph type="title"/>
          </p:nvPr>
        </p:nvSpPr>
        <p:spPr>
          <a:xfrm>
            <a:off x="838200" y="365126"/>
            <a:ext cx="10515600" cy="720096"/>
          </a:xfrm>
        </p:spPr>
        <p:txBody>
          <a:bodyPr/>
          <a:lstStyle>
            <a:lvl1pPr>
              <a:defRPr b="1">
                <a:solidFill>
                  <a:schemeClr val="accent5"/>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9F09C113-FAA9-8F61-C047-0E598DFCF67C}"/>
              </a:ext>
            </a:extLst>
          </p:cNvPr>
          <p:cNvSpPr>
            <a:spLocks noGrp="1"/>
          </p:cNvSpPr>
          <p:nvPr>
            <p:ph idx="1"/>
          </p:nvPr>
        </p:nvSpPr>
        <p:spPr>
          <a:xfrm>
            <a:off x="838200" y="1527349"/>
            <a:ext cx="10515600" cy="46496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F8D8693-DDF5-5E2B-81FA-52F44D703949}"/>
              </a:ext>
            </a:extLst>
          </p:cNvPr>
          <p:cNvSpPr>
            <a:spLocks noGrp="1"/>
          </p:cNvSpPr>
          <p:nvPr>
            <p:ph type="dt" sz="half" idx="10"/>
          </p:nvPr>
        </p:nvSpPr>
        <p:spPr/>
        <p:txBody>
          <a:bodyPr/>
          <a:lstStyle/>
          <a:p>
            <a:fld id="{16DB4DE2-6308-412D-9414-EE65A83D9475}" type="datetimeFigureOut">
              <a:rPr lang="en-US" smtClean="0"/>
              <a:t>6/28/2026</a:t>
            </a:fld>
            <a:endParaRPr lang="en-US"/>
          </a:p>
        </p:txBody>
      </p:sp>
      <p:sp>
        <p:nvSpPr>
          <p:cNvPr id="5" name="Footer Placeholder 4">
            <a:extLst>
              <a:ext uri="{FF2B5EF4-FFF2-40B4-BE49-F238E27FC236}">
                <a16:creationId xmlns:a16="http://schemas.microsoft.com/office/drawing/2014/main" id="{F31288FC-3821-7CF8-226B-F9BD020FF5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6A315F-C385-1E1A-8738-FFA376A30749}"/>
              </a:ext>
            </a:extLst>
          </p:cNvPr>
          <p:cNvSpPr>
            <a:spLocks noGrp="1"/>
          </p:cNvSpPr>
          <p:nvPr>
            <p:ph type="sldNum" sz="quarter" idx="12"/>
          </p:nvPr>
        </p:nvSpPr>
        <p:spPr/>
        <p:txBody>
          <a:bodyPr/>
          <a:lstStyle/>
          <a:p>
            <a:fld id="{A878FFE4-CF88-4E2C-B45B-25F7111825AB}" type="slidenum">
              <a:rPr lang="en-US" smtClean="0"/>
              <a:t>‹#›</a:t>
            </a:fld>
            <a:endParaRPr lang="en-US"/>
          </a:p>
        </p:txBody>
      </p:sp>
      <p:cxnSp>
        <p:nvCxnSpPr>
          <p:cNvPr id="9" name="Straight Connector 8">
            <a:extLst>
              <a:ext uri="{FF2B5EF4-FFF2-40B4-BE49-F238E27FC236}">
                <a16:creationId xmlns:a16="http://schemas.microsoft.com/office/drawing/2014/main" id="{06CAFDE8-9266-4D09-8819-6FDB832B9378}"/>
              </a:ext>
            </a:extLst>
          </p:cNvPr>
          <p:cNvCxnSpPr>
            <a:cxnSpLocks/>
          </p:cNvCxnSpPr>
          <p:nvPr userDrawn="1"/>
        </p:nvCxnSpPr>
        <p:spPr>
          <a:xfrm>
            <a:off x="584898" y="1316334"/>
            <a:ext cx="11022204" cy="0"/>
          </a:xfrm>
          <a:prstGeom prst="line">
            <a:avLst/>
          </a:prstGeom>
          <a:ln w="38100">
            <a:solidFill>
              <a:schemeClr val="accent6"/>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86002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80CB44-7908-68E6-BC7E-0E698BC808C4}"/>
              </a:ext>
            </a:extLst>
          </p:cNvPr>
          <p:cNvSpPr>
            <a:spLocks noGrp="1"/>
          </p:cNvSpPr>
          <p:nvPr>
            <p:ph type="title"/>
          </p:nvPr>
        </p:nvSpPr>
        <p:spPr/>
        <p:txBody>
          <a:bodyPr/>
          <a:lstStyle>
            <a:lvl1pPr>
              <a:defRPr b="1"/>
            </a:lvl1pPr>
          </a:lstStyle>
          <a:p>
            <a:r>
              <a:rPr lang="en-US" dirty="0"/>
              <a:t>Click to edit Master title style</a:t>
            </a:r>
          </a:p>
        </p:txBody>
      </p:sp>
      <p:sp>
        <p:nvSpPr>
          <p:cNvPr id="3" name="Content Placeholder 2">
            <a:extLst>
              <a:ext uri="{FF2B5EF4-FFF2-40B4-BE49-F238E27FC236}">
                <a16:creationId xmlns:a16="http://schemas.microsoft.com/office/drawing/2014/main" id="{9F09C113-FAA9-8F61-C047-0E598DFCF67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F8D8693-DDF5-5E2B-81FA-52F44D703949}"/>
              </a:ext>
            </a:extLst>
          </p:cNvPr>
          <p:cNvSpPr>
            <a:spLocks noGrp="1"/>
          </p:cNvSpPr>
          <p:nvPr>
            <p:ph type="dt" sz="half" idx="10"/>
          </p:nvPr>
        </p:nvSpPr>
        <p:spPr/>
        <p:txBody>
          <a:bodyPr/>
          <a:lstStyle/>
          <a:p>
            <a:fld id="{16DB4DE2-6308-412D-9414-EE65A83D9475}" type="datetimeFigureOut">
              <a:rPr lang="en-US" smtClean="0"/>
              <a:t>6/28/2026</a:t>
            </a:fld>
            <a:endParaRPr lang="en-US"/>
          </a:p>
        </p:txBody>
      </p:sp>
      <p:sp>
        <p:nvSpPr>
          <p:cNvPr id="5" name="Footer Placeholder 4">
            <a:extLst>
              <a:ext uri="{FF2B5EF4-FFF2-40B4-BE49-F238E27FC236}">
                <a16:creationId xmlns:a16="http://schemas.microsoft.com/office/drawing/2014/main" id="{F31288FC-3821-7CF8-226B-F9BD020FF5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6A315F-C385-1E1A-8738-FFA376A30749}"/>
              </a:ext>
            </a:extLst>
          </p:cNvPr>
          <p:cNvSpPr>
            <a:spLocks noGrp="1"/>
          </p:cNvSpPr>
          <p:nvPr>
            <p:ph type="sldNum" sz="quarter" idx="12"/>
          </p:nvPr>
        </p:nvSpPr>
        <p:spPr/>
        <p:txBody>
          <a:bodyPr/>
          <a:lstStyle/>
          <a:p>
            <a:fld id="{A878FFE4-CF88-4E2C-B45B-25F7111825AB}" type="slidenum">
              <a:rPr lang="en-US" smtClean="0"/>
              <a:t>‹#›</a:t>
            </a:fld>
            <a:endParaRPr lang="en-US"/>
          </a:p>
        </p:txBody>
      </p:sp>
    </p:spTree>
    <p:extLst>
      <p:ext uri="{BB962C8B-B14F-4D97-AF65-F5344CB8AC3E}">
        <p14:creationId xmlns:p14="http://schemas.microsoft.com/office/powerpoint/2010/main" val="7753204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10" name="Picture 2">
            <a:extLst>
              <a:ext uri="{FF2B5EF4-FFF2-40B4-BE49-F238E27FC236}">
                <a16:creationId xmlns:a16="http://schemas.microsoft.com/office/drawing/2014/main" id="{67DF8248-E0A8-C7E6-DB4F-7A909A58715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819159" y="5797638"/>
            <a:ext cx="1891357" cy="75865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512252F8-3B96-591B-A5DB-F172F767AC07}"/>
              </a:ext>
            </a:extLst>
          </p:cNvPr>
          <p:cNvSpPr>
            <a:spLocks noGrp="1"/>
          </p:cNvSpPr>
          <p:nvPr>
            <p:ph type="title"/>
          </p:nvPr>
        </p:nvSpPr>
        <p:spPr>
          <a:xfrm>
            <a:off x="831850" y="1709738"/>
            <a:ext cx="10515600" cy="2852737"/>
          </a:xfrm>
        </p:spPr>
        <p:txBody>
          <a:bodyPr anchor="b"/>
          <a:lstStyle>
            <a:lvl1pPr>
              <a:defRPr sz="6000" b="1"/>
            </a:lvl1pPr>
          </a:lstStyle>
          <a:p>
            <a:r>
              <a:rPr lang="en-US" dirty="0"/>
              <a:t>Click to edit Master title style</a:t>
            </a:r>
          </a:p>
        </p:txBody>
      </p:sp>
      <p:sp>
        <p:nvSpPr>
          <p:cNvPr id="3" name="Text Placeholder 2">
            <a:extLst>
              <a:ext uri="{FF2B5EF4-FFF2-40B4-BE49-F238E27FC236}">
                <a16:creationId xmlns:a16="http://schemas.microsoft.com/office/drawing/2014/main" id="{68F18F56-5D60-49D3-11FA-CFAA5AA7B10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A960D50-DCB5-EBCC-555E-1C9825B08E98}"/>
              </a:ext>
            </a:extLst>
          </p:cNvPr>
          <p:cNvSpPr>
            <a:spLocks noGrp="1"/>
          </p:cNvSpPr>
          <p:nvPr>
            <p:ph type="dt" sz="half" idx="10"/>
          </p:nvPr>
        </p:nvSpPr>
        <p:spPr/>
        <p:txBody>
          <a:bodyPr/>
          <a:lstStyle/>
          <a:p>
            <a:fld id="{16DB4DE2-6308-412D-9414-EE65A83D9475}" type="datetimeFigureOut">
              <a:rPr lang="en-US" smtClean="0"/>
              <a:t>6/28/2026</a:t>
            </a:fld>
            <a:endParaRPr lang="en-US"/>
          </a:p>
        </p:txBody>
      </p:sp>
      <p:sp>
        <p:nvSpPr>
          <p:cNvPr id="5" name="Footer Placeholder 4">
            <a:extLst>
              <a:ext uri="{FF2B5EF4-FFF2-40B4-BE49-F238E27FC236}">
                <a16:creationId xmlns:a16="http://schemas.microsoft.com/office/drawing/2014/main" id="{305E8FEE-F394-FC8D-749F-D730E653E6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EDCDD46-C90B-1546-B957-4E1B112D9F9E}"/>
              </a:ext>
            </a:extLst>
          </p:cNvPr>
          <p:cNvSpPr>
            <a:spLocks noGrp="1"/>
          </p:cNvSpPr>
          <p:nvPr>
            <p:ph type="sldNum" sz="quarter" idx="12"/>
          </p:nvPr>
        </p:nvSpPr>
        <p:spPr/>
        <p:txBody>
          <a:bodyPr/>
          <a:lstStyle/>
          <a:p>
            <a:fld id="{A878FFE4-CF88-4E2C-B45B-25F7111825AB}" type="slidenum">
              <a:rPr lang="en-US" smtClean="0"/>
              <a:t>‹#›</a:t>
            </a:fld>
            <a:endParaRPr lang="en-US"/>
          </a:p>
        </p:txBody>
      </p:sp>
      <p:sp>
        <p:nvSpPr>
          <p:cNvPr id="7" name="Rectangle 6">
            <a:extLst>
              <a:ext uri="{FF2B5EF4-FFF2-40B4-BE49-F238E27FC236}">
                <a16:creationId xmlns:a16="http://schemas.microsoft.com/office/drawing/2014/main" id="{D4ECF7CF-B2A9-4A3B-9DB9-D0FB5F2AA656}"/>
              </a:ext>
            </a:extLst>
          </p:cNvPr>
          <p:cNvSpPr/>
          <p:nvPr userDrawn="1"/>
        </p:nvSpPr>
        <p:spPr>
          <a:xfrm>
            <a:off x="0" y="1"/>
            <a:ext cx="12192000" cy="401934"/>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1D6F2A75-79A3-334C-C64E-2B9E272666CE}"/>
              </a:ext>
            </a:extLst>
          </p:cNvPr>
          <p:cNvSpPr/>
          <p:nvPr userDrawn="1"/>
        </p:nvSpPr>
        <p:spPr>
          <a:xfrm>
            <a:off x="0" y="321547"/>
            <a:ext cx="12192000" cy="703385"/>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A802D937-123C-9721-871D-283264A62009}"/>
              </a:ext>
            </a:extLst>
          </p:cNvPr>
          <p:cNvSpPr/>
          <p:nvPr userDrawn="1"/>
        </p:nvSpPr>
        <p:spPr>
          <a:xfrm>
            <a:off x="0" y="156360"/>
            <a:ext cx="12192000" cy="272563"/>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300426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3_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AECBA00-7660-3DFF-5AE0-1803165C9642}"/>
              </a:ext>
            </a:extLst>
          </p:cNvPr>
          <p:cNvSpPr/>
          <p:nvPr userDrawn="1"/>
        </p:nvSpPr>
        <p:spPr>
          <a:xfrm>
            <a:off x="0" y="0"/>
            <a:ext cx="3748035" cy="68580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12252F8-3B96-591B-A5DB-F172F767AC07}"/>
              </a:ext>
            </a:extLst>
          </p:cNvPr>
          <p:cNvSpPr>
            <a:spLocks noGrp="1"/>
          </p:cNvSpPr>
          <p:nvPr>
            <p:ph type="title"/>
          </p:nvPr>
        </p:nvSpPr>
        <p:spPr>
          <a:xfrm>
            <a:off x="4129872" y="1709738"/>
            <a:ext cx="7217577" cy="2852737"/>
          </a:xfrm>
        </p:spPr>
        <p:txBody>
          <a:bodyPr anchor="b"/>
          <a:lstStyle>
            <a:lvl1pPr>
              <a:defRPr sz="6000" b="1">
                <a:solidFill>
                  <a:schemeClr val="accent5"/>
                </a:solidFill>
              </a:defRPr>
            </a:lvl1pPr>
          </a:lstStyle>
          <a:p>
            <a:r>
              <a:rPr lang="en-US" dirty="0"/>
              <a:t>Click to edit Master title style</a:t>
            </a:r>
          </a:p>
        </p:txBody>
      </p:sp>
      <p:sp>
        <p:nvSpPr>
          <p:cNvPr id="8" name="Rectangle 7">
            <a:extLst>
              <a:ext uri="{FF2B5EF4-FFF2-40B4-BE49-F238E27FC236}">
                <a16:creationId xmlns:a16="http://schemas.microsoft.com/office/drawing/2014/main" id="{2BE3779A-9164-0CF4-9327-AFC5061A752D}"/>
              </a:ext>
            </a:extLst>
          </p:cNvPr>
          <p:cNvSpPr/>
          <p:nvPr userDrawn="1"/>
        </p:nvSpPr>
        <p:spPr>
          <a:xfrm>
            <a:off x="1" y="0"/>
            <a:ext cx="3255665" cy="68580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50"/>
          </a:p>
        </p:txBody>
      </p:sp>
      <p:sp>
        <p:nvSpPr>
          <p:cNvPr id="3" name="Text Placeholder 2">
            <a:extLst>
              <a:ext uri="{FF2B5EF4-FFF2-40B4-BE49-F238E27FC236}">
                <a16:creationId xmlns:a16="http://schemas.microsoft.com/office/drawing/2014/main" id="{68F18F56-5D60-49D3-11FA-CFAA5AA7B10C}"/>
              </a:ext>
            </a:extLst>
          </p:cNvPr>
          <p:cNvSpPr>
            <a:spLocks noGrp="1"/>
          </p:cNvSpPr>
          <p:nvPr>
            <p:ph type="body" idx="1"/>
          </p:nvPr>
        </p:nvSpPr>
        <p:spPr>
          <a:xfrm>
            <a:off x="4129872" y="4589463"/>
            <a:ext cx="7217577" cy="1500187"/>
          </a:xfrm>
        </p:spPr>
        <p:txBody>
          <a:bodyPr/>
          <a:lstStyle>
            <a:lvl1pPr marL="0" indent="0">
              <a:buNone/>
              <a:defRPr sz="2400">
                <a:solidFill>
                  <a:schemeClr val="accent1"/>
                </a:solidFill>
                <a:latin typeface="Montserrat SemiBold" pitchFamily="2"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BA960D50-DCB5-EBCC-555E-1C9825B08E98}"/>
              </a:ext>
            </a:extLst>
          </p:cNvPr>
          <p:cNvSpPr>
            <a:spLocks noGrp="1"/>
          </p:cNvSpPr>
          <p:nvPr>
            <p:ph type="dt" sz="half" idx="10"/>
          </p:nvPr>
        </p:nvSpPr>
        <p:spPr/>
        <p:txBody>
          <a:bodyPr/>
          <a:lstStyle/>
          <a:p>
            <a:fld id="{16DB4DE2-6308-412D-9414-EE65A83D9475}" type="datetimeFigureOut">
              <a:rPr lang="en-US" smtClean="0"/>
              <a:t>6/28/2026</a:t>
            </a:fld>
            <a:endParaRPr lang="en-US"/>
          </a:p>
        </p:txBody>
      </p:sp>
      <p:sp>
        <p:nvSpPr>
          <p:cNvPr id="5" name="Footer Placeholder 4">
            <a:extLst>
              <a:ext uri="{FF2B5EF4-FFF2-40B4-BE49-F238E27FC236}">
                <a16:creationId xmlns:a16="http://schemas.microsoft.com/office/drawing/2014/main" id="{305E8FEE-F394-FC8D-749F-D730E653E6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EDCDD46-C90B-1546-B957-4E1B112D9F9E}"/>
              </a:ext>
            </a:extLst>
          </p:cNvPr>
          <p:cNvSpPr>
            <a:spLocks noGrp="1"/>
          </p:cNvSpPr>
          <p:nvPr>
            <p:ph type="sldNum" sz="quarter" idx="12"/>
          </p:nvPr>
        </p:nvSpPr>
        <p:spPr/>
        <p:txBody>
          <a:bodyPr/>
          <a:lstStyle/>
          <a:p>
            <a:fld id="{A878FFE4-CF88-4E2C-B45B-25F7111825AB}" type="slidenum">
              <a:rPr lang="en-US" smtClean="0"/>
              <a:t>‹#›</a:t>
            </a:fld>
            <a:endParaRPr lang="en-US"/>
          </a:p>
        </p:txBody>
      </p:sp>
    </p:spTree>
    <p:extLst>
      <p:ext uri="{BB962C8B-B14F-4D97-AF65-F5344CB8AC3E}">
        <p14:creationId xmlns:p14="http://schemas.microsoft.com/office/powerpoint/2010/main" val="5999705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6_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AECBA00-7660-3DFF-5AE0-1803165C9642}"/>
              </a:ext>
            </a:extLst>
          </p:cNvPr>
          <p:cNvSpPr/>
          <p:nvPr userDrawn="1"/>
        </p:nvSpPr>
        <p:spPr>
          <a:xfrm>
            <a:off x="0" y="0"/>
            <a:ext cx="3748035" cy="68580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12252F8-3B96-591B-A5DB-F172F767AC07}"/>
              </a:ext>
            </a:extLst>
          </p:cNvPr>
          <p:cNvSpPr>
            <a:spLocks noGrp="1"/>
          </p:cNvSpPr>
          <p:nvPr>
            <p:ph type="title"/>
          </p:nvPr>
        </p:nvSpPr>
        <p:spPr>
          <a:xfrm>
            <a:off x="4129872" y="1709738"/>
            <a:ext cx="7217577" cy="2852737"/>
          </a:xfrm>
        </p:spPr>
        <p:txBody>
          <a:bodyPr anchor="b"/>
          <a:lstStyle>
            <a:lvl1pPr>
              <a:defRPr sz="6000" b="1">
                <a:solidFill>
                  <a:schemeClr val="accent2"/>
                </a:solidFill>
              </a:defRPr>
            </a:lvl1pPr>
          </a:lstStyle>
          <a:p>
            <a:r>
              <a:rPr lang="en-US" dirty="0"/>
              <a:t>Click to edit Master title style</a:t>
            </a:r>
          </a:p>
        </p:txBody>
      </p:sp>
      <p:sp>
        <p:nvSpPr>
          <p:cNvPr id="8" name="Rectangle 7">
            <a:extLst>
              <a:ext uri="{FF2B5EF4-FFF2-40B4-BE49-F238E27FC236}">
                <a16:creationId xmlns:a16="http://schemas.microsoft.com/office/drawing/2014/main" id="{2BE3779A-9164-0CF4-9327-AFC5061A752D}"/>
              </a:ext>
            </a:extLst>
          </p:cNvPr>
          <p:cNvSpPr/>
          <p:nvPr userDrawn="1"/>
        </p:nvSpPr>
        <p:spPr>
          <a:xfrm>
            <a:off x="1" y="0"/>
            <a:ext cx="3255665" cy="6858000"/>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50"/>
          </a:p>
        </p:txBody>
      </p:sp>
      <p:sp>
        <p:nvSpPr>
          <p:cNvPr id="3" name="Text Placeholder 2">
            <a:extLst>
              <a:ext uri="{FF2B5EF4-FFF2-40B4-BE49-F238E27FC236}">
                <a16:creationId xmlns:a16="http://schemas.microsoft.com/office/drawing/2014/main" id="{68F18F56-5D60-49D3-11FA-CFAA5AA7B10C}"/>
              </a:ext>
            </a:extLst>
          </p:cNvPr>
          <p:cNvSpPr>
            <a:spLocks noGrp="1"/>
          </p:cNvSpPr>
          <p:nvPr>
            <p:ph type="body" idx="1"/>
          </p:nvPr>
        </p:nvSpPr>
        <p:spPr>
          <a:xfrm>
            <a:off x="4129872" y="4589463"/>
            <a:ext cx="7217577" cy="1500187"/>
          </a:xfrm>
        </p:spPr>
        <p:txBody>
          <a:bodyPr/>
          <a:lstStyle>
            <a:lvl1pPr marL="0" indent="0">
              <a:buNone/>
              <a:defRPr sz="2400">
                <a:solidFill>
                  <a:schemeClr val="accent1"/>
                </a:solidFill>
                <a:latin typeface="Montserrat SemiBold" pitchFamily="2"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BA960D50-DCB5-EBCC-555E-1C9825B08E98}"/>
              </a:ext>
            </a:extLst>
          </p:cNvPr>
          <p:cNvSpPr>
            <a:spLocks noGrp="1"/>
          </p:cNvSpPr>
          <p:nvPr>
            <p:ph type="dt" sz="half" idx="10"/>
          </p:nvPr>
        </p:nvSpPr>
        <p:spPr/>
        <p:txBody>
          <a:bodyPr/>
          <a:lstStyle/>
          <a:p>
            <a:fld id="{16DB4DE2-6308-412D-9414-EE65A83D9475}" type="datetimeFigureOut">
              <a:rPr lang="en-US" smtClean="0"/>
              <a:t>6/28/2026</a:t>
            </a:fld>
            <a:endParaRPr lang="en-US"/>
          </a:p>
        </p:txBody>
      </p:sp>
      <p:sp>
        <p:nvSpPr>
          <p:cNvPr id="5" name="Footer Placeholder 4">
            <a:extLst>
              <a:ext uri="{FF2B5EF4-FFF2-40B4-BE49-F238E27FC236}">
                <a16:creationId xmlns:a16="http://schemas.microsoft.com/office/drawing/2014/main" id="{305E8FEE-F394-FC8D-749F-D730E653E6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EDCDD46-C90B-1546-B957-4E1B112D9F9E}"/>
              </a:ext>
            </a:extLst>
          </p:cNvPr>
          <p:cNvSpPr>
            <a:spLocks noGrp="1"/>
          </p:cNvSpPr>
          <p:nvPr>
            <p:ph type="sldNum" sz="quarter" idx="12"/>
          </p:nvPr>
        </p:nvSpPr>
        <p:spPr/>
        <p:txBody>
          <a:bodyPr/>
          <a:lstStyle/>
          <a:p>
            <a:fld id="{A878FFE4-CF88-4E2C-B45B-25F7111825AB}" type="slidenum">
              <a:rPr lang="en-US" smtClean="0"/>
              <a:t>‹#›</a:t>
            </a:fld>
            <a:endParaRPr lang="en-US"/>
          </a:p>
        </p:txBody>
      </p:sp>
    </p:spTree>
    <p:extLst>
      <p:ext uri="{BB962C8B-B14F-4D97-AF65-F5344CB8AC3E}">
        <p14:creationId xmlns:p14="http://schemas.microsoft.com/office/powerpoint/2010/main" val="22411606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4_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AECBA00-7660-3DFF-5AE0-1803165C9642}"/>
              </a:ext>
            </a:extLst>
          </p:cNvPr>
          <p:cNvSpPr/>
          <p:nvPr userDrawn="1"/>
        </p:nvSpPr>
        <p:spPr>
          <a:xfrm>
            <a:off x="0" y="0"/>
            <a:ext cx="3748035" cy="6858000"/>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12252F8-3B96-591B-A5DB-F172F767AC07}"/>
              </a:ext>
            </a:extLst>
          </p:cNvPr>
          <p:cNvSpPr>
            <a:spLocks noGrp="1"/>
          </p:cNvSpPr>
          <p:nvPr>
            <p:ph type="title"/>
          </p:nvPr>
        </p:nvSpPr>
        <p:spPr>
          <a:xfrm>
            <a:off x="4129872" y="1709738"/>
            <a:ext cx="7217577" cy="2852737"/>
          </a:xfrm>
        </p:spPr>
        <p:txBody>
          <a:bodyPr anchor="b"/>
          <a:lstStyle>
            <a:lvl1pPr>
              <a:defRPr sz="6000" b="1">
                <a:solidFill>
                  <a:schemeClr val="accent4"/>
                </a:solidFill>
              </a:defRPr>
            </a:lvl1pPr>
          </a:lstStyle>
          <a:p>
            <a:r>
              <a:rPr lang="en-US" dirty="0"/>
              <a:t>Click to edit Master title style</a:t>
            </a:r>
          </a:p>
        </p:txBody>
      </p:sp>
      <p:sp>
        <p:nvSpPr>
          <p:cNvPr id="8" name="Rectangle 7">
            <a:extLst>
              <a:ext uri="{FF2B5EF4-FFF2-40B4-BE49-F238E27FC236}">
                <a16:creationId xmlns:a16="http://schemas.microsoft.com/office/drawing/2014/main" id="{2BE3779A-9164-0CF4-9327-AFC5061A752D}"/>
              </a:ext>
            </a:extLst>
          </p:cNvPr>
          <p:cNvSpPr/>
          <p:nvPr userDrawn="1"/>
        </p:nvSpPr>
        <p:spPr>
          <a:xfrm>
            <a:off x="1" y="0"/>
            <a:ext cx="3255665" cy="68580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50"/>
          </a:p>
        </p:txBody>
      </p:sp>
      <p:sp>
        <p:nvSpPr>
          <p:cNvPr id="3" name="Text Placeholder 2">
            <a:extLst>
              <a:ext uri="{FF2B5EF4-FFF2-40B4-BE49-F238E27FC236}">
                <a16:creationId xmlns:a16="http://schemas.microsoft.com/office/drawing/2014/main" id="{68F18F56-5D60-49D3-11FA-CFAA5AA7B10C}"/>
              </a:ext>
            </a:extLst>
          </p:cNvPr>
          <p:cNvSpPr>
            <a:spLocks noGrp="1"/>
          </p:cNvSpPr>
          <p:nvPr>
            <p:ph type="body" idx="1"/>
          </p:nvPr>
        </p:nvSpPr>
        <p:spPr>
          <a:xfrm>
            <a:off x="4129872" y="4589463"/>
            <a:ext cx="7217577" cy="1500187"/>
          </a:xfrm>
        </p:spPr>
        <p:txBody>
          <a:bodyPr/>
          <a:lstStyle>
            <a:lvl1pPr marL="0" indent="0">
              <a:buNone/>
              <a:defRPr sz="2400">
                <a:solidFill>
                  <a:schemeClr val="accent3"/>
                </a:solidFill>
                <a:latin typeface="Montserrat SemiBold" pitchFamily="2"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BA960D50-DCB5-EBCC-555E-1C9825B08E98}"/>
              </a:ext>
            </a:extLst>
          </p:cNvPr>
          <p:cNvSpPr>
            <a:spLocks noGrp="1"/>
          </p:cNvSpPr>
          <p:nvPr>
            <p:ph type="dt" sz="half" idx="10"/>
          </p:nvPr>
        </p:nvSpPr>
        <p:spPr/>
        <p:txBody>
          <a:bodyPr/>
          <a:lstStyle/>
          <a:p>
            <a:fld id="{16DB4DE2-6308-412D-9414-EE65A83D9475}" type="datetimeFigureOut">
              <a:rPr lang="en-US" smtClean="0"/>
              <a:t>6/28/2026</a:t>
            </a:fld>
            <a:endParaRPr lang="en-US"/>
          </a:p>
        </p:txBody>
      </p:sp>
      <p:sp>
        <p:nvSpPr>
          <p:cNvPr id="5" name="Footer Placeholder 4">
            <a:extLst>
              <a:ext uri="{FF2B5EF4-FFF2-40B4-BE49-F238E27FC236}">
                <a16:creationId xmlns:a16="http://schemas.microsoft.com/office/drawing/2014/main" id="{305E8FEE-F394-FC8D-749F-D730E653E6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EDCDD46-C90B-1546-B957-4E1B112D9F9E}"/>
              </a:ext>
            </a:extLst>
          </p:cNvPr>
          <p:cNvSpPr>
            <a:spLocks noGrp="1"/>
          </p:cNvSpPr>
          <p:nvPr>
            <p:ph type="sldNum" sz="quarter" idx="12"/>
          </p:nvPr>
        </p:nvSpPr>
        <p:spPr/>
        <p:txBody>
          <a:bodyPr/>
          <a:lstStyle/>
          <a:p>
            <a:fld id="{A878FFE4-CF88-4E2C-B45B-25F7111825AB}" type="slidenum">
              <a:rPr lang="en-US" smtClean="0"/>
              <a:t>‹#›</a:t>
            </a:fld>
            <a:endParaRPr lang="en-US"/>
          </a:p>
        </p:txBody>
      </p:sp>
    </p:spTree>
    <p:extLst>
      <p:ext uri="{BB962C8B-B14F-4D97-AF65-F5344CB8AC3E}">
        <p14:creationId xmlns:p14="http://schemas.microsoft.com/office/powerpoint/2010/main" val="8348242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5_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AECBA00-7660-3DFF-5AE0-1803165C9642}"/>
              </a:ext>
            </a:extLst>
          </p:cNvPr>
          <p:cNvSpPr/>
          <p:nvPr userDrawn="1"/>
        </p:nvSpPr>
        <p:spPr>
          <a:xfrm>
            <a:off x="0" y="0"/>
            <a:ext cx="3748035" cy="6858000"/>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12252F8-3B96-591B-A5DB-F172F767AC07}"/>
              </a:ext>
            </a:extLst>
          </p:cNvPr>
          <p:cNvSpPr>
            <a:spLocks noGrp="1"/>
          </p:cNvSpPr>
          <p:nvPr>
            <p:ph type="title"/>
          </p:nvPr>
        </p:nvSpPr>
        <p:spPr>
          <a:xfrm>
            <a:off x="4129872" y="1709738"/>
            <a:ext cx="7217577" cy="2852737"/>
          </a:xfrm>
        </p:spPr>
        <p:txBody>
          <a:bodyPr anchor="b"/>
          <a:lstStyle>
            <a:lvl1pPr>
              <a:defRPr sz="6000" b="1">
                <a:solidFill>
                  <a:schemeClr val="accent6"/>
                </a:solidFill>
              </a:defRPr>
            </a:lvl1pPr>
          </a:lstStyle>
          <a:p>
            <a:r>
              <a:rPr lang="en-US" dirty="0"/>
              <a:t>Click to edit Master title style</a:t>
            </a:r>
          </a:p>
        </p:txBody>
      </p:sp>
      <p:sp>
        <p:nvSpPr>
          <p:cNvPr id="8" name="Rectangle 7">
            <a:extLst>
              <a:ext uri="{FF2B5EF4-FFF2-40B4-BE49-F238E27FC236}">
                <a16:creationId xmlns:a16="http://schemas.microsoft.com/office/drawing/2014/main" id="{2BE3779A-9164-0CF4-9327-AFC5061A752D}"/>
              </a:ext>
            </a:extLst>
          </p:cNvPr>
          <p:cNvSpPr/>
          <p:nvPr userDrawn="1"/>
        </p:nvSpPr>
        <p:spPr>
          <a:xfrm>
            <a:off x="1" y="0"/>
            <a:ext cx="3255665" cy="6858000"/>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050"/>
          </a:p>
        </p:txBody>
      </p:sp>
      <p:sp>
        <p:nvSpPr>
          <p:cNvPr id="3" name="Text Placeholder 2">
            <a:extLst>
              <a:ext uri="{FF2B5EF4-FFF2-40B4-BE49-F238E27FC236}">
                <a16:creationId xmlns:a16="http://schemas.microsoft.com/office/drawing/2014/main" id="{68F18F56-5D60-49D3-11FA-CFAA5AA7B10C}"/>
              </a:ext>
            </a:extLst>
          </p:cNvPr>
          <p:cNvSpPr>
            <a:spLocks noGrp="1"/>
          </p:cNvSpPr>
          <p:nvPr>
            <p:ph type="body" idx="1"/>
          </p:nvPr>
        </p:nvSpPr>
        <p:spPr>
          <a:xfrm>
            <a:off x="4129872" y="4589463"/>
            <a:ext cx="7217577" cy="1500187"/>
          </a:xfrm>
        </p:spPr>
        <p:txBody>
          <a:bodyPr/>
          <a:lstStyle>
            <a:lvl1pPr marL="0" indent="0">
              <a:buNone/>
              <a:defRPr sz="2400">
                <a:solidFill>
                  <a:schemeClr val="accent5"/>
                </a:solidFill>
                <a:latin typeface="Montserrat SemiBold" pitchFamily="2"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BA960D50-DCB5-EBCC-555E-1C9825B08E98}"/>
              </a:ext>
            </a:extLst>
          </p:cNvPr>
          <p:cNvSpPr>
            <a:spLocks noGrp="1"/>
          </p:cNvSpPr>
          <p:nvPr>
            <p:ph type="dt" sz="half" idx="10"/>
          </p:nvPr>
        </p:nvSpPr>
        <p:spPr/>
        <p:txBody>
          <a:bodyPr/>
          <a:lstStyle/>
          <a:p>
            <a:fld id="{16DB4DE2-6308-412D-9414-EE65A83D9475}" type="datetimeFigureOut">
              <a:rPr lang="en-US" smtClean="0"/>
              <a:t>6/28/2026</a:t>
            </a:fld>
            <a:endParaRPr lang="en-US"/>
          </a:p>
        </p:txBody>
      </p:sp>
      <p:sp>
        <p:nvSpPr>
          <p:cNvPr id="5" name="Footer Placeholder 4">
            <a:extLst>
              <a:ext uri="{FF2B5EF4-FFF2-40B4-BE49-F238E27FC236}">
                <a16:creationId xmlns:a16="http://schemas.microsoft.com/office/drawing/2014/main" id="{305E8FEE-F394-FC8D-749F-D730E653E6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EDCDD46-C90B-1546-B957-4E1B112D9F9E}"/>
              </a:ext>
            </a:extLst>
          </p:cNvPr>
          <p:cNvSpPr>
            <a:spLocks noGrp="1"/>
          </p:cNvSpPr>
          <p:nvPr>
            <p:ph type="sldNum" sz="quarter" idx="12"/>
          </p:nvPr>
        </p:nvSpPr>
        <p:spPr/>
        <p:txBody>
          <a:bodyPr/>
          <a:lstStyle/>
          <a:p>
            <a:fld id="{A878FFE4-CF88-4E2C-B45B-25F7111825AB}" type="slidenum">
              <a:rPr lang="en-US" smtClean="0"/>
              <a:t>‹#›</a:t>
            </a:fld>
            <a:endParaRPr lang="en-US"/>
          </a:p>
        </p:txBody>
      </p:sp>
    </p:spTree>
    <p:extLst>
      <p:ext uri="{BB962C8B-B14F-4D97-AF65-F5344CB8AC3E}">
        <p14:creationId xmlns:p14="http://schemas.microsoft.com/office/powerpoint/2010/main" val="31369447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6_Comparison">
    <p:spTree>
      <p:nvGrpSpPr>
        <p:cNvPr id="1" name=""/>
        <p:cNvGrpSpPr/>
        <p:nvPr/>
      </p:nvGrpSpPr>
      <p:grpSpPr>
        <a:xfrm>
          <a:off x="0" y="0"/>
          <a:ext cx="0" cy="0"/>
          <a:chOff x="0" y="0"/>
          <a:chExt cx="0" cy="0"/>
        </a:xfrm>
      </p:grpSpPr>
      <p:pic>
        <p:nvPicPr>
          <p:cNvPr id="14" name="Picture 2">
            <a:extLst>
              <a:ext uri="{FF2B5EF4-FFF2-40B4-BE49-F238E27FC236}">
                <a16:creationId xmlns:a16="http://schemas.microsoft.com/office/drawing/2014/main" id="{8E25C3DE-BC63-E19A-651A-EC9CFA054E9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819159" y="5797638"/>
            <a:ext cx="1891357" cy="758650"/>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a:extLst>
              <a:ext uri="{FF2B5EF4-FFF2-40B4-BE49-F238E27FC236}">
                <a16:creationId xmlns:a16="http://schemas.microsoft.com/office/drawing/2014/main" id="{631EA1BC-6E7E-E407-DAA9-58F8454FF7CC}"/>
              </a:ext>
            </a:extLst>
          </p:cNvPr>
          <p:cNvSpPr>
            <a:spLocks noGrp="1"/>
          </p:cNvSpPr>
          <p:nvPr>
            <p:ph type="body" idx="1"/>
          </p:nvPr>
        </p:nvSpPr>
        <p:spPr>
          <a:xfrm>
            <a:off x="839788" y="1450348"/>
            <a:ext cx="5157787" cy="50908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5" name="Text Placeholder 4">
            <a:extLst>
              <a:ext uri="{FF2B5EF4-FFF2-40B4-BE49-F238E27FC236}">
                <a16:creationId xmlns:a16="http://schemas.microsoft.com/office/drawing/2014/main" id="{8C4A3A6F-8505-EC0F-71D0-70EC371FEF04}"/>
              </a:ext>
            </a:extLst>
          </p:cNvPr>
          <p:cNvSpPr>
            <a:spLocks noGrp="1"/>
          </p:cNvSpPr>
          <p:nvPr>
            <p:ph type="body" sz="quarter" idx="3"/>
          </p:nvPr>
        </p:nvSpPr>
        <p:spPr>
          <a:xfrm>
            <a:off x="6172200" y="1450348"/>
            <a:ext cx="5183188" cy="50908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a:extLst>
              <a:ext uri="{FF2B5EF4-FFF2-40B4-BE49-F238E27FC236}">
                <a16:creationId xmlns:a16="http://schemas.microsoft.com/office/drawing/2014/main" id="{364E4154-61F7-60E7-3E80-0A5E0DF63F04}"/>
              </a:ext>
            </a:extLst>
          </p:cNvPr>
          <p:cNvSpPr>
            <a:spLocks noGrp="1"/>
          </p:cNvSpPr>
          <p:nvPr>
            <p:ph type="dt" sz="half" idx="10"/>
          </p:nvPr>
        </p:nvSpPr>
        <p:spPr/>
        <p:txBody>
          <a:bodyPr/>
          <a:lstStyle/>
          <a:p>
            <a:fld id="{16DB4DE2-6308-412D-9414-EE65A83D9475}" type="datetimeFigureOut">
              <a:rPr lang="en-US" smtClean="0"/>
              <a:t>6/28/2026</a:t>
            </a:fld>
            <a:endParaRPr lang="en-US"/>
          </a:p>
        </p:txBody>
      </p:sp>
      <p:sp>
        <p:nvSpPr>
          <p:cNvPr id="8" name="Footer Placeholder 7">
            <a:extLst>
              <a:ext uri="{FF2B5EF4-FFF2-40B4-BE49-F238E27FC236}">
                <a16:creationId xmlns:a16="http://schemas.microsoft.com/office/drawing/2014/main" id="{136A741B-8F35-EFDA-0378-FE56431B0A7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652154C-6D92-77B6-C251-172ED5143684}"/>
              </a:ext>
            </a:extLst>
          </p:cNvPr>
          <p:cNvSpPr>
            <a:spLocks noGrp="1"/>
          </p:cNvSpPr>
          <p:nvPr>
            <p:ph type="sldNum" sz="quarter" idx="12"/>
          </p:nvPr>
        </p:nvSpPr>
        <p:spPr/>
        <p:txBody>
          <a:bodyPr/>
          <a:lstStyle/>
          <a:p>
            <a:fld id="{A878FFE4-CF88-4E2C-B45B-25F7111825AB}" type="slidenum">
              <a:rPr lang="en-US" smtClean="0"/>
              <a:t>‹#›</a:t>
            </a:fld>
            <a:endParaRPr lang="en-US"/>
          </a:p>
        </p:txBody>
      </p:sp>
      <p:sp>
        <p:nvSpPr>
          <p:cNvPr id="11" name="Title 1">
            <a:extLst>
              <a:ext uri="{FF2B5EF4-FFF2-40B4-BE49-F238E27FC236}">
                <a16:creationId xmlns:a16="http://schemas.microsoft.com/office/drawing/2014/main" id="{5368EAE4-89AB-F5B6-D188-244E89F9C757}"/>
              </a:ext>
            </a:extLst>
          </p:cNvPr>
          <p:cNvSpPr>
            <a:spLocks noGrp="1"/>
          </p:cNvSpPr>
          <p:nvPr>
            <p:ph type="title"/>
          </p:nvPr>
        </p:nvSpPr>
        <p:spPr>
          <a:xfrm>
            <a:off x="838200" y="365126"/>
            <a:ext cx="10515600" cy="720096"/>
          </a:xfrm>
        </p:spPr>
        <p:txBody>
          <a:bodyPr/>
          <a:lstStyle>
            <a:lvl1pPr>
              <a:defRPr b="1">
                <a:solidFill>
                  <a:schemeClr val="tx1"/>
                </a:solidFill>
              </a:defRPr>
            </a:lvl1pPr>
          </a:lstStyle>
          <a:p>
            <a:r>
              <a:rPr lang="en-US" dirty="0"/>
              <a:t>Click to edit Master title style</a:t>
            </a:r>
          </a:p>
        </p:txBody>
      </p:sp>
      <p:cxnSp>
        <p:nvCxnSpPr>
          <p:cNvPr id="15" name="Straight Connector 14">
            <a:extLst>
              <a:ext uri="{FF2B5EF4-FFF2-40B4-BE49-F238E27FC236}">
                <a16:creationId xmlns:a16="http://schemas.microsoft.com/office/drawing/2014/main" id="{2E7C0E10-849A-0BF1-AA5C-D5B5DE8A57E1}"/>
              </a:ext>
            </a:extLst>
          </p:cNvPr>
          <p:cNvCxnSpPr>
            <a:cxnSpLocks/>
          </p:cNvCxnSpPr>
          <p:nvPr userDrawn="1"/>
        </p:nvCxnSpPr>
        <p:spPr>
          <a:xfrm>
            <a:off x="584898" y="1316334"/>
            <a:ext cx="11022204" cy="0"/>
          </a:xfrm>
          <a:prstGeom prst="line">
            <a:avLst/>
          </a:prstGeom>
          <a:ln w="38100">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sp>
        <p:nvSpPr>
          <p:cNvPr id="2" name="Content Placeholder 3">
            <a:extLst>
              <a:ext uri="{FF2B5EF4-FFF2-40B4-BE49-F238E27FC236}">
                <a16:creationId xmlns:a16="http://schemas.microsoft.com/office/drawing/2014/main" id="{7965B07C-1BDC-8F3E-BAE4-9A471C0A8AC2}"/>
              </a:ext>
            </a:extLst>
          </p:cNvPr>
          <p:cNvSpPr>
            <a:spLocks noGrp="1"/>
          </p:cNvSpPr>
          <p:nvPr>
            <p:ph sz="half" idx="2"/>
          </p:nvPr>
        </p:nvSpPr>
        <p:spPr>
          <a:xfrm>
            <a:off x="839788" y="2084213"/>
            <a:ext cx="5157787" cy="4031795"/>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5">
            <a:extLst>
              <a:ext uri="{FF2B5EF4-FFF2-40B4-BE49-F238E27FC236}">
                <a16:creationId xmlns:a16="http://schemas.microsoft.com/office/drawing/2014/main" id="{2F4DDD55-A05C-1B6A-05FB-E1C3ED4C0C0E}"/>
              </a:ext>
            </a:extLst>
          </p:cNvPr>
          <p:cNvSpPr>
            <a:spLocks noGrp="1"/>
          </p:cNvSpPr>
          <p:nvPr>
            <p:ph sz="quarter" idx="4"/>
          </p:nvPr>
        </p:nvSpPr>
        <p:spPr>
          <a:xfrm>
            <a:off x="6172200" y="2084213"/>
            <a:ext cx="5183188" cy="4031795"/>
          </a:xfrm>
        </p:spPr>
        <p:txBody>
          <a:bodyPr/>
          <a:lstStyle>
            <a:lvl1pPr>
              <a:defRPr sz="2400"/>
            </a:lvl1pPr>
            <a:lvl2pPr>
              <a:defRPr sz="2200"/>
            </a:lvl2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574595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14" name="Picture 2">
            <a:extLst>
              <a:ext uri="{FF2B5EF4-FFF2-40B4-BE49-F238E27FC236}">
                <a16:creationId xmlns:a16="http://schemas.microsoft.com/office/drawing/2014/main" id="{8E25C3DE-BC63-E19A-651A-EC9CFA054E9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819159" y="5797638"/>
            <a:ext cx="1891357" cy="758650"/>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a:extLst>
              <a:ext uri="{FF2B5EF4-FFF2-40B4-BE49-F238E27FC236}">
                <a16:creationId xmlns:a16="http://schemas.microsoft.com/office/drawing/2014/main" id="{631EA1BC-6E7E-E407-DAA9-58F8454FF7CC}"/>
              </a:ext>
            </a:extLst>
          </p:cNvPr>
          <p:cNvSpPr>
            <a:spLocks noGrp="1"/>
          </p:cNvSpPr>
          <p:nvPr>
            <p:ph type="body" idx="1"/>
          </p:nvPr>
        </p:nvSpPr>
        <p:spPr>
          <a:xfrm>
            <a:off x="839788" y="1450348"/>
            <a:ext cx="5157787" cy="50908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6C76EA9D-FDAD-0110-8F16-7793B4DD7554}"/>
              </a:ext>
            </a:extLst>
          </p:cNvPr>
          <p:cNvSpPr>
            <a:spLocks noGrp="1"/>
          </p:cNvSpPr>
          <p:nvPr>
            <p:ph sz="half" idx="2"/>
          </p:nvPr>
        </p:nvSpPr>
        <p:spPr>
          <a:xfrm>
            <a:off x="839788" y="2084213"/>
            <a:ext cx="5157787" cy="4031795"/>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8C4A3A6F-8505-EC0F-71D0-70EC371FEF04}"/>
              </a:ext>
            </a:extLst>
          </p:cNvPr>
          <p:cNvSpPr>
            <a:spLocks noGrp="1"/>
          </p:cNvSpPr>
          <p:nvPr>
            <p:ph type="body" sz="quarter" idx="3"/>
          </p:nvPr>
        </p:nvSpPr>
        <p:spPr>
          <a:xfrm>
            <a:off x="6172200" y="1450348"/>
            <a:ext cx="5183188" cy="50908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33C0F13D-218C-C20E-7001-12D25FD55B2B}"/>
              </a:ext>
            </a:extLst>
          </p:cNvPr>
          <p:cNvSpPr>
            <a:spLocks noGrp="1"/>
          </p:cNvSpPr>
          <p:nvPr>
            <p:ph sz="quarter" idx="4"/>
          </p:nvPr>
        </p:nvSpPr>
        <p:spPr>
          <a:xfrm>
            <a:off x="6172200" y="2084213"/>
            <a:ext cx="5183188" cy="4031795"/>
          </a:xfrm>
        </p:spPr>
        <p:txBody>
          <a:bodyPr/>
          <a:lstStyle>
            <a:lvl1pPr>
              <a:defRPr sz="2400"/>
            </a:lvl1pPr>
            <a:lvl2pPr>
              <a:defRPr sz="2200"/>
            </a:lvl2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364E4154-61F7-60E7-3E80-0A5E0DF63F04}"/>
              </a:ext>
            </a:extLst>
          </p:cNvPr>
          <p:cNvSpPr>
            <a:spLocks noGrp="1"/>
          </p:cNvSpPr>
          <p:nvPr>
            <p:ph type="dt" sz="half" idx="10"/>
          </p:nvPr>
        </p:nvSpPr>
        <p:spPr/>
        <p:txBody>
          <a:bodyPr/>
          <a:lstStyle/>
          <a:p>
            <a:fld id="{16DB4DE2-6308-412D-9414-EE65A83D9475}" type="datetimeFigureOut">
              <a:rPr lang="en-US" smtClean="0"/>
              <a:t>6/28/2026</a:t>
            </a:fld>
            <a:endParaRPr lang="en-US"/>
          </a:p>
        </p:txBody>
      </p:sp>
      <p:sp>
        <p:nvSpPr>
          <p:cNvPr id="8" name="Footer Placeholder 7">
            <a:extLst>
              <a:ext uri="{FF2B5EF4-FFF2-40B4-BE49-F238E27FC236}">
                <a16:creationId xmlns:a16="http://schemas.microsoft.com/office/drawing/2014/main" id="{136A741B-8F35-EFDA-0378-FE56431B0A7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652154C-6D92-77B6-C251-172ED5143684}"/>
              </a:ext>
            </a:extLst>
          </p:cNvPr>
          <p:cNvSpPr>
            <a:spLocks noGrp="1"/>
          </p:cNvSpPr>
          <p:nvPr>
            <p:ph type="sldNum" sz="quarter" idx="12"/>
          </p:nvPr>
        </p:nvSpPr>
        <p:spPr/>
        <p:txBody>
          <a:bodyPr/>
          <a:lstStyle/>
          <a:p>
            <a:fld id="{A878FFE4-CF88-4E2C-B45B-25F7111825AB}" type="slidenum">
              <a:rPr lang="en-US" smtClean="0"/>
              <a:t>‹#›</a:t>
            </a:fld>
            <a:endParaRPr lang="en-US"/>
          </a:p>
        </p:txBody>
      </p:sp>
      <p:sp>
        <p:nvSpPr>
          <p:cNvPr id="12" name="Rectangle 11">
            <a:extLst>
              <a:ext uri="{FF2B5EF4-FFF2-40B4-BE49-F238E27FC236}">
                <a16:creationId xmlns:a16="http://schemas.microsoft.com/office/drawing/2014/main" id="{2D45C421-6D9A-FF7D-0818-47C54413F1CB}"/>
              </a:ext>
            </a:extLst>
          </p:cNvPr>
          <p:cNvSpPr/>
          <p:nvPr userDrawn="1"/>
        </p:nvSpPr>
        <p:spPr>
          <a:xfrm>
            <a:off x="0" y="0"/>
            <a:ext cx="12192000" cy="1325563"/>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a:extLst>
              <a:ext uri="{FF2B5EF4-FFF2-40B4-BE49-F238E27FC236}">
                <a16:creationId xmlns:a16="http://schemas.microsoft.com/office/drawing/2014/main" id="{29D4C1F4-2596-D70A-F147-161247328C37}"/>
              </a:ext>
            </a:extLst>
          </p:cNvPr>
          <p:cNvSpPr>
            <a:spLocks noGrp="1"/>
          </p:cNvSpPr>
          <p:nvPr>
            <p:ph type="title"/>
          </p:nvPr>
        </p:nvSpPr>
        <p:spPr>
          <a:xfrm>
            <a:off x="838200" y="365126"/>
            <a:ext cx="10515600" cy="720096"/>
          </a:xfrm>
        </p:spPr>
        <p:txBody>
          <a:bodyPr/>
          <a:lstStyle>
            <a:lvl1pPr>
              <a:defRPr b="1">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67184157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Comparison">
    <p:spTree>
      <p:nvGrpSpPr>
        <p:cNvPr id="1" name=""/>
        <p:cNvGrpSpPr/>
        <p:nvPr/>
      </p:nvGrpSpPr>
      <p:grpSpPr>
        <a:xfrm>
          <a:off x="0" y="0"/>
          <a:ext cx="0" cy="0"/>
          <a:chOff x="0" y="0"/>
          <a:chExt cx="0" cy="0"/>
        </a:xfrm>
      </p:grpSpPr>
      <p:pic>
        <p:nvPicPr>
          <p:cNvPr id="14" name="Picture 2">
            <a:extLst>
              <a:ext uri="{FF2B5EF4-FFF2-40B4-BE49-F238E27FC236}">
                <a16:creationId xmlns:a16="http://schemas.microsoft.com/office/drawing/2014/main" id="{8E25C3DE-BC63-E19A-651A-EC9CFA054E9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819159" y="5797638"/>
            <a:ext cx="1891357" cy="758650"/>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a:extLst>
              <a:ext uri="{FF2B5EF4-FFF2-40B4-BE49-F238E27FC236}">
                <a16:creationId xmlns:a16="http://schemas.microsoft.com/office/drawing/2014/main" id="{631EA1BC-6E7E-E407-DAA9-58F8454FF7CC}"/>
              </a:ext>
            </a:extLst>
          </p:cNvPr>
          <p:cNvSpPr>
            <a:spLocks noGrp="1"/>
          </p:cNvSpPr>
          <p:nvPr>
            <p:ph type="body" idx="1"/>
          </p:nvPr>
        </p:nvSpPr>
        <p:spPr>
          <a:xfrm>
            <a:off x="839788" y="1450348"/>
            <a:ext cx="5157787" cy="50908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5" name="Text Placeholder 4">
            <a:extLst>
              <a:ext uri="{FF2B5EF4-FFF2-40B4-BE49-F238E27FC236}">
                <a16:creationId xmlns:a16="http://schemas.microsoft.com/office/drawing/2014/main" id="{8C4A3A6F-8505-EC0F-71D0-70EC371FEF04}"/>
              </a:ext>
            </a:extLst>
          </p:cNvPr>
          <p:cNvSpPr>
            <a:spLocks noGrp="1"/>
          </p:cNvSpPr>
          <p:nvPr>
            <p:ph type="body" sz="quarter" idx="3"/>
          </p:nvPr>
        </p:nvSpPr>
        <p:spPr>
          <a:xfrm>
            <a:off x="6172200" y="1450348"/>
            <a:ext cx="5183188" cy="50908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a:extLst>
              <a:ext uri="{FF2B5EF4-FFF2-40B4-BE49-F238E27FC236}">
                <a16:creationId xmlns:a16="http://schemas.microsoft.com/office/drawing/2014/main" id="{364E4154-61F7-60E7-3E80-0A5E0DF63F04}"/>
              </a:ext>
            </a:extLst>
          </p:cNvPr>
          <p:cNvSpPr>
            <a:spLocks noGrp="1"/>
          </p:cNvSpPr>
          <p:nvPr>
            <p:ph type="dt" sz="half" idx="10"/>
          </p:nvPr>
        </p:nvSpPr>
        <p:spPr/>
        <p:txBody>
          <a:bodyPr/>
          <a:lstStyle/>
          <a:p>
            <a:fld id="{16DB4DE2-6308-412D-9414-EE65A83D9475}" type="datetimeFigureOut">
              <a:rPr lang="en-US" smtClean="0"/>
              <a:t>6/28/2026</a:t>
            </a:fld>
            <a:endParaRPr lang="en-US"/>
          </a:p>
        </p:txBody>
      </p:sp>
      <p:sp>
        <p:nvSpPr>
          <p:cNvPr id="8" name="Footer Placeholder 7">
            <a:extLst>
              <a:ext uri="{FF2B5EF4-FFF2-40B4-BE49-F238E27FC236}">
                <a16:creationId xmlns:a16="http://schemas.microsoft.com/office/drawing/2014/main" id="{136A741B-8F35-EFDA-0378-FE56431B0A7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652154C-6D92-77B6-C251-172ED5143684}"/>
              </a:ext>
            </a:extLst>
          </p:cNvPr>
          <p:cNvSpPr>
            <a:spLocks noGrp="1"/>
          </p:cNvSpPr>
          <p:nvPr>
            <p:ph type="sldNum" sz="quarter" idx="12"/>
          </p:nvPr>
        </p:nvSpPr>
        <p:spPr/>
        <p:txBody>
          <a:bodyPr/>
          <a:lstStyle/>
          <a:p>
            <a:fld id="{A878FFE4-CF88-4E2C-B45B-25F7111825AB}" type="slidenum">
              <a:rPr lang="en-US" smtClean="0"/>
              <a:t>‹#›</a:t>
            </a:fld>
            <a:endParaRPr lang="en-US"/>
          </a:p>
        </p:txBody>
      </p:sp>
      <p:sp>
        <p:nvSpPr>
          <p:cNvPr id="11" name="Title 1">
            <a:extLst>
              <a:ext uri="{FF2B5EF4-FFF2-40B4-BE49-F238E27FC236}">
                <a16:creationId xmlns:a16="http://schemas.microsoft.com/office/drawing/2014/main" id="{5368EAE4-89AB-F5B6-D188-244E89F9C757}"/>
              </a:ext>
            </a:extLst>
          </p:cNvPr>
          <p:cNvSpPr>
            <a:spLocks noGrp="1"/>
          </p:cNvSpPr>
          <p:nvPr>
            <p:ph type="title"/>
          </p:nvPr>
        </p:nvSpPr>
        <p:spPr>
          <a:xfrm>
            <a:off x="838200" y="365126"/>
            <a:ext cx="10515600" cy="720096"/>
          </a:xfrm>
        </p:spPr>
        <p:txBody>
          <a:bodyPr/>
          <a:lstStyle>
            <a:lvl1pPr>
              <a:defRPr b="1">
                <a:solidFill>
                  <a:schemeClr val="accent1"/>
                </a:solidFill>
              </a:defRPr>
            </a:lvl1pPr>
          </a:lstStyle>
          <a:p>
            <a:r>
              <a:rPr lang="en-US" dirty="0"/>
              <a:t>Click to edit Master title style</a:t>
            </a:r>
          </a:p>
        </p:txBody>
      </p:sp>
      <p:cxnSp>
        <p:nvCxnSpPr>
          <p:cNvPr id="15" name="Straight Connector 14">
            <a:extLst>
              <a:ext uri="{FF2B5EF4-FFF2-40B4-BE49-F238E27FC236}">
                <a16:creationId xmlns:a16="http://schemas.microsoft.com/office/drawing/2014/main" id="{2E7C0E10-849A-0BF1-AA5C-D5B5DE8A57E1}"/>
              </a:ext>
            </a:extLst>
          </p:cNvPr>
          <p:cNvCxnSpPr>
            <a:cxnSpLocks/>
          </p:cNvCxnSpPr>
          <p:nvPr userDrawn="1"/>
        </p:nvCxnSpPr>
        <p:spPr>
          <a:xfrm>
            <a:off x="584898" y="1316334"/>
            <a:ext cx="11022204" cy="0"/>
          </a:xfrm>
          <a:prstGeom prst="line">
            <a:avLst/>
          </a:prstGeom>
          <a:ln w="38100">
            <a:solidFill>
              <a:schemeClr val="accent2"/>
            </a:solidFill>
          </a:ln>
        </p:spPr>
        <p:style>
          <a:lnRef idx="2">
            <a:schemeClr val="accent1"/>
          </a:lnRef>
          <a:fillRef idx="0">
            <a:schemeClr val="accent1"/>
          </a:fillRef>
          <a:effectRef idx="1">
            <a:schemeClr val="accent1"/>
          </a:effectRef>
          <a:fontRef idx="minor">
            <a:schemeClr val="tx1"/>
          </a:fontRef>
        </p:style>
      </p:cxnSp>
      <p:sp>
        <p:nvSpPr>
          <p:cNvPr id="2" name="Content Placeholder 3">
            <a:extLst>
              <a:ext uri="{FF2B5EF4-FFF2-40B4-BE49-F238E27FC236}">
                <a16:creationId xmlns:a16="http://schemas.microsoft.com/office/drawing/2014/main" id="{46B0C139-764E-E164-1CFD-9F02AE56AF87}"/>
              </a:ext>
            </a:extLst>
          </p:cNvPr>
          <p:cNvSpPr>
            <a:spLocks noGrp="1"/>
          </p:cNvSpPr>
          <p:nvPr>
            <p:ph sz="half" idx="2"/>
          </p:nvPr>
        </p:nvSpPr>
        <p:spPr>
          <a:xfrm>
            <a:off x="839788" y="2084213"/>
            <a:ext cx="5157787" cy="4031795"/>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5">
            <a:extLst>
              <a:ext uri="{FF2B5EF4-FFF2-40B4-BE49-F238E27FC236}">
                <a16:creationId xmlns:a16="http://schemas.microsoft.com/office/drawing/2014/main" id="{81610FBA-C265-2B8A-3D98-32061BD3350A}"/>
              </a:ext>
            </a:extLst>
          </p:cNvPr>
          <p:cNvSpPr>
            <a:spLocks noGrp="1"/>
          </p:cNvSpPr>
          <p:nvPr>
            <p:ph sz="quarter" idx="4"/>
          </p:nvPr>
        </p:nvSpPr>
        <p:spPr>
          <a:xfrm>
            <a:off x="6172200" y="2084213"/>
            <a:ext cx="5183188" cy="4031795"/>
          </a:xfrm>
        </p:spPr>
        <p:txBody>
          <a:bodyPr/>
          <a:lstStyle>
            <a:lvl1pPr>
              <a:defRPr sz="2400"/>
            </a:lvl1pPr>
            <a:lvl2pPr>
              <a:defRPr sz="2200"/>
            </a:lvl2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065071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0E103F-96E3-989A-47A5-E73494DA7D3C}"/>
              </a:ext>
            </a:extLst>
          </p:cNvPr>
          <p:cNvSpPr>
            <a:spLocks noGrp="1"/>
          </p:cNvSpPr>
          <p:nvPr>
            <p:ph type="ctrTitle"/>
          </p:nvPr>
        </p:nvSpPr>
        <p:spPr>
          <a:xfrm>
            <a:off x="2743200" y="1122363"/>
            <a:ext cx="7924800" cy="2387600"/>
          </a:xfrm>
        </p:spPr>
        <p:txBody>
          <a:bodyPr anchor="b"/>
          <a:lstStyle>
            <a:lvl1pPr algn="l">
              <a:defRPr sz="6600" b="1"/>
            </a:lvl1pPr>
          </a:lstStyle>
          <a:p>
            <a:r>
              <a:rPr lang="en-US" dirty="0"/>
              <a:t>Click to edit Master title style</a:t>
            </a:r>
          </a:p>
        </p:txBody>
      </p:sp>
      <p:sp>
        <p:nvSpPr>
          <p:cNvPr id="3" name="Subtitle 2">
            <a:extLst>
              <a:ext uri="{FF2B5EF4-FFF2-40B4-BE49-F238E27FC236}">
                <a16:creationId xmlns:a16="http://schemas.microsoft.com/office/drawing/2014/main" id="{76C704FC-9BC5-C4A6-AD51-D65C7FC20DEE}"/>
              </a:ext>
            </a:extLst>
          </p:cNvPr>
          <p:cNvSpPr>
            <a:spLocks noGrp="1"/>
          </p:cNvSpPr>
          <p:nvPr>
            <p:ph type="subTitle" idx="1"/>
          </p:nvPr>
        </p:nvSpPr>
        <p:spPr>
          <a:xfrm>
            <a:off x="2743198" y="3602038"/>
            <a:ext cx="7924801" cy="1655762"/>
          </a:xfrm>
        </p:spPr>
        <p:txBody>
          <a:bodyPr/>
          <a:lstStyle>
            <a:lvl1pPr marL="0" indent="0" algn="l">
              <a:buNone/>
              <a:defRPr sz="2400">
                <a:latin typeface="Montserrat SemiBold"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DDC3A4D8-5967-5BC1-9F46-247D78898BE7}"/>
              </a:ext>
            </a:extLst>
          </p:cNvPr>
          <p:cNvSpPr>
            <a:spLocks noGrp="1"/>
          </p:cNvSpPr>
          <p:nvPr>
            <p:ph type="dt" sz="half" idx="10"/>
          </p:nvPr>
        </p:nvSpPr>
        <p:spPr/>
        <p:txBody>
          <a:bodyPr/>
          <a:lstStyle/>
          <a:p>
            <a:fld id="{16DB4DE2-6308-412D-9414-EE65A83D9475}" type="datetimeFigureOut">
              <a:rPr lang="en-US" smtClean="0"/>
              <a:t>6/28/2026</a:t>
            </a:fld>
            <a:endParaRPr lang="en-US" dirty="0"/>
          </a:p>
        </p:txBody>
      </p:sp>
      <p:pic>
        <p:nvPicPr>
          <p:cNvPr id="16" name="Picture 15">
            <a:extLst>
              <a:ext uri="{FF2B5EF4-FFF2-40B4-BE49-F238E27FC236}">
                <a16:creationId xmlns:a16="http://schemas.microsoft.com/office/drawing/2014/main" id="{13C4D0CA-1DE9-3CD2-BD4F-C84776DF65E3}"/>
              </a:ext>
            </a:extLst>
          </p:cNvPr>
          <p:cNvPicPr>
            <a:picLocks noChangeAspect="1"/>
          </p:cNvPicPr>
          <p:nvPr userDrawn="1"/>
        </p:nvPicPr>
        <p:blipFill>
          <a:blip r:embed="rId2">
            <a:alphaModFix amt="15000"/>
            <a:extLst>
              <a:ext uri="{28A0092B-C50C-407E-A947-70E740481C1C}">
                <a14:useLocalDpi xmlns:a14="http://schemas.microsoft.com/office/drawing/2010/main" val="0"/>
              </a:ext>
            </a:extLst>
          </a:blip>
          <a:srcRect r="22224"/>
          <a:stretch>
            <a:fillRect/>
          </a:stretch>
        </p:blipFill>
        <p:spPr>
          <a:xfrm>
            <a:off x="6767565" y="367240"/>
            <a:ext cx="5424435" cy="6123520"/>
          </a:xfrm>
          <a:prstGeom prst="rect">
            <a:avLst/>
          </a:prstGeom>
        </p:spPr>
      </p:pic>
      <p:sp>
        <p:nvSpPr>
          <p:cNvPr id="5" name="Footer Placeholder 4">
            <a:extLst>
              <a:ext uri="{FF2B5EF4-FFF2-40B4-BE49-F238E27FC236}">
                <a16:creationId xmlns:a16="http://schemas.microsoft.com/office/drawing/2014/main" id="{86BFDCB7-76DD-C7AB-F503-F3E7356E7A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0141E5-F0B0-65C5-5A57-114EA059C7F5}"/>
              </a:ext>
            </a:extLst>
          </p:cNvPr>
          <p:cNvSpPr>
            <a:spLocks noGrp="1"/>
          </p:cNvSpPr>
          <p:nvPr>
            <p:ph type="sldNum" sz="quarter" idx="12"/>
          </p:nvPr>
        </p:nvSpPr>
        <p:spPr/>
        <p:txBody>
          <a:bodyPr/>
          <a:lstStyle/>
          <a:p>
            <a:fld id="{A878FFE4-CF88-4E2C-B45B-25F7111825AB}" type="slidenum">
              <a:rPr lang="en-US" smtClean="0"/>
              <a:t>‹#›</a:t>
            </a:fld>
            <a:endParaRPr lang="en-US"/>
          </a:p>
        </p:txBody>
      </p:sp>
      <p:sp>
        <p:nvSpPr>
          <p:cNvPr id="12" name="Rectangle 11">
            <a:extLst>
              <a:ext uri="{FF2B5EF4-FFF2-40B4-BE49-F238E27FC236}">
                <a16:creationId xmlns:a16="http://schemas.microsoft.com/office/drawing/2014/main" id="{7635A586-5498-DC36-E6B8-07611EEDBC49}"/>
              </a:ext>
            </a:extLst>
          </p:cNvPr>
          <p:cNvSpPr/>
          <p:nvPr userDrawn="1"/>
        </p:nvSpPr>
        <p:spPr>
          <a:xfrm>
            <a:off x="0" y="0"/>
            <a:ext cx="1798655" cy="6858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F7043A45-F5B5-59F5-EE0D-DB9135B268D6}"/>
              </a:ext>
            </a:extLst>
          </p:cNvPr>
          <p:cNvSpPr/>
          <p:nvPr userDrawn="1"/>
        </p:nvSpPr>
        <p:spPr>
          <a:xfrm>
            <a:off x="1524000" y="0"/>
            <a:ext cx="393717" cy="685800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721FA547-313C-0651-9FD4-72C89140E25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72461" y="5052738"/>
            <a:ext cx="3419475" cy="1325606"/>
          </a:xfrm>
          <a:prstGeom prst="rect">
            <a:avLst/>
          </a:prstGeom>
        </p:spPr>
      </p:pic>
    </p:spTree>
    <p:extLst>
      <p:ext uri="{BB962C8B-B14F-4D97-AF65-F5344CB8AC3E}">
        <p14:creationId xmlns:p14="http://schemas.microsoft.com/office/powerpoint/2010/main" val="997809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F6BBC054-2389-2C25-502C-F2650C37217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819159" y="5797638"/>
            <a:ext cx="1891357" cy="758650"/>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a:extLst>
              <a:ext uri="{FF2B5EF4-FFF2-40B4-BE49-F238E27FC236}">
                <a16:creationId xmlns:a16="http://schemas.microsoft.com/office/drawing/2014/main" id="{631EA1BC-6E7E-E407-DAA9-58F8454FF7CC}"/>
              </a:ext>
            </a:extLst>
          </p:cNvPr>
          <p:cNvSpPr>
            <a:spLocks noGrp="1"/>
          </p:cNvSpPr>
          <p:nvPr>
            <p:ph type="body" idx="1"/>
          </p:nvPr>
        </p:nvSpPr>
        <p:spPr>
          <a:xfrm>
            <a:off x="839788" y="1450348"/>
            <a:ext cx="5157787" cy="50908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5" name="Text Placeholder 4">
            <a:extLst>
              <a:ext uri="{FF2B5EF4-FFF2-40B4-BE49-F238E27FC236}">
                <a16:creationId xmlns:a16="http://schemas.microsoft.com/office/drawing/2014/main" id="{8C4A3A6F-8505-EC0F-71D0-70EC371FEF04}"/>
              </a:ext>
            </a:extLst>
          </p:cNvPr>
          <p:cNvSpPr>
            <a:spLocks noGrp="1"/>
          </p:cNvSpPr>
          <p:nvPr>
            <p:ph type="body" sz="quarter" idx="3"/>
          </p:nvPr>
        </p:nvSpPr>
        <p:spPr>
          <a:xfrm>
            <a:off x="6172200" y="1450348"/>
            <a:ext cx="5183188" cy="50908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a:extLst>
              <a:ext uri="{FF2B5EF4-FFF2-40B4-BE49-F238E27FC236}">
                <a16:creationId xmlns:a16="http://schemas.microsoft.com/office/drawing/2014/main" id="{364E4154-61F7-60E7-3E80-0A5E0DF63F04}"/>
              </a:ext>
            </a:extLst>
          </p:cNvPr>
          <p:cNvSpPr>
            <a:spLocks noGrp="1"/>
          </p:cNvSpPr>
          <p:nvPr>
            <p:ph type="dt" sz="half" idx="10"/>
          </p:nvPr>
        </p:nvSpPr>
        <p:spPr/>
        <p:txBody>
          <a:bodyPr/>
          <a:lstStyle/>
          <a:p>
            <a:fld id="{16DB4DE2-6308-412D-9414-EE65A83D9475}" type="datetimeFigureOut">
              <a:rPr lang="en-US" smtClean="0"/>
              <a:t>6/28/2026</a:t>
            </a:fld>
            <a:endParaRPr lang="en-US"/>
          </a:p>
        </p:txBody>
      </p:sp>
      <p:sp>
        <p:nvSpPr>
          <p:cNvPr id="8" name="Footer Placeholder 7">
            <a:extLst>
              <a:ext uri="{FF2B5EF4-FFF2-40B4-BE49-F238E27FC236}">
                <a16:creationId xmlns:a16="http://schemas.microsoft.com/office/drawing/2014/main" id="{136A741B-8F35-EFDA-0378-FE56431B0A7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652154C-6D92-77B6-C251-172ED5143684}"/>
              </a:ext>
            </a:extLst>
          </p:cNvPr>
          <p:cNvSpPr>
            <a:spLocks noGrp="1"/>
          </p:cNvSpPr>
          <p:nvPr>
            <p:ph type="sldNum" sz="quarter" idx="12"/>
          </p:nvPr>
        </p:nvSpPr>
        <p:spPr/>
        <p:txBody>
          <a:bodyPr/>
          <a:lstStyle/>
          <a:p>
            <a:fld id="{A878FFE4-CF88-4E2C-B45B-25F7111825AB}" type="slidenum">
              <a:rPr lang="en-US" smtClean="0"/>
              <a:t>‹#›</a:t>
            </a:fld>
            <a:endParaRPr lang="en-US"/>
          </a:p>
        </p:txBody>
      </p:sp>
      <p:sp>
        <p:nvSpPr>
          <p:cNvPr id="12" name="Rectangle 11">
            <a:extLst>
              <a:ext uri="{FF2B5EF4-FFF2-40B4-BE49-F238E27FC236}">
                <a16:creationId xmlns:a16="http://schemas.microsoft.com/office/drawing/2014/main" id="{2D45C421-6D9A-FF7D-0818-47C54413F1CB}"/>
              </a:ext>
            </a:extLst>
          </p:cNvPr>
          <p:cNvSpPr/>
          <p:nvPr userDrawn="1"/>
        </p:nvSpPr>
        <p:spPr>
          <a:xfrm>
            <a:off x="0" y="0"/>
            <a:ext cx="12192000" cy="1325563"/>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a:extLst>
              <a:ext uri="{FF2B5EF4-FFF2-40B4-BE49-F238E27FC236}">
                <a16:creationId xmlns:a16="http://schemas.microsoft.com/office/drawing/2014/main" id="{29D4C1F4-2596-D70A-F147-161247328C37}"/>
              </a:ext>
            </a:extLst>
          </p:cNvPr>
          <p:cNvSpPr>
            <a:spLocks noGrp="1"/>
          </p:cNvSpPr>
          <p:nvPr>
            <p:ph type="title"/>
          </p:nvPr>
        </p:nvSpPr>
        <p:spPr>
          <a:xfrm>
            <a:off x="838200" y="365126"/>
            <a:ext cx="10515600" cy="720096"/>
          </a:xfrm>
        </p:spPr>
        <p:txBody>
          <a:bodyPr/>
          <a:lstStyle>
            <a:lvl1pPr>
              <a:defRPr b="1">
                <a:solidFill>
                  <a:schemeClr val="bg1"/>
                </a:solidFill>
              </a:defRPr>
            </a:lvl1pPr>
          </a:lstStyle>
          <a:p>
            <a:r>
              <a:rPr lang="en-US" dirty="0"/>
              <a:t>Click to edit Master title style</a:t>
            </a:r>
          </a:p>
        </p:txBody>
      </p:sp>
      <p:sp>
        <p:nvSpPr>
          <p:cNvPr id="10" name="Content Placeholder 3">
            <a:extLst>
              <a:ext uri="{FF2B5EF4-FFF2-40B4-BE49-F238E27FC236}">
                <a16:creationId xmlns:a16="http://schemas.microsoft.com/office/drawing/2014/main" id="{138341A7-6D2F-0CE6-7D05-29AD9FEED103}"/>
              </a:ext>
            </a:extLst>
          </p:cNvPr>
          <p:cNvSpPr>
            <a:spLocks noGrp="1"/>
          </p:cNvSpPr>
          <p:nvPr>
            <p:ph sz="half" idx="2"/>
          </p:nvPr>
        </p:nvSpPr>
        <p:spPr>
          <a:xfrm>
            <a:off x="839788" y="2084213"/>
            <a:ext cx="5157787" cy="4031795"/>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5">
            <a:extLst>
              <a:ext uri="{FF2B5EF4-FFF2-40B4-BE49-F238E27FC236}">
                <a16:creationId xmlns:a16="http://schemas.microsoft.com/office/drawing/2014/main" id="{5A22250A-9E83-20F5-6C3B-B98DA2295E38}"/>
              </a:ext>
            </a:extLst>
          </p:cNvPr>
          <p:cNvSpPr>
            <a:spLocks noGrp="1"/>
          </p:cNvSpPr>
          <p:nvPr>
            <p:ph sz="quarter" idx="4"/>
          </p:nvPr>
        </p:nvSpPr>
        <p:spPr>
          <a:xfrm>
            <a:off x="6172200" y="2084213"/>
            <a:ext cx="5183188" cy="4031795"/>
          </a:xfrm>
        </p:spPr>
        <p:txBody>
          <a:bodyPr/>
          <a:lstStyle>
            <a:lvl1pPr>
              <a:defRPr sz="2400"/>
            </a:lvl1pPr>
            <a:lvl2pPr>
              <a:defRPr sz="2200"/>
            </a:lvl2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063364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_Comparison">
    <p:spTree>
      <p:nvGrpSpPr>
        <p:cNvPr id="1" name=""/>
        <p:cNvGrpSpPr/>
        <p:nvPr/>
      </p:nvGrpSpPr>
      <p:grpSpPr>
        <a:xfrm>
          <a:off x="0" y="0"/>
          <a:ext cx="0" cy="0"/>
          <a:chOff x="0" y="0"/>
          <a:chExt cx="0" cy="0"/>
        </a:xfrm>
      </p:grpSpPr>
      <p:pic>
        <p:nvPicPr>
          <p:cNvPr id="14" name="Picture 2">
            <a:extLst>
              <a:ext uri="{FF2B5EF4-FFF2-40B4-BE49-F238E27FC236}">
                <a16:creationId xmlns:a16="http://schemas.microsoft.com/office/drawing/2014/main" id="{8E25C3DE-BC63-E19A-651A-EC9CFA054E9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819159" y="5797638"/>
            <a:ext cx="1891357" cy="758650"/>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a:extLst>
              <a:ext uri="{FF2B5EF4-FFF2-40B4-BE49-F238E27FC236}">
                <a16:creationId xmlns:a16="http://schemas.microsoft.com/office/drawing/2014/main" id="{631EA1BC-6E7E-E407-DAA9-58F8454FF7CC}"/>
              </a:ext>
            </a:extLst>
          </p:cNvPr>
          <p:cNvSpPr>
            <a:spLocks noGrp="1"/>
          </p:cNvSpPr>
          <p:nvPr>
            <p:ph type="body" idx="1"/>
          </p:nvPr>
        </p:nvSpPr>
        <p:spPr>
          <a:xfrm>
            <a:off x="839788" y="1450348"/>
            <a:ext cx="5157787" cy="50908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5" name="Text Placeholder 4">
            <a:extLst>
              <a:ext uri="{FF2B5EF4-FFF2-40B4-BE49-F238E27FC236}">
                <a16:creationId xmlns:a16="http://schemas.microsoft.com/office/drawing/2014/main" id="{8C4A3A6F-8505-EC0F-71D0-70EC371FEF04}"/>
              </a:ext>
            </a:extLst>
          </p:cNvPr>
          <p:cNvSpPr>
            <a:spLocks noGrp="1"/>
          </p:cNvSpPr>
          <p:nvPr>
            <p:ph type="body" sz="quarter" idx="3"/>
          </p:nvPr>
        </p:nvSpPr>
        <p:spPr>
          <a:xfrm>
            <a:off x="6172200" y="1450348"/>
            <a:ext cx="5183188" cy="50908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a:extLst>
              <a:ext uri="{FF2B5EF4-FFF2-40B4-BE49-F238E27FC236}">
                <a16:creationId xmlns:a16="http://schemas.microsoft.com/office/drawing/2014/main" id="{364E4154-61F7-60E7-3E80-0A5E0DF63F04}"/>
              </a:ext>
            </a:extLst>
          </p:cNvPr>
          <p:cNvSpPr>
            <a:spLocks noGrp="1"/>
          </p:cNvSpPr>
          <p:nvPr>
            <p:ph type="dt" sz="half" idx="10"/>
          </p:nvPr>
        </p:nvSpPr>
        <p:spPr/>
        <p:txBody>
          <a:bodyPr/>
          <a:lstStyle/>
          <a:p>
            <a:fld id="{16DB4DE2-6308-412D-9414-EE65A83D9475}" type="datetimeFigureOut">
              <a:rPr lang="en-US" smtClean="0"/>
              <a:t>6/28/2026</a:t>
            </a:fld>
            <a:endParaRPr lang="en-US"/>
          </a:p>
        </p:txBody>
      </p:sp>
      <p:sp>
        <p:nvSpPr>
          <p:cNvPr id="8" name="Footer Placeholder 7">
            <a:extLst>
              <a:ext uri="{FF2B5EF4-FFF2-40B4-BE49-F238E27FC236}">
                <a16:creationId xmlns:a16="http://schemas.microsoft.com/office/drawing/2014/main" id="{136A741B-8F35-EFDA-0378-FE56431B0A7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652154C-6D92-77B6-C251-172ED5143684}"/>
              </a:ext>
            </a:extLst>
          </p:cNvPr>
          <p:cNvSpPr>
            <a:spLocks noGrp="1"/>
          </p:cNvSpPr>
          <p:nvPr>
            <p:ph type="sldNum" sz="quarter" idx="12"/>
          </p:nvPr>
        </p:nvSpPr>
        <p:spPr/>
        <p:txBody>
          <a:bodyPr/>
          <a:lstStyle/>
          <a:p>
            <a:fld id="{A878FFE4-CF88-4E2C-B45B-25F7111825AB}" type="slidenum">
              <a:rPr lang="en-US" smtClean="0"/>
              <a:t>‹#›</a:t>
            </a:fld>
            <a:endParaRPr lang="en-US"/>
          </a:p>
        </p:txBody>
      </p:sp>
      <p:sp>
        <p:nvSpPr>
          <p:cNvPr id="11" name="Title 1">
            <a:extLst>
              <a:ext uri="{FF2B5EF4-FFF2-40B4-BE49-F238E27FC236}">
                <a16:creationId xmlns:a16="http://schemas.microsoft.com/office/drawing/2014/main" id="{5368EAE4-89AB-F5B6-D188-244E89F9C757}"/>
              </a:ext>
            </a:extLst>
          </p:cNvPr>
          <p:cNvSpPr>
            <a:spLocks noGrp="1"/>
          </p:cNvSpPr>
          <p:nvPr>
            <p:ph type="title"/>
          </p:nvPr>
        </p:nvSpPr>
        <p:spPr>
          <a:xfrm>
            <a:off x="838200" y="365126"/>
            <a:ext cx="10515600" cy="720096"/>
          </a:xfrm>
        </p:spPr>
        <p:txBody>
          <a:bodyPr/>
          <a:lstStyle>
            <a:lvl1pPr>
              <a:defRPr b="1">
                <a:solidFill>
                  <a:schemeClr val="accent3"/>
                </a:solidFill>
              </a:defRPr>
            </a:lvl1pPr>
          </a:lstStyle>
          <a:p>
            <a:r>
              <a:rPr lang="en-US" dirty="0"/>
              <a:t>Click to edit Master title style</a:t>
            </a:r>
          </a:p>
        </p:txBody>
      </p:sp>
      <p:cxnSp>
        <p:nvCxnSpPr>
          <p:cNvPr id="15" name="Straight Connector 14">
            <a:extLst>
              <a:ext uri="{FF2B5EF4-FFF2-40B4-BE49-F238E27FC236}">
                <a16:creationId xmlns:a16="http://schemas.microsoft.com/office/drawing/2014/main" id="{2E7C0E10-849A-0BF1-AA5C-D5B5DE8A57E1}"/>
              </a:ext>
            </a:extLst>
          </p:cNvPr>
          <p:cNvCxnSpPr>
            <a:cxnSpLocks/>
          </p:cNvCxnSpPr>
          <p:nvPr userDrawn="1"/>
        </p:nvCxnSpPr>
        <p:spPr>
          <a:xfrm>
            <a:off x="584898" y="1316334"/>
            <a:ext cx="11022204" cy="0"/>
          </a:xfrm>
          <a:prstGeom prst="line">
            <a:avLst/>
          </a:prstGeom>
          <a:ln w="38100">
            <a:solidFill>
              <a:schemeClr val="accent4"/>
            </a:solidFill>
          </a:ln>
        </p:spPr>
        <p:style>
          <a:lnRef idx="2">
            <a:schemeClr val="accent1"/>
          </a:lnRef>
          <a:fillRef idx="0">
            <a:schemeClr val="accent1"/>
          </a:fillRef>
          <a:effectRef idx="1">
            <a:schemeClr val="accent1"/>
          </a:effectRef>
          <a:fontRef idx="minor">
            <a:schemeClr val="tx1"/>
          </a:fontRef>
        </p:style>
      </p:cxnSp>
      <p:sp>
        <p:nvSpPr>
          <p:cNvPr id="2" name="Content Placeholder 3">
            <a:extLst>
              <a:ext uri="{FF2B5EF4-FFF2-40B4-BE49-F238E27FC236}">
                <a16:creationId xmlns:a16="http://schemas.microsoft.com/office/drawing/2014/main" id="{3C64E7F8-D41F-86A4-B6F3-E5360B3D270A}"/>
              </a:ext>
            </a:extLst>
          </p:cNvPr>
          <p:cNvSpPr>
            <a:spLocks noGrp="1"/>
          </p:cNvSpPr>
          <p:nvPr>
            <p:ph sz="half" idx="2"/>
          </p:nvPr>
        </p:nvSpPr>
        <p:spPr>
          <a:xfrm>
            <a:off x="839788" y="2084213"/>
            <a:ext cx="5157787" cy="4031795"/>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5">
            <a:extLst>
              <a:ext uri="{FF2B5EF4-FFF2-40B4-BE49-F238E27FC236}">
                <a16:creationId xmlns:a16="http://schemas.microsoft.com/office/drawing/2014/main" id="{CFB89A63-7E7F-8423-112B-8DBC0C82B4F4}"/>
              </a:ext>
            </a:extLst>
          </p:cNvPr>
          <p:cNvSpPr>
            <a:spLocks noGrp="1"/>
          </p:cNvSpPr>
          <p:nvPr>
            <p:ph sz="quarter" idx="4"/>
          </p:nvPr>
        </p:nvSpPr>
        <p:spPr>
          <a:xfrm>
            <a:off x="6172200" y="2084213"/>
            <a:ext cx="5183188" cy="4031795"/>
          </a:xfrm>
        </p:spPr>
        <p:txBody>
          <a:bodyPr/>
          <a:lstStyle>
            <a:lvl1pPr>
              <a:defRPr sz="2400"/>
            </a:lvl1pPr>
            <a:lvl2pPr>
              <a:defRPr sz="2200"/>
            </a:lvl2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57241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F25FAA7A-6BD3-D2D3-5676-795D1A02C9C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819159" y="5797638"/>
            <a:ext cx="1891357" cy="758650"/>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a:extLst>
              <a:ext uri="{FF2B5EF4-FFF2-40B4-BE49-F238E27FC236}">
                <a16:creationId xmlns:a16="http://schemas.microsoft.com/office/drawing/2014/main" id="{631EA1BC-6E7E-E407-DAA9-58F8454FF7CC}"/>
              </a:ext>
            </a:extLst>
          </p:cNvPr>
          <p:cNvSpPr>
            <a:spLocks noGrp="1"/>
          </p:cNvSpPr>
          <p:nvPr>
            <p:ph type="body" idx="1"/>
          </p:nvPr>
        </p:nvSpPr>
        <p:spPr>
          <a:xfrm>
            <a:off x="839788" y="1450348"/>
            <a:ext cx="5157787" cy="50908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5" name="Text Placeholder 4">
            <a:extLst>
              <a:ext uri="{FF2B5EF4-FFF2-40B4-BE49-F238E27FC236}">
                <a16:creationId xmlns:a16="http://schemas.microsoft.com/office/drawing/2014/main" id="{8C4A3A6F-8505-EC0F-71D0-70EC371FEF04}"/>
              </a:ext>
            </a:extLst>
          </p:cNvPr>
          <p:cNvSpPr>
            <a:spLocks noGrp="1"/>
          </p:cNvSpPr>
          <p:nvPr>
            <p:ph type="body" sz="quarter" idx="3"/>
          </p:nvPr>
        </p:nvSpPr>
        <p:spPr>
          <a:xfrm>
            <a:off x="6172200" y="1450348"/>
            <a:ext cx="5183188" cy="50908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a:extLst>
              <a:ext uri="{FF2B5EF4-FFF2-40B4-BE49-F238E27FC236}">
                <a16:creationId xmlns:a16="http://schemas.microsoft.com/office/drawing/2014/main" id="{364E4154-61F7-60E7-3E80-0A5E0DF63F04}"/>
              </a:ext>
            </a:extLst>
          </p:cNvPr>
          <p:cNvSpPr>
            <a:spLocks noGrp="1"/>
          </p:cNvSpPr>
          <p:nvPr>
            <p:ph type="dt" sz="half" idx="10"/>
          </p:nvPr>
        </p:nvSpPr>
        <p:spPr/>
        <p:txBody>
          <a:bodyPr/>
          <a:lstStyle/>
          <a:p>
            <a:fld id="{16DB4DE2-6308-412D-9414-EE65A83D9475}" type="datetimeFigureOut">
              <a:rPr lang="en-US" smtClean="0"/>
              <a:t>6/28/2026</a:t>
            </a:fld>
            <a:endParaRPr lang="en-US"/>
          </a:p>
        </p:txBody>
      </p:sp>
      <p:sp>
        <p:nvSpPr>
          <p:cNvPr id="8" name="Footer Placeholder 7">
            <a:extLst>
              <a:ext uri="{FF2B5EF4-FFF2-40B4-BE49-F238E27FC236}">
                <a16:creationId xmlns:a16="http://schemas.microsoft.com/office/drawing/2014/main" id="{136A741B-8F35-EFDA-0378-FE56431B0A7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652154C-6D92-77B6-C251-172ED5143684}"/>
              </a:ext>
            </a:extLst>
          </p:cNvPr>
          <p:cNvSpPr>
            <a:spLocks noGrp="1"/>
          </p:cNvSpPr>
          <p:nvPr>
            <p:ph type="sldNum" sz="quarter" idx="12"/>
          </p:nvPr>
        </p:nvSpPr>
        <p:spPr/>
        <p:txBody>
          <a:bodyPr/>
          <a:lstStyle/>
          <a:p>
            <a:fld id="{A878FFE4-CF88-4E2C-B45B-25F7111825AB}" type="slidenum">
              <a:rPr lang="en-US" smtClean="0"/>
              <a:t>‹#›</a:t>
            </a:fld>
            <a:endParaRPr lang="en-US"/>
          </a:p>
        </p:txBody>
      </p:sp>
      <p:sp>
        <p:nvSpPr>
          <p:cNvPr id="12" name="Rectangle 11">
            <a:extLst>
              <a:ext uri="{FF2B5EF4-FFF2-40B4-BE49-F238E27FC236}">
                <a16:creationId xmlns:a16="http://schemas.microsoft.com/office/drawing/2014/main" id="{2D45C421-6D9A-FF7D-0818-47C54413F1CB}"/>
              </a:ext>
            </a:extLst>
          </p:cNvPr>
          <p:cNvSpPr/>
          <p:nvPr userDrawn="1"/>
        </p:nvSpPr>
        <p:spPr>
          <a:xfrm>
            <a:off x="0" y="0"/>
            <a:ext cx="12192000" cy="1325563"/>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a:extLst>
              <a:ext uri="{FF2B5EF4-FFF2-40B4-BE49-F238E27FC236}">
                <a16:creationId xmlns:a16="http://schemas.microsoft.com/office/drawing/2014/main" id="{29D4C1F4-2596-D70A-F147-161247328C37}"/>
              </a:ext>
            </a:extLst>
          </p:cNvPr>
          <p:cNvSpPr>
            <a:spLocks noGrp="1"/>
          </p:cNvSpPr>
          <p:nvPr>
            <p:ph type="title"/>
          </p:nvPr>
        </p:nvSpPr>
        <p:spPr>
          <a:xfrm>
            <a:off x="838200" y="365126"/>
            <a:ext cx="10515600" cy="720096"/>
          </a:xfrm>
        </p:spPr>
        <p:txBody>
          <a:bodyPr/>
          <a:lstStyle>
            <a:lvl1pPr>
              <a:defRPr b="1">
                <a:solidFill>
                  <a:schemeClr val="bg1"/>
                </a:solidFill>
              </a:defRPr>
            </a:lvl1pPr>
          </a:lstStyle>
          <a:p>
            <a:r>
              <a:rPr lang="en-US" dirty="0"/>
              <a:t>Click to edit Master title style</a:t>
            </a:r>
          </a:p>
        </p:txBody>
      </p:sp>
      <p:sp>
        <p:nvSpPr>
          <p:cNvPr id="10" name="Content Placeholder 3">
            <a:extLst>
              <a:ext uri="{FF2B5EF4-FFF2-40B4-BE49-F238E27FC236}">
                <a16:creationId xmlns:a16="http://schemas.microsoft.com/office/drawing/2014/main" id="{D89CFD4C-C4BF-7F26-51C7-75B4E87B0038}"/>
              </a:ext>
            </a:extLst>
          </p:cNvPr>
          <p:cNvSpPr>
            <a:spLocks noGrp="1"/>
          </p:cNvSpPr>
          <p:nvPr>
            <p:ph sz="half" idx="2"/>
          </p:nvPr>
        </p:nvSpPr>
        <p:spPr>
          <a:xfrm>
            <a:off x="839788" y="2084213"/>
            <a:ext cx="5157787" cy="4031795"/>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5">
            <a:extLst>
              <a:ext uri="{FF2B5EF4-FFF2-40B4-BE49-F238E27FC236}">
                <a16:creationId xmlns:a16="http://schemas.microsoft.com/office/drawing/2014/main" id="{2F22EBA3-E419-7CD9-F863-7947462BE373}"/>
              </a:ext>
            </a:extLst>
          </p:cNvPr>
          <p:cNvSpPr>
            <a:spLocks noGrp="1"/>
          </p:cNvSpPr>
          <p:nvPr>
            <p:ph sz="quarter" idx="4"/>
          </p:nvPr>
        </p:nvSpPr>
        <p:spPr>
          <a:xfrm>
            <a:off x="6172200" y="2084213"/>
            <a:ext cx="5183188" cy="4031795"/>
          </a:xfrm>
        </p:spPr>
        <p:txBody>
          <a:bodyPr/>
          <a:lstStyle>
            <a:lvl1pPr>
              <a:defRPr sz="2400"/>
            </a:lvl1pPr>
            <a:lvl2pPr>
              <a:defRPr sz="2200"/>
            </a:lvl2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1156206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5_Comparison">
    <p:spTree>
      <p:nvGrpSpPr>
        <p:cNvPr id="1" name=""/>
        <p:cNvGrpSpPr/>
        <p:nvPr/>
      </p:nvGrpSpPr>
      <p:grpSpPr>
        <a:xfrm>
          <a:off x="0" y="0"/>
          <a:ext cx="0" cy="0"/>
          <a:chOff x="0" y="0"/>
          <a:chExt cx="0" cy="0"/>
        </a:xfrm>
      </p:grpSpPr>
      <p:pic>
        <p:nvPicPr>
          <p:cNvPr id="14" name="Picture 2">
            <a:extLst>
              <a:ext uri="{FF2B5EF4-FFF2-40B4-BE49-F238E27FC236}">
                <a16:creationId xmlns:a16="http://schemas.microsoft.com/office/drawing/2014/main" id="{8E25C3DE-BC63-E19A-651A-EC9CFA054E9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819159" y="5797638"/>
            <a:ext cx="1891357" cy="758650"/>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a:extLst>
              <a:ext uri="{FF2B5EF4-FFF2-40B4-BE49-F238E27FC236}">
                <a16:creationId xmlns:a16="http://schemas.microsoft.com/office/drawing/2014/main" id="{631EA1BC-6E7E-E407-DAA9-58F8454FF7CC}"/>
              </a:ext>
            </a:extLst>
          </p:cNvPr>
          <p:cNvSpPr>
            <a:spLocks noGrp="1"/>
          </p:cNvSpPr>
          <p:nvPr>
            <p:ph type="body" idx="1"/>
          </p:nvPr>
        </p:nvSpPr>
        <p:spPr>
          <a:xfrm>
            <a:off x="839788" y="1450348"/>
            <a:ext cx="5157787" cy="50908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5" name="Text Placeholder 4">
            <a:extLst>
              <a:ext uri="{FF2B5EF4-FFF2-40B4-BE49-F238E27FC236}">
                <a16:creationId xmlns:a16="http://schemas.microsoft.com/office/drawing/2014/main" id="{8C4A3A6F-8505-EC0F-71D0-70EC371FEF04}"/>
              </a:ext>
            </a:extLst>
          </p:cNvPr>
          <p:cNvSpPr>
            <a:spLocks noGrp="1"/>
          </p:cNvSpPr>
          <p:nvPr>
            <p:ph type="body" sz="quarter" idx="3"/>
          </p:nvPr>
        </p:nvSpPr>
        <p:spPr>
          <a:xfrm>
            <a:off x="6172200" y="1450348"/>
            <a:ext cx="5183188" cy="50908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a:extLst>
              <a:ext uri="{FF2B5EF4-FFF2-40B4-BE49-F238E27FC236}">
                <a16:creationId xmlns:a16="http://schemas.microsoft.com/office/drawing/2014/main" id="{364E4154-61F7-60E7-3E80-0A5E0DF63F04}"/>
              </a:ext>
            </a:extLst>
          </p:cNvPr>
          <p:cNvSpPr>
            <a:spLocks noGrp="1"/>
          </p:cNvSpPr>
          <p:nvPr>
            <p:ph type="dt" sz="half" idx="10"/>
          </p:nvPr>
        </p:nvSpPr>
        <p:spPr/>
        <p:txBody>
          <a:bodyPr/>
          <a:lstStyle/>
          <a:p>
            <a:fld id="{16DB4DE2-6308-412D-9414-EE65A83D9475}" type="datetimeFigureOut">
              <a:rPr lang="en-US" smtClean="0"/>
              <a:t>6/28/2026</a:t>
            </a:fld>
            <a:endParaRPr lang="en-US"/>
          </a:p>
        </p:txBody>
      </p:sp>
      <p:sp>
        <p:nvSpPr>
          <p:cNvPr id="8" name="Footer Placeholder 7">
            <a:extLst>
              <a:ext uri="{FF2B5EF4-FFF2-40B4-BE49-F238E27FC236}">
                <a16:creationId xmlns:a16="http://schemas.microsoft.com/office/drawing/2014/main" id="{136A741B-8F35-EFDA-0378-FE56431B0A7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652154C-6D92-77B6-C251-172ED5143684}"/>
              </a:ext>
            </a:extLst>
          </p:cNvPr>
          <p:cNvSpPr>
            <a:spLocks noGrp="1"/>
          </p:cNvSpPr>
          <p:nvPr>
            <p:ph type="sldNum" sz="quarter" idx="12"/>
          </p:nvPr>
        </p:nvSpPr>
        <p:spPr/>
        <p:txBody>
          <a:bodyPr/>
          <a:lstStyle/>
          <a:p>
            <a:fld id="{A878FFE4-CF88-4E2C-B45B-25F7111825AB}" type="slidenum">
              <a:rPr lang="en-US" smtClean="0"/>
              <a:t>‹#›</a:t>
            </a:fld>
            <a:endParaRPr lang="en-US"/>
          </a:p>
        </p:txBody>
      </p:sp>
      <p:sp>
        <p:nvSpPr>
          <p:cNvPr id="11" name="Title 1">
            <a:extLst>
              <a:ext uri="{FF2B5EF4-FFF2-40B4-BE49-F238E27FC236}">
                <a16:creationId xmlns:a16="http://schemas.microsoft.com/office/drawing/2014/main" id="{5368EAE4-89AB-F5B6-D188-244E89F9C757}"/>
              </a:ext>
            </a:extLst>
          </p:cNvPr>
          <p:cNvSpPr>
            <a:spLocks noGrp="1"/>
          </p:cNvSpPr>
          <p:nvPr>
            <p:ph type="title"/>
          </p:nvPr>
        </p:nvSpPr>
        <p:spPr>
          <a:xfrm>
            <a:off x="838200" y="365126"/>
            <a:ext cx="10515600" cy="720096"/>
          </a:xfrm>
        </p:spPr>
        <p:txBody>
          <a:bodyPr/>
          <a:lstStyle>
            <a:lvl1pPr>
              <a:defRPr b="1">
                <a:solidFill>
                  <a:schemeClr val="accent5"/>
                </a:solidFill>
              </a:defRPr>
            </a:lvl1pPr>
          </a:lstStyle>
          <a:p>
            <a:r>
              <a:rPr lang="en-US" dirty="0"/>
              <a:t>Click to edit Master title style</a:t>
            </a:r>
          </a:p>
        </p:txBody>
      </p:sp>
      <p:cxnSp>
        <p:nvCxnSpPr>
          <p:cNvPr id="15" name="Straight Connector 14">
            <a:extLst>
              <a:ext uri="{FF2B5EF4-FFF2-40B4-BE49-F238E27FC236}">
                <a16:creationId xmlns:a16="http://schemas.microsoft.com/office/drawing/2014/main" id="{2E7C0E10-849A-0BF1-AA5C-D5B5DE8A57E1}"/>
              </a:ext>
            </a:extLst>
          </p:cNvPr>
          <p:cNvCxnSpPr>
            <a:cxnSpLocks/>
          </p:cNvCxnSpPr>
          <p:nvPr userDrawn="1"/>
        </p:nvCxnSpPr>
        <p:spPr>
          <a:xfrm>
            <a:off x="584898" y="1316334"/>
            <a:ext cx="11022204" cy="0"/>
          </a:xfrm>
          <a:prstGeom prst="line">
            <a:avLst/>
          </a:prstGeom>
          <a:ln w="38100">
            <a:solidFill>
              <a:schemeClr val="accent6"/>
            </a:solidFill>
          </a:ln>
        </p:spPr>
        <p:style>
          <a:lnRef idx="2">
            <a:schemeClr val="accent1"/>
          </a:lnRef>
          <a:fillRef idx="0">
            <a:schemeClr val="accent1"/>
          </a:fillRef>
          <a:effectRef idx="1">
            <a:schemeClr val="accent1"/>
          </a:effectRef>
          <a:fontRef idx="minor">
            <a:schemeClr val="tx1"/>
          </a:fontRef>
        </p:style>
      </p:cxnSp>
      <p:sp>
        <p:nvSpPr>
          <p:cNvPr id="2" name="Content Placeholder 3">
            <a:extLst>
              <a:ext uri="{FF2B5EF4-FFF2-40B4-BE49-F238E27FC236}">
                <a16:creationId xmlns:a16="http://schemas.microsoft.com/office/drawing/2014/main" id="{3491D73B-77F5-E56A-F723-286FA6EB1AE9}"/>
              </a:ext>
            </a:extLst>
          </p:cNvPr>
          <p:cNvSpPr>
            <a:spLocks noGrp="1"/>
          </p:cNvSpPr>
          <p:nvPr>
            <p:ph sz="half" idx="2"/>
          </p:nvPr>
        </p:nvSpPr>
        <p:spPr>
          <a:xfrm>
            <a:off x="839788" y="2084213"/>
            <a:ext cx="5157787" cy="4031795"/>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5">
            <a:extLst>
              <a:ext uri="{FF2B5EF4-FFF2-40B4-BE49-F238E27FC236}">
                <a16:creationId xmlns:a16="http://schemas.microsoft.com/office/drawing/2014/main" id="{CC85094E-D061-065D-DA82-562282AC13B7}"/>
              </a:ext>
            </a:extLst>
          </p:cNvPr>
          <p:cNvSpPr>
            <a:spLocks noGrp="1"/>
          </p:cNvSpPr>
          <p:nvPr>
            <p:ph sz="quarter" idx="4"/>
          </p:nvPr>
        </p:nvSpPr>
        <p:spPr>
          <a:xfrm>
            <a:off x="6172200" y="2084213"/>
            <a:ext cx="5183188" cy="4031795"/>
          </a:xfrm>
        </p:spPr>
        <p:txBody>
          <a:bodyPr/>
          <a:lstStyle>
            <a:lvl1pPr>
              <a:defRPr sz="2400"/>
            </a:lvl1pPr>
            <a:lvl2pPr>
              <a:defRPr sz="2200"/>
            </a:lvl2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8212586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pic>
        <p:nvPicPr>
          <p:cNvPr id="7" name="Picture 2">
            <a:extLst>
              <a:ext uri="{FF2B5EF4-FFF2-40B4-BE49-F238E27FC236}">
                <a16:creationId xmlns:a16="http://schemas.microsoft.com/office/drawing/2014/main" id="{72D9231C-486B-B66B-36AE-08018EDA2784}"/>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819159" y="5797638"/>
            <a:ext cx="1891357" cy="75865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512252F8-3B96-591B-A5DB-F172F767AC07}"/>
              </a:ext>
            </a:extLst>
          </p:cNvPr>
          <p:cNvSpPr>
            <a:spLocks noGrp="1"/>
          </p:cNvSpPr>
          <p:nvPr>
            <p:ph type="title"/>
          </p:nvPr>
        </p:nvSpPr>
        <p:spPr>
          <a:xfrm>
            <a:off x="831850" y="1709738"/>
            <a:ext cx="10515600" cy="2852737"/>
          </a:xfrm>
        </p:spPr>
        <p:txBody>
          <a:bodyPr anchor="b"/>
          <a:lstStyle>
            <a:lvl1pPr>
              <a:defRPr sz="6000" b="1"/>
            </a:lvl1pPr>
          </a:lstStyle>
          <a:p>
            <a:r>
              <a:rPr lang="en-US" dirty="0"/>
              <a:t>Click to edit Master title style</a:t>
            </a:r>
          </a:p>
        </p:txBody>
      </p:sp>
      <p:sp>
        <p:nvSpPr>
          <p:cNvPr id="3" name="Text Placeholder 2">
            <a:extLst>
              <a:ext uri="{FF2B5EF4-FFF2-40B4-BE49-F238E27FC236}">
                <a16:creationId xmlns:a16="http://schemas.microsoft.com/office/drawing/2014/main" id="{68F18F56-5D60-49D3-11FA-CFAA5AA7B10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A960D50-DCB5-EBCC-555E-1C9825B08E98}"/>
              </a:ext>
            </a:extLst>
          </p:cNvPr>
          <p:cNvSpPr>
            <a:spLocks noGrp="1"/>
          </p:cNvSpPr>
          <p:nvPr>
            <p:ph type="dt" sz="half" idx="10"/>
          </p:nvPr>
        </p:nvSpPr>
        <p:spPr/>
        <p:txBody>
          <a:bodyPr/>
          <a:lstStyle/>
          <a:p>
            <a:fld id="{16DB4DE2-6308-412D-9414-EE65A83D9475}" type="datetimeFigureOut">
              <a:rPr lang="en-US" smtClean="0"/>
              <a:t>6/28/2026</a:t>
            </a:fld>
            <a:endParaRPr lang="en-US"/>
          </a:p>
        </p:txBody>
      </p:sp>
      <p:sp>
        <p:nvSpPr>
          <p:cNvPr id="5" name="Footer Placeholder 4">
            <a:extLst>
              <a:ext uri="{FF2B5EF4-FFF2-40B4-BE49-F238E27FC236}">
                <a16:creationId xmlns:a16="http://schemas.microsoft.com/office/drawing/2014/main" id="{305E8FEE-F394-FC8D-749F-D730E653E6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EDCDD46-C90B-1546-B957-4E1B112D9F9E}"/>
              </a:ext>
            </a:extLst>
          </p:cNvPr>
          <p:cNvSpPr>
            <a:spLocks noGrp="1"/>
          </p:cNvSpPr>
          <p:nvPr>
            <p:ph type="sldNum" sz="quarter" idx="12"/>
          </p:nvPr>
        </p:nvSpPr>
        <p:spPr/>
        <p:txBody>
          <a:bodyPr/>
          <a:lstStyle/>
          <a:p>
            <a:fld id="{A878FFE4-CF88-4E2C-B45B-25F7111825AB}" type="slidenum">
              <a:rPr lang="en-US" smtClean="0"/>
              <a:t>‹#›</a:t>
            </a:fld>
            <a:endParaRPr lang="en-US"/>
          </a:p>
        </p:txBody>
      </p:sp>
      <p:sp>
        <p:nvSpPr>
          <p:cNvPr id="8" name="Rectangle 7">
            <a:extLst>
              <a:ext uri="{FF2B5EF4-FFF2-40B4-BE49-F238E27FC236}">
                <a16:creationId xmlns:a16="http://schemas.microsoft.com/office/drawing/2014/main" id="{1D6F2A75-79A3-334C-C64E-2B9E272666CE}"/>
              </a:ext>
            </a:extLst>
          </p:cNvPr>
          <p:cNvSpPr/>
          <p:nvPr userDrawn="1"/>
        </p:nvSpPr>
        <p:spPr>
          <a:xfrm>
            <a:off x="0" y="321547"/>
            <a:ext cx="12192000" cy="703385"/>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A802D937-123C-9721-871D-283264A62009}"/>
              </a:ext>
            </a:extLst>
          </p:cNvPr>
          <p:cNvSpPr/>
          <p:nvPr userDrawn="1"/>
        </p:nvSpPr>
        <p:spPr>
          <a:xfrm>
            <a:off x="0" y="0"/>
            <a:ext cx="12192000" cy="428923"/>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5763737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C854A-9B80-434C-EA53-8CCF9DF0D7D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0D602FA-5BB7-AFBE-B258-1B8E03359ADF}"/>
              </a:ext>
            </a:extLst>
          </p:cNvPr>
          <p:cNvSpPr>
            <a:spLocks noGrp="1"/>
          </p:cNvSpPr>
          <p:nvPr>
            <p:ph type="dt" sz="half" idx="10"/>
          </p:nvPr>
        </p:nvSpPr>
        <p:spPr/>
        <p:txBody>
          <a:bodyPr/>
          <a:lstStyle/>
          <a:p>
            <a:fld id="{16DB4DE2-6308-412D-9414-EE65A83D9475}" type="datetimeFigureOut">
              <a:rPr lang="en-US" smtClean="0"/>
              <a:t>6/28/2026</a:t>
            </a:fld>
            <a:endParaRPr lang="en-US"/>
          </a:p>
        </p:txBody>
      </p:sp>
      <p:sp>
        <p:nvSpPr>
          <p:cNvPr id="4" name="Footer Placeholder 3">
            <a:extLst>
              <a:ext uri="{FF2B5EF4-FFF2-40B4-BE49-F238E27FC236}">
                <a16:creationId xmlns:a16="http://schemas.microsoft.com/office/drawing/2014/main" id="{EE633273-DACB-2BC6-8E9B-B5EE2713826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83424FB-DB46-F3AB-71DD-2602A3D80BC8}"/>
              </a:ext>
            </a:extLst>
          </p:cNvPr>
          <p:cNvSpPr>
            <a:spLocks noGrp="1"/>
          </p:cNvSpPr>
          <p:nvPr>
            <p:ph type="sldNum" sz="quarter" idx="12"/>
          </p:nvPr>
        </p:nvSpPr>
        <p:spPr/>
        <p:txBody>
          <a:bodyPr/>
          <a:lstStyle/>
          <a:p>
            <a:fld id="{A878FFE4-CF88-4E2C-B45B-25F7111825AB}" type="slidenum">
              <a:rPr lang="en-US" smtClean="0"/>
              <a:t>‹#›</a:t>
            </a:fld>
            <a:endParaRPr lang="en-US"/>
          </a:p>
        </p:txBody>
      </p:sp>
    </p:spTree>
    <p:extLst>
      <p:ext uri="{BB962C8B-B14F-4D97-AF65-F5344CB8AC3E}">
        <p14:creationId xmlns:p14="http://schemas.microsoft.com/office/powerpoint/2010/main" val="55433943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0D7FCC0-D5DF-112A-4348-256780248C18}"/>
              </a:ext>
            </a:extLst>
          </p:cNvPr>
          <p:cNvSpPr>
            <a:spLocks noGrp="1"/>
          </p:cNvSpPr>
          <p:nvPr>
            <p:ph type="dt" sz="half" idx="10"/>
          </p:nvPr>
        </p:nvSpPr>
        <p:spPr/>
        <p:txBody>
          <a:bodyPr/>
          <a:lstStyle/>
          <a:p>
            <a:fld id="{16DB4DE2-6308-412D-9414-EE65A83D9475}" type="datetimeFigureOut">
              <a:rPr lang="en-US" smtClean="0"/>
              <a:t>6/28/2026</a:t>
            </a:fld>
            <a:endParaRPr lang="en-US"/>
          </a:p>
        </p:txBody>
      </p:sp>
      <p:sp>
        <p:nvSpPr>
          <p:cNvPr id="3" name="Footer Placeholder 2">
            <a:extLst>
              <a:ext uri="{FF2B5EF4-FFF2-40B4-BE49-F238E27FC236}">
                <a16:creationId xmlns:a16="http://schemas.microsoft.com/office/drawing/2014/main" id="{12D8AA6A-C16F-1B05-5061-1953BD53D16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3FEAA9E-E988-FE72-A60B-07B19BCC3A27}"/>
              </a:ext>
            </a:extLst>
          </p:cNvPr>
          <p:cNvSpPr>
            <a:spLocks noGrp="1"/>
          </p:cNvSpPr>
          <p:nvPr>
            <p:ph type="sldNum" sz="quarter" idx="12"/>
          </p:nvPr>
        </p:nvSpPr>
        <p:spPr/>
        <p:txBody>
          <a:bodyPr/>
          <a:lstStyle/>
          <a:p>
            <a:fld id="{A878FFE4-CF88-4E2C-B45B-25F7111825AB}" type="slidenum">
              <a:rPr lang="en-US" smtClean="0"/>
              <a:t>‹#›</a:t>
            </a:fld>
            <a:endParaRPr lang="en-US"/>
          </a:p>
        </p:txBody>
      </p:sp>
    </p:spTree>
    <p:extLst>
      <p:ext uri="{BB962C8B-B14F-4D97-AF65-F5344CB8AC3E}">
        <p14:creationId xmlns:p14="http://schemas.microsoft.com/office/powerpoint/2010/main" val="13303367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F076A5-0970-6052-552A-47B70488675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A6A38CF-2455-9BB3-189D-721A08B7EA4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A3608B8A-960F-DF4A-C900-5C410E5E003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EFDAFA1-A233-60A6-2557-C9F0D32D70B6}"/>
              </a:ext>
            </a:extLst>
          </p:cNvPr>
          <p:cNvSpPr>
            <a:spLocks noGrp="1"/>
          </p:cNvSpPr>
          <p:nvPr>
            <p:ph type="dt" sz="half" idx="10"/>
          </p:nvPr>
        </p:nvSpPr>
        <p:spPr/>
        <p:txBody>
          <a:bodyPr/>
          <a:lstStyle/>
          <a:p>
            <a:fld id="{16DB4DE2-6308-412D-9414-EE65A83D9475}" type="datetimeFigureOut">
              <a:rPr lang="en-US" smtClean="0"/>
              <a:t>6/28/2026</a:t>
            </a:fld>
            <a:endParaRPr lang="en-US"/>
          </a:p>
        </p:txBody>
      </p:sp>
      <p:sp>
        <p:nvSpPr>
          <p:cNvPr id="6" name="Footer Placeholder 5">
            <a:extLst>
              <a:ext uri="{FF2B5EF4-FFF2-40B4-BE49-F238E27FC236}">
                <a16:creationId xmlns:a16="http://schemas.microsoft.com/office/drawing/2014/main" id="{BCCA70A8-4198-21B1-E632-FA459734DE6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040ED1A-EBAD-6CD9-F8C5-7949DFC3C8A2}"/>
              </a:ext>
            </a:extLst>
          </p:cNvPr>
          <p:cNvSpPr>
            <a:spLocks noGrp="1"/>
          </p:cNvSpPr>
          <p:nvPr>
            <p:ph type="sldNum" sz="quarter" idx="12"/>
          </p:nvPr>
        </p:nvSpPr>
        <p:spPr/>
        <p:txBody>
          <a:bodyPr/>
          <a:lstStyle/>
          <a:p>
            <a:fld id="{A878FFE4-CF88-4E2C-B45B-25F7111825AB}" type="slidenum">
              <a:rPr lang="en-US" smtClean="0"/>
              <a:t>‹#›</a:t>
            </a:fld>
            <a:endParaRPr lang="en-US"/>
          </a:p>
        </p:txBody>
      </p:sp>
    </p:spTree>
    <p:extLst>
      <p:ext uri="{BB962C8B-B14F-4D97-AF65-F5344CB8AC3E}">
        <p14:creationId xmlns:p14="http://schemas.microsoft.com/office/powerpoint/2010/main" val="1516146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0E103F-96E3-989A-47A5-E73494DA7D3C}"/>
              </a:ext>
            </a:extLst>
          </p:cNvPr>
          <p:cNvSpPr>
            <a:spLocks noGrp="1"/>
          </p:cNvSpPr>
          <p:nvPr>
            <p:ph type="ctrTitle"/>
          </p:nvPr>
        </p:nvSpPr>
        <p:spPr>
          <a:xfrm>
            <a:off x="2743200" y="1122363"/>
            <a:ext cx="7924800" cy="2387600"/>
          </a:xfrm>
        </p:spPr>
        <p:txBody>
          <a:bodyPr anchor="b"/>
          <a:lstStyle>
            <a:lvl1pPr algn="l">
              <a:defRPr sz="6600" b="1"/>
            </a:lvl1pPr>
          </a:lstStyle>
          <a:p>
            <a:r>
              <a:rPr lang="en-US" dirty="0"/>
              <a:t>Click to edit Master title style</a:t>
            </a:r>
          </a:p>
        </p:txBody>
      </p:sp>
      <p:sp>
        <p:nvSpPr>
          <p:cNvPr id="3" name="Subtitle 2">
            <a:extLst>
              <a:ext uri="{FF2B5EF4-FFF2-40B4-BE49-F238E27FC236}">
                <a16:creationId xmlns:a16="http://schemas.microsoft.com/office/drawing/2014/main" id="{76C704FC-9BC5-C4A6-AD51-D65C7FC20DEE}"/>
              </a:ext>
            </a:extLst>
          </p:cNvPr>
          <p:cNvSpPr>
            <a:spLocks noGrp="1"/>
          </p:cNvSpPr>
          <p:nvPr>
            <p:ph type="subTitle" idx="1"/>
          </p:nvPr>
        </p:nvSpPr>
        <p:spPr>
          <a:xfrm>
            <a:off x="2743198" y="3602038"/>
            <a:ext cx="7924801" cy="1655762"/>
          </a:xfrm>
        </p:spPr>
        <p:txBody>
          <a:bodyPr/>
          <a:lstStyle>
            <a:lvl1pPr marL="0" indent="0" algn="l">
              <a:buNone/>
              <a:defRPr sz="2400">
                <a:latin typeface="Montserrat SemiBold"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DDC3A4D8-5967-5BC1-9F46-247D78898BE7}"/>
              </a:ext>
            </a:extLst>
          </p:cNvPr>
          <p:cNvSpPr>
            <a:spLocks noGrp="1"/>
          </p:cNvSpPr>
          <p:nvPr>
            <p:ph type="dt" sz="half" idx="10"/>
          </p:nvPr>
        </p:nvSpPr>
        <p:spPr/>
        <p:txBody>
          <a:bodyPr/>
          <a:lstStyle/>
          <a:p>
            <a:fld id="{16DB4DE2-6308-412D-9414-EE65A83D9475}" type="datetimeFigureOut">
              <a:rPr lang="en-US" smtClean="0"/>
              <a:t>6/28/2026</a:t>
            </a:fld>
            <a:endParaRPr lang="en-US" dirty="0"/>
          </a:p>
        </p:txBody>
      </p:sp>
      <p:sp>
        <p:nvSpPr>
          <p:cNvPr id="5" name="Footer Placeholder 4">
            <a:extLst>
              <a:ext uri="{FF2B5EF4-FFF2-40B4-BE49-F238E27FC236}">
                <a16:creationId xmlns:a16="http://schemas.microsoft.com/office/drawing/2014/main" id="{86BFDCB7-76DD-C7AB-F503-F3E7356E7AEF}"/>
              </a:ext>
            </a:extLst>
          </p:cNvPr>
          <p:cNvSpPr>
            <a:spLocks noGrp="1"/>
          </p:cNvSpPr>
          <p:nvPr>
            <p:ph type="ftr" sz="quarter" idx="11"/>
          </p:nvPr>
        </p:nvSpPr>
        <p:spPr/>
        <p:txBody>
          <a:bodyPr/>
          <a:lstStyle/>
          <a:p>
            <a:endParaRPr lang="en-US"/>
          </a:p>
        </p:txBody>
      </p:sp>
      <p:pic>
        <p:nvPicPr>
          <p:cNvPr id="9" name="Picture 8">
            <a:extLst>
              <a:ext uri="{FF2B5EF4-FFF2-40B4-BE49-F238E27FC236}">
                <a16:creationId xmlns:a16="http://schemas.microsoft.com/office/drawing/2014/main" id="{9AE6BB37-58B9-BF83-AF64-50CE8FA9DF81}"/>
              </a:ext>
            </a:extLst>
          </p:cNvPr>
          <p:cNvPicPr>
            <a:picLocks noChangeAspect="1"/>
          </p:cNvPicPr>
          <p:nvPr userDrawn="1"/>
        </p:nvPicPr>
        <p:blipFill>
          <a:blip r:embed="rId2">
            <a:alphaModFix amt="15000"/>
            <a:extLst>
              <a:ext uri="{28A0092B-C50C-407E-A947-70E740481C1C}">
                <a14:useLocalDpi xmlns:a14="http://schemas.microsoft.com/office/drawing/2010/main" val="0"/>
              </a:ext>
            </a:extLst>
          </a:blip>
          <a:srcRect r="22274"/>
          <a:stretch>
            <a:fillRect/>
          </a:stretch>
        </p:blipFill>
        <p:spPr>
          <a:xfrm>
            <a:off x="6783415" y="367240"/>
            <a:ext cx="5408585" cy="6123520"/>
          </a:xfrm>
          <a:prstGeom prst="rect">
            <a:avLst/>
          </a:prstGeom>
        </p:spPr>
      </p:pic>
      <p:sp>
        <p:nvSpPr>
          <p:cNvPr id="6" name="Slide Number Placeholder 5">
            <a:extLst>
              <a:ext uri="{FF2B5EF4-FFF2-40B4-BE49-F238E27FC236}">
                <a16:creationId xmlns:a16="http://schemas.microsoft.com/office/drawing/2014/main" id="{900141E5-F0B0-65C5-5A57-114EA059C7F5}"/>
              </a:ext>
            </a:extLst>
          </p:cNvPr>
          <p:cNvSpPr>
            <a:spLocks noGrp="1"/>
          </p:cNvSpPr>
          <p:nvPr>
            <p:ph type="sldNum" sz="quarter" idx="12"/>
          </p:nvPr>
        </p:nvSpPr>
        <p:spPr/>
        <p:txBody>
          <a:bodyPr/>
          <a:lstStyle/>
          <a:p>
            <a:fld id="{A878FFE4-CF88-4E2C-B45B-25F7111825AB}" type="slidenum">
              <a:rPr lang="en-US" smtClean="0"/>
              <a:t>‹#›</a:t>
            </a:fld>
            <a:endParaRPr lang="en-US"/>
          </a:p>
        </p:txBody>
      </p:sp>
      <p:sp>
        <p:nvSpPr>
          <p:cNvPr id="12" name="Rectangle 11">
            <a:extLst>
              <a:ext uri="{FF2B5EF4-FFF2-40B4-BE49-F238E27FC236}">
                <a16:creationId xmlns:a16="http://schemas.microsoft.com/office/drawing/2014/main" id="{7635A586-5498-DC36-E6B8-07611EEDBC49}"/>
              </a:ext>
            </a:extLst>
          </p:cNvPr>
          <p:cNvSpPr/>
          <p:nvPr userDrawn="1"/>
        </p:nvSpPr>
        <p:spPr>
          <a:xfrm>
            <a:off x="0" y="0"/>
            <a:ext cx="1798655" cy="6858000"/>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F7043A45-F5B5-59F5-EE0D-DB9135B268D6}"/>
              </a:ext>
            </a:extLst>
          </p:cNvPr>
          <p:cNvSpPr/>
          <p:nvPr userDrawn="1"/>
        </p:nvSpPr>
        <p:spPr>
          <a:xfrm>
            <a:off x="1524000" y="0"/>
            <a:ext cx="393717" cy="6858000"/>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F434E46-5186-337F-A13A-27945B4B2DA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72460" y="5052738"/>
            <a:ext cx="3419475" cy="1364717"/>
          </a:xfrm>
          <a:prstGeom prst="rect">
            <a:avLst/>
          </a:prstGeom>
        </p:spPr>
      </p:pic>
    </p:spTree>
    <p:extLst>
      <p:ext uri="{BB962C8B-B14F-4D97-AF65-F5344CB8AC3E}">
        <p14:creationId xmlns:p14="http://schemas.microsoft.com/office/powerpoint/2010/main" val="4181714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0E103F-96E3-989A-47A5-E73494DA7D3C}"/>
              </a:ext>
            </a:extLst>
          </p:cNvPr>
          <p:cNvSpPr>
            <a:spLocks noGrp="1"/>
          </p:cNvSpPr>
          <p:nvPr>
            <p:ph type="ctrTitle"/>
          </p:nvPr>
        </p:nvSpPr>
        <p:spPr>
          <a:xfrm>
            <a:off x="2743200" y="1122363"/>
            <a:ext cx="7924800" cy="2387600"/>
          </a:xfrm>
        </p:spPr>
        <p:txBody>
          <a:bodyPr anchor="b"/>
          <a:lstStyle>
            <a:lvl1pPr algn="l">
              <a:defRPr sz="6600" b="1"/>
            </a:lvl1pPr>
          </a:lstStyle>
          <a:p>
            <a:r>
              <a:rPr lang="en-US" dirty="0"/>
              <a:t>Click to edit Master title style</a:t>
            </a:r>
          </a:p>
        </p:txBody>
      </p:sp>
      <p:sp>
        <p:nvSpPr>
          <p:cNvPr id="3" name="Subtitle 2">
            <a:extLst>
              <a:ext uri="{FF2B5EF4-FFF2-40B4-BE49-F238E27FC236}">
                <a16:creationId xmlns:a16="http://schemas.microsoft.com/office/drawing/2014/main" id="{76C704FC-9BC5-C4A6-AD51-D65C7FC20DEE}"/>
              </a:ext>
            </a:extLst>
          </p:cNvPr>
          <p:cNvSpPr>
            <a:spLocks noGrp="1"/>
          </p:cNvSpPr>
          <p:nvPr>
            <p:ph type="subTitle" idx="1"/>
          </p:nvPr>
        </p:nvSpPr>
        <p:spPr>
          <a:xfrm>
            <a:off x="2743198" y="3602038"/>
            <a:ext cx="7924801" cy="1655762"/>
          </a:xfrm>
        </p:spPr>
        <p:txBody>
          <a:bodyPr/>
          <a:lstStyle>
            <a:lvl1pPr marL="0" indent="0" algn="l">
              <a:buNone/>
              <a:defRPr sz="2400">
                <a:latin typeface="Montserrat SemiBold"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DDC3A4D8-5967-5BC1-9F46-247D78898BE7}"/>
              </a:ext>
            </a:extLst>
          </p:cNvPr>
          <p:cNvSpPr>
            <a:spLocks noGrp="1"/>
          </p:cNvSpPr>
          <p:nvPr>
            <p:ph type="dt" sz="half" idx="10"/>
          </p:nvPr>
        </p:nvSpPr>
        <p:spPr/>
        <p:txBody>
          <a:bodyPr/>
          <a:lstStyle/>
          <a:p>
            <a:fld id="{16DB4DE2-6308-412D-9414-EE65A83D9475}" type="datetimeFigureOut">
              <a:rPr lang="en-US" smtClean="0"/>
              <a:t>6/28/2026</a:t>
            </a:fld>
            <a:endParaRPr lang="en-US" dirty="0"/>
          </a:p>
        </p:txBody>
      </p:sp>
      <p:pic>
        <p:nvPicPr>
          <p:cNvPr id="16" name="Picture 15">
            <a:extLst>
              <a:ext uri="{FF2B5EF4-FFF2-40B4-BE49-F238E27FC236}">
                <a16:creationId xmlns:a16="http://schemas.microsoft.com/office/drawing/2014/main" id="{E5C6E662-324D-1AC0-EC00-80B029977A05}"/>
              </a:ext>
            </a:extLst>
          </p:cNvPr>
          <p:cNvPicPr>
            <a:picLocks noChangeAspect="1"/>
          </p:cNvPicPr>
          <p:nvPr userDrawn="1"/>
        </p:nvPicPr>
        <p:blipFill>
          <a:blip r:embed="rId2">
            <a:alphaModFix amt="15000"/>
            <a:extLst>
              <a:ext uri="{28A0092B-C50C-407E-A947-70E740481C1C}">
                <a14:useLocalDpi xmlns:a14="http://schemas.microsoft.com/office/drawing/2010/main" val="0"/>
              </a:ext>
            </a:extLst>
          </a:blip>
          <a:srcRect r="22274"/>
          <a:stretch>
            <a:fillRect/>
          </a:stretch>
        </p:blipFill>
        <p:spPr>
          <a:xfrm>
            <a:off x="6783415" y="395895"/>
            <a:ext cx="5408585" cy="6123521"/>
          </a:xfrm>
          <a:prstGeom prst="rect">
            <a:avLst/>
          </a:prstGeom>
        </p:spPr>
      </p:pic>
      <p:sp>
        <p:nvSpPr>
          <p:cNvPr id="5" name="Footer Placeholder 4">
            <a:extLst>
              <a:ext uri="{FF2B5EF4-FFF2-40B4-BE49-F238E27FC236}">
                <a16:creationId xmlns:a16="http://schemas.microsoft.com/office/drawing/2014/main" id="{86BFDCB7-76DD-C7AB-F503-F3E7356E7A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0141E5-F0B0-65C5-5A57-114EA059C7F5}"/>
              </a:ext>
            </a:extLst>
          </p:cNvPr>
          <p:cNvSpPr>
            <a:spLocks noGrp="1"/>
          </p:cNvSpPr>
          <p:nvPr>
            <p:ph type="sldNum" sz="quarter" idx="12"/>
          </p:nvPr>
        </p:nvSpPr>
        <p:spPr/>
        <p:txBody>
          <a:bodyPr/>
          <a:lstStyle/>
          <a:p>
            <a:fld id="{A878FFE4-CF88-4E2C-B45B-25F7111825AB}" type="slidenum">
              <a:rPr lang="en-US" smtClean="0"/>
              <a:t>‹#›</a:t>
            </a:fld>
            <a:endParaRPr lang="en-US"/>
          </a:p>
        </p:txBody>
      </p:sp>
      <p:sp>
        <p:nvSpPr>
          <p:cNvPr id="12" name="Rectangle 11">
            <a:extLst>
              <a:ext uri="{FF2B5EF4-FFF2-40B4-BE49-F238E27FC236}">
                <a16:creationId xmlns:a16="http://schemas.microsoft.com/office/drawing/2014/main" id="{7635A586-5498-DC36-E6B8-07611EEDBC49}"/>
              </a:ext>
            </a:extLst>
          </p:cNvPr>
          <p:cNvSpPr/>
          <p:nvPr userDrawn="1"/>
        </p:nvSpPr>
        <p:spPr>
          <a:xfrm>
            <a:off x="0" y="0"/>
            <a:ext cx="1798655" cy="6858000"/>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F7043A45-F5B5-59F5-EE0D-DB9135B268D6}"/>
              </a:ext>
            </a:extLst>
          </p:cNvPr>
          <p:cNvSpPr/>
          <p:nvPr userDrawn="1"/>
        </p:nvSpPr>
        <p:spPr>
          <a:xfrm>
            <a:off x="1524000" y="0"/>
            <a:ext cx="393717" cy="6858000"/>
          </a:xfrm>
          <a:prstGeom prst="rect">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4C3AB608-AFB7-D45E-1DA6-19CECFD561F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72460" y="5053278"/>
            <a:ext cx="3419476" cy="1364717"/>
          </a:xfrm>
          <a:prstGeom prst="rect">
            <a:avLst/>
          </a:prstGeom>
        </p:spPr>
      </p:pic>
    </p:spTree>
    <p:extLst>
      <p:ext uri="{BB962C8B-B14F-4D97-AF65-F5344CB8AC3E}">
        <p14:creationId xmlns:p14="http://schemas.microsoft.com/office/powerpoint/2010/main" val="31854800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8" name="Picture 2">
            <a:extLst>
              <a:ext uri="{FF2B5EF4-FFF2-40B4-BE49-F238E27FC236}">
                <a16:creationId xmlns:a16="http://schemas.microsoft.com/office/drawing/2014/main" id="{09A56A44-EC45-F402-DFA5-878D10F48C5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819159" y="5797638"/>
            <a:ext cx="1891357" cy="75865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FA012B84-0C22-0B1E-A745-AA4877E2FC29}"/>
              </a:ext>
            </a:extLst>
          </p:cNvPr>
          <p:cNvSpPr/>
          <p:nvPr userDrawn="1"/>
        </p:nvSpPr>
        <p:spPr>
          <a:xfrm>
            <a:off x="0" y="0"/>
            <a:ext cx="12192000" cy="1325563"/>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A80CB44-7908-68E6-BC7E-0E698BC808C4}"/>
              </a:ext>
            </a:extLst>
          </p:cNvPr>
          <p:cNvSpPr>
            <a:spLocks noGrp="1"/>
          </p:cNvSpPr>
          <p:nvPr>
            <p:ph type="title"/>
          </p:nvPr>
        </p:nvSpPr>
        <p:spPr>
          <a:xfrm>
            <a:off x="838200" y="365126"/>
            <a:ext cx="10515600" cy="720096"/>
          </a:xfrm>
        </p:spPr>
        <p:txBody>
          <a:bodyPr/>
          <a:lstStyle>
            <a:lvl1pPr>
              <a:defRPr b="1">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9F09C113-FAA9-8F61-C047-0E598DFCF67C}"/>
              </a:ext>
            </a:extLst>
          </p:cNvPr>
          <p:cNvSpPr>
            <a:spLocks noGrp="1"/>
          </p:cNvSpPr>
          <p:nvPr>
            <p:ph idx="1"/>
          </p:nvPr>
        </p:nvSpPr>
        <p:spPr>
          <a:xfrm>
            <a:off x="838200" y="1527349"/>
            <a:ext cx="10515600" cy="464961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7F8D8693-DDF5-5E2B-81FA-52F44D703949}"/>
              </a:ext>
            </a:extLst>
          </p:cNvPr>
          <p:cNvSpPr>
            <a:spLocks noGrp="1"/>
          </p:cNvSpPr>
          <p:nvPr>
            <p:ph type="dt" sz="half" idx="10"/>
          </p:nvPr>
        </p:nvSpPr>
        <p:spPr/>
        <p:txBody>
          <a:bodyPr/>
          <a:lstStyle/>
          <a:p>
            <a:fld id="{16DB4DE2-6308-412D-9414-EE65A83D9475}" type="datetimeFigureOut">
              <a:rPr lang="en-US" smtClean="0"/>
              <a:t>6/28/2026</a:t>
            </a:fld>
            <a:endParaRPr lang="en-US"/>
          </a:p>
        </p:txBody>
      </p:sp>
      <p:sp>
        <p:nvSpPr>
          <p:cNvPr id="5" name="Footer Placeholder 4">
            <a:extLst>
              <a:ext uri="{FF2B5EF4-FFF2-40B4-BE49-F238E27FC236}">
                <a16:creationId xmlns:a16="http://schemas.microsoft.com/office/drawing/2014/main" id="{F31288FC-3821-7CF8-226B-F9BD020FF5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6A315F-C385-1E1A-8738-FFA376A30749}"/>
              </a:ext>
            </a:extLst>
          </p:cNvPr>
          <p:cNvSpPr>
            <a:spLocks noGrp="1"/>
          </p:cNvSpPr>
          <p:nvPr>
            <p:ph type="sldNum" sz="quarter" idx="12"/>
          </p:nvPr>
        </p:nvSpPr>
        <p:spPr/>
        <p:txBody>
          <a:bodyPr/>
          <a:lstStyle/>
          <a:p>
            <a:fld id="{A878FFE4-CF88-4E2C-B45B-25F7111825AB}" type="slidenum">
              <a:rPr lang="en-US" smtClean="0"/>
              <a:t>‹#›</a:t>
            </a:fld>
            <a:endParaRPr lang="en-US"/>
          </a:p>
        </p:txBody>
      </p:sp>
    </p:spTree>
    <p:extLst>
      <p:ext uri="{BB962C8B-B14F-4D97-AF65-F5344CB8AC3E}">
        <p14:creationId xmlns:p14="http://schemas.microsoft.com/office/powerpoint/2010/main" val="33984246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pic>
        <p:nvPicPr>
          <p:cNvPr id="8" name="Picture 2">
            <a:extLst>
              <a:ext uri="{FF2B5EF4-FFF2-40B4-BE49-F238E27FC236}">
                <a16:creationId xmlns:a16="http://schemas.microsoft.com/office/drawing/2014/main" id="{EFB016F1-92C2-CD0E-6604-92485929439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819159" y="5797638"/>
            <a:ext cx="1891357" cy="75865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3A80CB44-7908-68E6-BC7E-0E698BC808C4}"/>
              </a:ext>
            </a:extLst>
          </p:cNvPr>
          <p:cNvSpPr>
            <a:spLocks noGrp="1"/>
          </p:cNvSpPr>
          <p:nvPr>
            <p:ph type="title"/>
          </p:nvPr>
        </p:nvSpPr>
        <p:spPr>
          <a:xfrm>
            <a:off x="838200" y="365126"/>
            <a:ext cx="10515600" cy="720096"/>
          </a:xfrm>
        </p:spPr>
        <p:txBody>
          <a:bodyPr/>
          <a:lstStyle>
            <a:lvl1pPr>
              <a:defRPr b="1">
                <a:solidFill>
                  <a:schemeClr val="accent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9F09C113-FAA9-8F61-C047-0E598DFCF67C}"/>
              </a:ext>
            </a:extLst>
          </p:cNvPr>
          <p:cNvSpPr>
            <a:spLocks noGrp="1"/>
          </p:cNvSpPr>
          <p:nvPr>
            <p:ph idx="1"/>
          </p:nvPr>
        </p:nvSpPr>
        <p:spPr>
          <a:xfrm>
            <a:off x="838200" y="1527349"/>
            <a:ext cx="10515600" cy="46496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F8D8693-DDF5-5E2B-81FA-52F44D703949}"/>
              </a:ext>
            </a:extLst>
          </p:cNvPr>
          <p:cNvSpPr>
            <a:spLocks noGrp="1"/>
          </p:cNvSpPr>
          <p:nvPr>
            <p:ph type="dt" sz="half" idx="10"/>
          </p:nvPr>
        </p:nvSpPr>
        <p:spPr/>
        <p:txBody>
          <a:bodyPr/>
          <a:lstStyle/>
          <a:p>
            <a:fld id="{16DB4DE2-6308-412D-9414-EE65A83D9475}" type="datetimeFigureOut">
              <a:rPr lang="en-US" smtClean="0"/>
              <a:t>6/28/2026</a:t>
            </a:fld>
            <a:endParaRPr lang="en-US"/>
          </a:p>
        </p:txBody>
      </p:sp>
      <p:sp>
        <p:nvSpPr>
          <p:cNvPr id="5" name="Footer Placeholder 4">
            <a:extLst>
              <a:ext uri="{FF2B5EF4-FFF2-40B4-BE49-F238E27FC236}">
                <a16:creationId xmlns:a16="http://schemas.microsoft.com/office/drawing/2014/main" id="{F31288FC-3821-7CF8-226B-F9BD020FF5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6A315F-C385-1E1A-8738-FFA376A30749}"/>
              </a:ext>
            </a:extLst>
          </p:cNvPr>
          <p:cNvSpPr>
            <a:spLocks noGrp="1"/>
          </p:cNvSpPr>
          <p:nvPr>
            <p:ph type="sldNum" sz="quarter" idx="12"/>
          </p:nvPr>
        </p:nvSpPr>
        <p:spPr/>
        <p:txBody>
          <a:bodyPr/>
          <a:lstStyle/>
          <a:p>
            <a:fld id="{A878FFE4-CF88-4E2C-B45B-25F7111825AB}" type="slidenum">
              <a:rPr lang="en-US" smtClean="0"/>
              <a:t>‹#›</a:t>
            </a:fld>
            <a:endParaRPr lang="en-US"/>
          </a:p>
        </p:txBody>
      </p:sp>
      <p:cxnSp>
        <p:nvCxnSpPr>
          <p:cNvPr id="9" name="Straight Connector 8">
            <a:extLst>
              <a:ext uri="{FF2B5EF4-FFF2-40B4-BE49-F238E27FC236}">
                <a16:creationId xmlns:a16="http://schemas.microsoft.com/office/drawing/2014/main" id="{06CAFDE8-9266-4D09-8819-6FDB832B9378}"/>
              </a:ext>
            </a:extLst>
          </p:cNvPr>
          <p:cNvCxnSpPr>
            <a:cxnSpLocks/>
          </p:cNvCxnSpPr>
          <p:nvPr userDrawn="1"/>
        </p:nvCxnSpPr>
        <p:spPr>
          <a:xfrm>
            <a:off x="584898" y="1316334"/>
            <a:ext cx="11022204" cy="0"/>
          </a:xfrm>
          <a:prstGeom prst="line">
            <a:avLst/>
          </a:prstGeom>
          <a:ln w="38100">
            <a:solidFill>
              <a:schemeClr val="accent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536637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pic>
        <p:nvPicPr>
          <p:cNvPr id="8" name="Picture 2">
            <a:extLst>
              <a:ext uri="{FF2B5EF4-FFF2-40B4-BE49-F238E27FC236}">
                <a16:creationId xmlns:a16="http://schemas.microsoft.com/office/drawing/2014/main" id="{506424C5-315E-FDE6-9FB3-FA2477D3BF9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819159" y="5797638"/>
            <a:ext cx="1891357" cy="75865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FA012B84-0C22-0B1E-A745-AA4877E2FC29}"/>
              </a:ext>
            </a:extLst>
          </p:cNvPr>
          <p:cNvSpPr/>
          <p:nvPr userDrawn="1"/>
        </p:nvSpPr>
        <p:spPr>
          <a:xfrm>
            <a:off x="0" y="0"/>
            <a:ext cx="12192000" cy="1325563"/>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A80CB44-7908-68E6-BC7E-0E698BC808C4}"/>
              </a:ext>
            </a:extLst>
          </p:cNvPr>
          <p:cNvSpPr>
            <a:spLocks noGrp="1"/>
          </p:cNvSpPr>
          <p:nvPr>
            <p:ph type="title"/>
          </p:nvPr>
        </p:nvSpPr>
        <p:spPr>
          <a:xfrm>
            <a:off x="838200" y="365126"/>
            <a:ext cx="10515600" cy="720096"/>
          </a:xfrm>
        </p:spPr>
        <p:txBody>
          <a:bodyPr/>
          <a:lstStyle>
            <a:lvl1pPr>
              <a:defRPr b="1">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9F09C113-FAA9-8F61-C047-0E598DFCF67C}"/>
              </a:ext>
            </a:extLst>
          </p:cNvPr>
          <p:cNvSpPr>
            <a:spLocks noGrp="1"/>
          </p:cNvSpPr>
          <p:nvPr>
            <p:ph idx="1"/>
          </p:nvPr>
        </p:nvSpPr>
        <p:spPr>
          <a:xfrm>
            <a:off x="838200" y="1527349"/>
            <a:ext cx="10515600" cy="464961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7F8D8693-DDF5-5E2B-81FA-52F44D703949}"/>
              </a:ext>
            </a:extLst>
          </p:cNvPr>
          <p:cNvSpPr>
            <a:spLocks noGrp="1"/>
          </p:cNvSpPr>
          <p:nvPr>
            <p:ph type="dt" sz="half" idx="10"/>
          </p:nvPr>
        </p:nvSpPr>
        <p:spPr/>
        <p:txBody>
          <a:bodyPr/>
          <a:lstStyle/>
          <a:p>
            <a:fld id="{16DB4DE2-6308-412D-9414-EE65A83D9475}" type="datetimeFigureOut">
              <a:rPr lang="en-US" smtClean="0"/>
              <a:t>6/28/2026</a:t>
            </a:fld>
            <a:endParaRPr lang="en-US"/>
          </a:p>
        </p:txBody>
      </p:sp>
      <p:sp>
        <p:nvSpPr>
          <p:cNvPr id="5" name="Footer Placeholder 4">
            <a:extLst>
              <a:ext uri="{FF2B5EF4-FFF2-40B4-BE49-F238E27FC236}">
                <a16:creationId xmlns:a16="http://schemas.microsoft.com/office/drawing/2014/main" id="{F31288FC-3821-7CF8-226B-F9BD020FF5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6A315F-C385-1E1A-8738-FFA376A30749}"/>
              </a:ext>
            </a:extLst>
          </p:cNvPr>
          <p:cNvSpPr>
            <a:spLocks noGrp="1"/>
          </p:cNvSpPr>
          <p:nvPr>
            <p:ph type="sldNum" sz="quarter" idx="12"/>
          </p:nvPr>
        </p:nvSpPr>
        <p:spPr/>
        <p:txBody>
          <a:bodyPr/>
          <a:lstStyle/>
          <a:p>
            <a:fld id="{A878FFE4-CF88-4E2C-B45B-25F7111825AB}" type="slidenum">
              <a:rPr lang="en-US" smtClean="0"/>
              <a:t>‹#›</a:t>
            </a:fld>
            <a:endParaRPr lang="en-US"/>
          </a:p>
        </p:txBody>
      </p:sp>
    </p:spTree>
    <p:extLst>
      <p:ext uri="{BB962C8B-B14F-4D97-AF65-F5344CB8AC3E}">
        <p14:creationId xmlns:p14="http://schemas.microsoft.com/office/powerpoint/2010/main" val="16461607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33E2864D-BFAD-CBC4-B68A-3438A3A61F1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819159" y="5797638"/>
            <a:ext cx="1891357" cy="75865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3A80CB44-7908-68E6-BC7E-0E698BC808C4}"/>
              </a:ext>
            </a:extLst>
          </p:cNvPr>
          <p:cNvSpPr>
            <a:spLocks noGrp="1"/>
          </p:cNvSpPr>
          <p:nvPr>
            <p:ph type="title"/>
          </p:nvPr>
        </p:nvSpPr>
        <p:spPr>
          <a:xfrm>
            <a:off x="838200" y="365126"/>
            <a:ext cx="10515600" cy="720096"/>
          </a:xfrm>
        </p:spPr>
        <p:txBody>
          <a:bodyPr/>
          <a:lstStyle>
            <a:lvl1pPr>
              <a:defRPr b="1">
                <a:solidFill>
                  <a:schemeClr val="accent3"/>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9F09C113-FAA9-8F61-C047-0E598DFCF67C}"/>
              </a:ext>
            </a:extLst>
          </p:cNvPr>
          <p:cNvSpPr>
            <a:spLocks noGrp="1"/>
          </p:cNvSpPr>
          <p:nvPr>
            <p:ph idx="1"/>
          </p:nvPr>
        </p:nvSpPr>
        <p:spPr>
          <a:xfrm>
            <a:off x="838200" y="1527349"/>
            <a:ext cx="10515600" cy="46496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F8D8693-DDF5-5E2B-81FA-52F44D703949}"/>
              </a:ext>
            </a:extLst>
          </p:cNvPr>
          <p:cNvSpPr>
            <a:spLocks noGrp="1"/>
          </p:cNvSpPr>
          <p:nvPr>
            <p:ph type="dt" sz="half" idx="10"/>
          </p:nvPr>
        </p:nvSpPr>
        <p:spPr/>
        <p:txBody>
          <a:bodyPr/>
          <a:lstStyle/>
          <a:p>
            <a:fld id="{16DB4DE2-6308-412D-9414-EE65A83D9475}" type="datetimeFigureOut">
              <a:rPr lang="en-US" smtClean="0"/>
              <a:t>6/28/2026</a:t>
            </a:fld>
            <a:endParaRPr lang="en-US"/>
          </a:p>
        </p:txBody>
      </p:sp>
      <p:sp>
        <p:nvSpPr>
          <p:cNvPr id="5" name="Footer Placeholder 4">
            <a:extLst>
              <a:ext uri="{FF2B5EF4-FFF2-40B4-BE49-F238E27FC236}">
                <a16:creationId xmlns:a16="http://schemas.microsoft.com/office/drawing/2014/main" id="{F31288FC-3821-7CF8-226B-F9BD020FF5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6A315F-C385-1E1A-8738-FFA376A30749}"/>
              </a:ext>
            </a:extLst>
          </p:cNvPr>
          <p:cNvSpPr>
            <a:spLocks noGrp="1"/>
          </p:cNvSpPr>
          <p:nvPr>
            <p:ph type="sldNum" sz="quarter" idx="12"/>
          </p:nvPr>
        </p:nvSpPr>
        <p:spPr/>
        <p:txBody>
          <a:bodyPr/>
          <a:lstStyle/>
          <a:p>
            <a:fld id="{A878FFE4-CF88-4E2C-B45B-25F7111825AB}" type="slidenum">
              <a:rPr lang="en-US" smtClean="0"/>
              <a:t>‹#›</a:t>
            </a:fld>
            <a:endParaRPr lang="en-US"/>
          </a:p>
        </p:txBody>
      </p:sp>
      <p:cxnSp>
        <p:nvCxnSpPr>
          <p:cNvPr id="9" name="Straight Connector 8">
            <a:extLst>
              <a:ext uri="{FF2B5EF4-FFF2-40B4-BE49-F238E27FC236}">
                <a16:creationId xmlns:a16="http://schemas.microsoft.com/office/drawing/2014/main" id="{06CAFDE8-9266-4D09-8819-6FDB832B9378}"/>
              </a:ext>
            </a:extLst>
          </p:cNvPr>
          <p:cNvCxnSpPr>
            <a:cxnSpLocks/>
          </p:cNvCxnSpPr>
          <p:nvPr userDrawn="1"/>
        </p:nvCxnSpPr>
        <p:spPr>
          <a:xfrm>
            <a:off x="584898" y="1316334"/>
            <a:ext cx="11022204" cy="0"/>
          </a:xfrm>
          <a:prstGeom prst="line">
            <a:avLst/>
          </a:prstGeom>
          <a:ln w="38100">
            <a:solidFill>
              <a:schemeClr val="accent4"/>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912893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33E2864D-BFAD-CBC4-B68A-3438A3A61F1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819159" y="5797638"/>
            <a:ext cx="1891357" cy="75865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FA012B84-0C22-0B1E-A745-AA4877E2FC29}"/>
              </a:ext>
            </a:extLst>
          </p:cNvPr>
          <p:cNvSpPr/>
          <p:nvPr userDrawn="1"/>
        </p:nvSpPr>
        <p:spPr>
          <a:xfrm>
            <a:off x="0" y="0"/>
            <a:ext cx="12192000" cy="1325563"/>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A80CB44-7908-68E6-BC7E-0E698BC808C4}"/>
              </a:ext>
            </a:extLst>
          </p:cNvPr>
          <p:cNvSpPr>
            <a:spLocks noGrp="1"/>
          </p:cNvSpPr>
          <p:nvPr>
            <p:ph type="title"/>
          </p:nvPr>
        </p:nvSpPr>
        <p:spPr>
          <a:xfrm>
            <a:off x="838200" y="365126"/>
            <a:ext cx="10515600" cy="720096"/>
          </a:xfrm>
        </p:spPr>
        <p:txBody>
          <a:bodyPr/>
          <a:lstStyle>
            <a:lvl1pPr>
              <a:defRPr b="1">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9F09C113-FAA9-8F61-C047-0E598DFCF67C}"/>
              </a:ext>
            </a:extLst>
          </p:cNvPr>
          <p:cNvSpPr>
            <a:spLocks noGrp="1"/>
          </p:cNvSpPr>
          <p:nvPr>
            <p:ph idx="1"/>
          </p:nvPr>
        </p:nvSpPr>
        <p:spPr>
          <a:xfrm>
            <a:off x="838200" y="1527349"/>
            <a:ext cx="10515600" cy="46496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F8D8693-DDF5-5E2B-81FA-52F44D703949}"/>
              </a:ext>
            </a:extLst>
          </p:cNvPr>
          <p:cNvSpPr>
            <a:spLocks noGrp="1"/>
          </p:cNvSpPr>
          <p:nvPr>
            <p:ph type="dt" sz="half" idx="10"/>
          </p:nvPr>
        </p:nvSpPr>
        <p:spPr/>
        <p:txBody>
          <a:bodyPr/>
          <a:lstStyle/>
          <a:p>
            <a:fld id="{16DB4DE2-6308-412D-9414-EE65A83D9475}" type="datetimeFigureOut">
              <a:rPr lang="en-US" smtClean="0"/>
              <a:t>6/28/2026</a:t>
            </a:fld>
            <a:endParaRPr lang="en-US"/>
          </a:p>
        </p:txBody>
      </p:sp>
      <p:sp>
        <p:nvSpPr>
          <p:cNvPr id="5" name="Footer Placeholder 4">
            <a:extLst>
              <a:ext uri="{FF2B5EF4-FFF2-40B4-BE49-F238E27FC236}">
                <a16:creationId xmlns:a16="http://schemas.microsoft.com/office/drawing/2014/main" id="{F31288FC-3821-7CF8-226B-F9BD020FF5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6A315F-C385-1E1A-8738-FFA376A30749}"/>
              </a:ext>
            </a:extLst>
          </p:cNvPr>
          <p:cNvSpPr>
            <a:spLocks noGrp="1"/>
          </p:cNvSpPr>
          <p:nvPr>
            <p:ph type="sldNum" sz="quarter" idx="12"/>
          </p:nvPr>
        </p:nvSpPr>
        <p:spPr/>
        <p:txBody>
          <a:bodyPr/>
          <a:lstStyle/>
          <a:p>
            <a:fld id="{A878FFE4-CF88-4E2C-B45B-25F7111825AB}" type="slidenum">
              <a:rPr lang="en-US" smtClean="0"/>
              <a:t>‹#›</a:t>
            </a:fld>
            <a:endParaRPr lang="en-US"/>
          </a:p>
        </p:txBody>
      </p:sp>
    </p:spTree>
    <p:extLst>
      <p:ext uri="{BB962C8B-B14F-4D97-AF65-F5344CB8AC3E}">
        <p14:creationId xmlns:p14="http://schemas.microsoft.com/office/powerpoint/2010/main" val="32181780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B8C212F-EFBA-1432-0B5A-747A43E6AC2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5CBB407-C8F8-5221-2CDE-20A0DC3EB4A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E6B0FD95-D86F-599B-6E04-9CA722959BB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latin typeface="Montserrat" pitchFamily="2" charset="0"/>
              </a:defRPr>
            </a:lvl1pPr>
          </a:lstStyle>
          <a:p>
            <a:fld id="{16DB4DE2-6308-412D-9414-EE65A83D9475}" type="datetimeFigureOut">
              <a:rPr lang="en-US" smtClean="0"/>
              <a:pPr/>
              <a:t>6/28/2026</a:t>
            </a:fld>
            <a:endParaRPr lang="en-US" dirty="0"/>
          </a:p>
        </p:txBody>
      </p:sp>
      <p:sp>
        <p:nvSpPr>
          <p:cNvPr id="5" name="Footer Placeholder 4">
            <a:extLst>
              <a:ext uri="{FF2B5EF4-FFF2-40B4-BE49-F238E27FC236}">
                <a16:creationId xmlns:a16="http://schemas.microsoft.com/office/drawing/2014/main" id="{FE060F99-B94C-5122-9C47-1F37E86E80F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latin typeface="Montserrat" pitchFamily="2" charset="0"/>
              </a:defRPr>
            </a:lvl1pPr>
          </a:lstStyle>
          <a:p>
            <a:endParaRPr lang="en-US" dirty="0"/>
          </a:p>
        </p:txBody>
      </p:sp>
      <p:sp>
        <p:nvSpPr>
          <p:cNvPr id="6" name="Slide Number Placeholder 5">
            <a:extLst>
              <a:ext uri="{FF2B5EF4-FFF2-40B4-BE49-F238E27FC236}">
                <a16:creationId xmlns:a16="http://schemas.microsoft.com/office/drawing/2014/main" id="{B3FEA49C-4717-1FE2-E321-D42C1C84702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latin typeface="Montserrat" pitchFamily="2" charset="0"/>
              </a:defRPr>
            </a:lvl1pPr>
          </a:lstStyle>
          <a:p>
            <a:fld id="{A878FFE4-CF88-4E2C-B45B-25F7111825AB}" type="slidenum">
              <a:rPr lang="en-US" smtClean="0"/>
              <a:pPr/>
              <a:t>‹#›</a:t>
            </a:fld>
            <a:endParaRPr lang="en-US" dirty="0"/>
          </a:p>
        </p:txBody>
      </p:sp>
    </p:spTree>
    <p:extLst>
      <p:ext uri="{BB962C8B-B14F-4D97-AF65-F5344CB8AC3E}">
        <p14:creationId xmlns:p14="http://schemas.microsoft.com/office/powerpoint/2010/main" val="2505714226"/>
      </p:ext>
    </p:extLst>
  </p:cSld>
  <p:clrMap bg1="lt1" tx1="dk1" bg2="lt2" tx2="dk2" accent1="accent1" accent2="accent2" accent3="accent3" accent4="accent4" accent5="accent5" accent6="accent6" hlink="hlink" folHlink="folHlink"/>
  <p:sldLayoutIdLst>
    <p:sldLayoutId id="2147483649" r:id="rId1"/>
    <p:sldLayoutId id="2147483678" r:id="rId2"/>
    <p:sldLayoutId id="2147483679" r:id="rId3"/>
    <p:sldLayoutId id="2147483680" r:id="rId4"/>
    <p:sldLayoutId id="2147483650" r:id="rId5"/>
    <p:sldLayoutId id="2147483663" r:id="rId6"/>
    <p:sldLayoutId id="2147483661" r:id="rId7"/>
    <p:sldLayoutId id="2147483664" r:id="rId8"/>
    <p:sldLayoutId id="2147483662" r:id="rId9"/>
    <p:sldLayoutId id="2147483665" r:id="rId10"/>
    <p:sldLayoutId id="2147483660" r:id="rId11"/>
    <p:sldLayoutId id="2147483651" r:id="rId12"/>
    <p:sldLayoutId id="2147483674" r:id="rId13"/>
    <p:sldLayoutId id="2147483683" r:id="rId14"/>
    <p:sldLayoutId id="2147483676" r:id="rId15"/>
    <p:sldLayoutId id="2147483677" r:id="rId16"/>
    <p:sldLayoutId id="2147483675" r:id="rId17"/>
    <p:sldLayoutId id="2147483653" r:id="rId18"/>
    <p:sldLayoutId id="2147483669" r:id="rId19"/>
    <p:sldLayoutId id="2147483667" r:id="rId20"/>
    <p:sldLayoutId id="2147483670" r:id="rId21"/>
    <p:sldLayoutId id="2147483668" r:id="rId22"/>
    <p:sldLayoutId id="2147483671" r:id="rId23"/>
    <p:sldLayoutId id="2147483684" r:id="rId24"/>
    <p:sldLayoutId id="2147483654" r:id="rId25"/>
    <p:sldLayoutId id="2147483655" r:id="rId26"/>
    <p:sldLayoutId id="2147483657" r:id="rId27"/>
  </p:sldLayoutIdLst>
  <p:txStyles>
    <p:titleStyle>
      <a:lvl1pPr algn="l" defTabSz="914400" rtl="0" eaLnBrk="1" latinLnBrk="0" hangingPunct="1">
        <a:lnSpc>
          <a:spcPct val="90000"/>
        </a:lnSpc>
        <a:spcBef>
          <a:spcPct val="0"/>
        </a:spcBef>
        <a:buNone/>
        <a:defRPr sz="4400" kern="1200">
          <a:solidFill>
            <a:schemeClr val="tx1"/>
          </a:solidFill>
          <a:latin typeface="Montserrat"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hyperlink" Target="mailto:padmission@abode.org" TargetMode="Externa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hyperlink" Target="https://abode.org/maf" TargetMode="Externa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mailto:acmoveinfund@abode.org" TargetMode="External"/><Relationship Id="rId2" Type="http://schemas.openxmlformats.org/officeDocument/2006/relationships/hyperlink" Target="mailto:Mikenya.Ashby@acgov.org" TargetMode="External"/><Relationship Id="rId1" Type="http://schemas.openxmlformats.org/officeDocument/2006/relationships/slideLayout" Target="../slideLayouts/slideLayout7.xml"/><Relationship Id="rId5" Type="http://schemas.openxmlformats.org/officeDocument/2006/relationships/hyperlink" Target="mailto:padmission@abode.org" TargetMode="External"/><Relationship Id="rId4" Type="http://schemas.openxmlformats.org/officeDocument/2006/relationships/hyperlink" Target="tel:5103761711" TargetMode="Externa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hyperlink" Target="mailto:acmoveinfund@abode.org"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E07504-BB2E-1F15-BEB7-BAC230343C2F}"/>
              </a:ext>
            </a:extLst>
          </p:cNvPr>
          <p:cNvSpPr>
            <a:spLocks noGrp="1"/>
          </p:cNvSpPr>
          <p:nvPr>
            <p:ph type="ctrTitle"/>
          </p:nvPr>
        </p:nvSpPr>
        <p:spPr/>
        <p:txBody>
          <a:bodyPr>
            <a:normAutofit/>
          </a:bodyPr>
          <a:lstStyle/>
          <a:p>
            <a:r>
              <a:rPr lang="en-US" sz="4400" dirty="0"/>
              <a:t>Home Together Move-In Assistance Fund</a:t>
            </a:r>
          </a:p>
        </p:txBody>
      </p:sp>
      <p:sp>
        <p:nvSpPr>
          <p:cNvPr id="3" name="Subtitle 2">
            <a:extLst>
              <a:ext uri="{FF2B5EF4-FFF2-40B4-BE49-F238E27FC236}">
                <a16:creationId xmlns:a16="http://schemas.microsoft.com/office/drawing/2014/main" id="{EDEBB5D1-EF60-1265-F556-0D2734975BA5}"/>
              </a:ext>
            </a:extLst>
          </p:cNvPr>
          <p:cNvSpPr>
            <a:spLocks noGrp="1"/>
          </p:cNvSpPr>
          <p:nvPr>
            <p:ph type="subTitle" idx="1"/>
          </p:nvPr>
        </p:nvSpPr>
        <p:spPr>
          <a:xfrm>
            <a:off x="2743200" y="3509963"/>
            <a:ext cx="5397502" cy="881062"/>
          </a:xfrm>
        </p:spPr>
        <p:txBody>
          <a:bodyPr>
            <a:normAutofit/>
          </a:bodyPr>
          <a:lstStyle/>
          <a:p>
            <a:r>
              <a:rPr lang="en-US" sz="3200" dirty="0"/>
              <a:t>Alameda County</a:t>
            </a:r>
          </a:p>
        </p:txBody>
      </p:sp>
    </p:spTree>
    <p:extLst>
      <p:ext uri="{BB962C8B-B14F-4D97-AF65-F5344CB8AC3E}">
        <p14:creationId xmlns:p14="http://schemas.microsoft.com/office/powerpoint/2010/main" val="5335511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7ECD86-A767-E93C-89CD-D5F30E5289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EB4018-3CCC-71AA-DB7B-2319884F8D3A}"/>
              </a:ext>
            </a:extLst>
          </p:cNvPr>
          <p:cNvSpPr>
            <a:spLocks noGrp="1"/>
          </p:cNvSpPr>
          <p:nvPr>
            <p:ph type="title"/>
          </p:nvPr>
        </p:nvSpPr>
        <p:spPr/>
        <p:txBody>
          <a:bodyPr>
            <a:normAutofit/>
          </a:bodyPr>
          <a:lstStyle/>
          <a:p>
            <a:r>
              <a:rPr lang="en-US" dirty="0"/>
              <a:t>When can I submit requests?</a:t>
            </a:r>
          </a:p>
        </p:txBody>
      </p:sp>
      <p:sp>
        <p:nvSpPr>
          <p:cNvPr id="3" name="Content Placeholder 2">
            <a:extLst>
              <a:ext uri="{FF2B5EF4-FFF2-40B4-BE49-F238E27FC236}">
                <a16:creationId xmlns:a16="http://schemas.microsoft.com/office/drawing/2014/main" id="{E14D75FA-F671-802C-88A2-FAC791F8A74B}"/>
              </a:ext>
            </a:extLst>
          </p:cNvPr>
          <p:cNvSpPr>
            <a:spLocks noGrp="1"/>
          </p:cNvSpPr>
          <p:nvPr>
            <p:ph idx="1"/>
          </p:nvPr>
        </p:nvSpPr>
        <p:spPr>
          <a:xfrm>
            <a:off x="596900" y="1679749"/>
            <a:ext cx="10515600" cy="4649614"/>
          </a:xfrm>
        </p:spPr>
        <p:txBody>
          <a:bodyPr>
            <a:normAutofit/>
          </a:bodyPr>
          <a:lstStyle/>
          <a:p>
            <a:pPr>
              <a:spcAft>
                <a:spcPts val="1200"/>
              </a:spcAft>
            </a:pPr>
            <a:r>
              <a:rPr lang="en-US" sz="2400" dirty="0">
                <a:latin typeface="+mn-lt"/>
              </a:rPr>
              <a:t>The Home Together Move-In Assistance Fund starts on </a:t>
            </a:r>
            <a:r>
              <a:rPr lang="en-US" sz="2400" b="1" dirty="0">
                <a:latin typeface="+mn-lt"/>
              </a:rPr>
              <a:t>July 1, 2026</a:t>
            </a:r>
          </a:p>
          <a:p>
            <a:pPr>
              <a:spcAft>
                <a:spcPts val="1200"/>
              </a:spcAft>
            </a:pPr>
            <a:r>
              <a:rPr lang="en-US" sz="2400" dirty="0">
                <a:latin typeface="+mn-lt"/>
              </a:rPr>
              <a:t>Participating Agencies will be asked to provide agency account set up information and a current W9 if they will want to set up their account for funding reimbursements.</a:t>
            </a:r>
          </a:p>
          <a:p>
            <a:pPr>
              <a:spcAft>
                <a:spcPts val="1200"/>
              </a:spcAft>
            </a:pPr>
            <a:r>
              <a:rPr lang="en-US" sz="2400" dirty="0">
                <a:latin typeface="+mn-lt"/>
              </a:rPr>
              <a:t>Prior to launch on July 1, staff at participating Agencies can request a login by submitting a Move In Assistance New User form after completing a live training session.</a:t>
            </a:r>
          </a:p>
          <a:p>
            <a:pPr>
              <a:spcAft>
                <a:spcPts val="1200"/>
              </a:spcAft>
            </a:pPr>
            <a:r>
              <a:rPr lang="en-US" sz="2400" dirty="0">
                <a:latin typeface="+mn-lt"/>
              </a:rPr>
              <a:t>Once live training sessions conclude in July, staff at participating Agencies can request access by emailing </a:t>
            </a:r>
            <a:r>
              <a:rPr lang="en-US" sz="2400" dirty="0">
                <a:latin typeface="+mn-lt"/>
                <a:hlinkClick r:id="rId2"/>
              </a:rPr>
              <a:t>padmission@abode.org</a:t>
            </a:r>
            <a:endParaRPr lang="en-US" sz="2400" dirty="0">
              <a:latin typeface="+mn-lt"/>
            </a:endParaRPr>
          </a:p>
          <a:p>
            <a:pPr marL="0" indent="0">
              <a:spcAft>
                <a:spcPts val="1200"/>
              </a:spcAft>
              <a:buNone/>
            </a:pPr>
            <a:endParaRPr lang="en-US" sz="2400" dirty="0">
              <a:latin typeface="+mn-lt"/>
            </a:endParaRPr>
          </a:p>
        </p:txBody>
      </p:sp>
    </p:spTree>
    <p:extLst>
      <p:ext uri="{BB962C8B-B14F-4D97-AF65-F5344CB8AC3E}">
        <p14:creationId xmlns:p14="http://schemas.microsoft.com/office/powerpoint/2010/main" val="13550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9387FF-F48A-DE0B-DE97-B9458A98BD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638A9F-EBCB-F581-0392-BFCCA48EAD4A}"/>
              </a:ext>
            </a:extLst>
          </p:cNvPr>
          <p:cNvSpPr>
            <a:spLocks noGrp="1"/>
          </p:cNvSpPr>
          <p:nvPr>
            <p:ph type="title"/>
          </p:nvPr>
        </p:nvSpPr>
        <p:spPr/>
        <p:txBody>
          <a:bodyPr>
            <a:normAutofit fontScale="90000"/>
          </a:bodyPr>
          <a:lstStyle/>
          <a:p>
            <a:r>
              <a:rPr lang="en-US" dirty="0"/>
              <a:t>Where do I access forms &amp; resources?</a:t>
            </a:r>
          </a:p>
        </p:txBody>
      </p:sp>
      <p:sp>
        <p:nvSpPr>
          <p:cNvPr id="3" name="Content Placeholder 2">
            <a:extLst>
              <a:ext uri="{FF2B5EF4-FFF2-40B4-BE49-F238E27FC236}">
                <a16:creationId xmlns:a16="http://schemas.microsoft.com/office/drawing/2014/main" id="{62B7F12D-6170-1373-0260-B18F988B0A36}"/>
              </a:ext>
            </a:extLst>
          </p:cNvPr>
          <p:cNvSpPr>
            <a:spLocks noGrp="1"/>
          </p:cNvSpPr>
          <p:nvPr>
            <p:ph idx="1"/>
          </p:nvPr>
        </p:nvSpPr>
        <p:spPr>
          <a:xfrm>
            <a:off x="596900" y="1679749"/>
            <a:ext cx="10515600" cy="4649614"/>
          </a:xfrm>
        </p:spPr>
        <p:txBody>
          <a:bodyPr>
            <a:normAutofit/>
          </a:bodyPr>
          <a:lstStyle/>
          <a:p>
            <a:pPr marL="0" indent="0">
              <a:spcAft>
                <a:spcPts val="1200"/>
              </a:spcAft>
              <a:buNone/>
            </a:pPr>
            <a:r>
              <a:rPr lang="en-US" sz="2200" dirty="0">
                <a:latin typeface="+mn-lt"/>
              </a:rPr>
              <a:t>Program webpage link: </a:t>
            </a:r>
            <a:r>
              <a:rPr lang="en-US" sz="2400" dirty="0">
                <a:latin typeface="+mn-lt"/>
                <a:hlinkClick r:id="rId2"/>
              </a:rPr>
              <a:t>Home Together Move-in Assistance Fund — Abode</a:t>
            </a:r>
            <a:endParaRPr lang="en-US" sz="2200" dirty="0">
              <a:latin typeface="+mn-lt"/>
            </a:endParaRPr>
          </a:p>
          <a:p>
            <a:pPr>
              <a:spcAft>
                <a:spcPts val="1200"/>
              </a:spcAft>
            </a:pPr>
            <a:r>
              <a:rPr lang="en-US" sz="2200" dirty="0">
                <a:latin typeface="+mn-lt"/>
              </a:rPr>
              <a:t>Policy &amp; Procedures</a:t>
            </a:r>
          </a:p>
          <a:p>
            <a:pPr>
              <a:spcAft>
                <a:spcPts val="1200"/>
              </a:spcAft>
            </a:pPr>
            <a:r>
              <a:rPr lang="en-US" sz="2200" dirty="0">
                <a:latin typeface="+mn-lt"/>
              </a:rPr>
              <a:t>Training Resources</a:t>
            </a:r>
          </a:p>
          <a:p>
            <a:pPr>
              <a:spcAft>
                <a:spcPts val="1200"/>
              </a:spcAft>
            </a:pPr>
            <a:r>
              <a:rPr lang="en-US" sz="2200" dirty="0">
                <a:latin typeface="+mn-lt"/>
              </a:rPr>
              <a:t>Program Forms, including W9 and Checklist &amp; Expense Guide </a:t>
            </a:r>
          </a:p>
          <a:p>
            <a:pPr>
              <a:spcAft>
                <a:spcPts val="1200"/>
              </a:spcAft>
            </a:pPr>
            <a:r>
              <a:rPr lang="en-US" sz="2200" dirty="0">
                <a:latin typeface="+mn-lt"/>
              </a:rPr>
              <a:t>Planned resources:</a:t>
            </a:r>
          </a:p>
          <a:p>
            <a:pPr lvl="1">
              <a:spcAft>
                <a:spcPts val="1200"/>
              </a:spcAft>
            </a:pPr>
            <a:r>
              <a:rPr lang="en-US" sz="2200" dirty="0">
                <a:latin typeface="+mn-lt"/>
              </a:rPr>
              <a:t>Move In Assistance Fund Request Job Aid</a:t>
            </a:r>
          </a:p>
          <a:p>
            <a:pPr lvl="1">
              <a:spcAft>
                <a:spcPts val="1200"/>
              </a:spcAft>
            </a:pPr>
            <a:r>
              <a:rPr lang="en-US" sz="2200" dirty="0">
                <a:latin typeface="+mn-lt"/>
              </a:rPr>
              <a:t>Fund FAQ</a:t>
            </a:r>
          </a:p>
          <a:p>
            <a:pPr>
              <a:spcAft>
                <a:spcPts val="1200"/>
              </a:spcAft>
              <a:buFontTx/>
              <a:buChar char="-"/>
            </a:pPr>
            <a:endParaRPr lang="en-US" sz="2400" dirty="0"/>
          </a:p>
        </p:txBody>
      </p:sp>
    </p:spTree>
    <p:extLst>
      <p:ext uri="{BB962C8B-B14F-4D97-AF65-F5344CB8AC3E}">
        <p14:creationId xmlns:p14="http://schemas.microsoft.com/office/powerpoint/2010/main" val="16149659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D10786-3A5F-C0FB-8013-D740E19EA5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E69E4D-070C-F8D2-0573-EFE20FE9FD25}"/>
              </a:ext>
            </a:extLst>
          </p:cNvPr>
          <p:cNvSpPr>
            <a:spLocks noGrp="1"/>
          </p:cNvSpPr>
          <p:nvPr>
            <p:ph type="title"/>
          </p:nvPr>
        </p:nvSpPr>
        <p:spPr/>
        <p:txBody>
          <a:bodyPr>
            <a:normAutofit/>
          </a:bodyPr>
          <a:lstStyle/>
          <a:p>
            <a:r>
              <a:rPr lang="en-US" dirty="0"/>
              <a:t>Who do I contact if I need help?</a:t>
            </a:r>
          </a:p>
        </p:txBody>
      </p:sp>
      <p:graphicFrame>
        <p:nvGraphicFramePr>
          <p:cNvPr id="6" name="Table 5">
            <a:extLst>
              <a:ext uri="{FF2B5EF4-FFF2-40B4-BE49-F238E27FC236}">
                <a16:creationId xmlns:a16="http://schemas.microsoft.com/office/drawing/2014/main" id="{961DA77D-AB5F-8C09-FE93-0ABDA05CD34E}"/>
              </a:ext>
            </a:extLst>
          </p:cNvPr>
          <p:cNvGraphicFramePr>
            <a:graphicFrameLocks noGrp="1"/>
          </p:cNvGraphicFramePr>
          <p:nvPr>
            <p:extLst>
              <p:ext uri="{D42A27DB-BD31-4B8C-83A1-F6EECF244321}">
                <p14:modId xmlns:p14="http://schemas.microsoft.com/office/powerpoint/2010/main" val="3800610340"/>
              </p:ext>
            </p:extLst>
          </p:nvPr>
        </p:nvGraphicFramePr>
        <p:xfrm>
          <a:off x="245805" y="1376762"/>
          <a:ext cx="11715135" cy="4655071"/>
        </p:xfrm>
        <a:graphic>
          <a:graphicData uri="http://schemas.openxmlformats.org/drawingml/2006/table">
            <a:tbl>
              <a:tblPr firstRow="1" bandRow="1">
                <a:tableStyleId>{073A0DAA-6AF3-43AB-8588-CEC1D06C72B9}</a:tableStyleId>
              </a:tblPr>
              <a:tblGrid>
                <a:gridCol w="4756982">
                  <a:extLst>
                    <a:ext uri="{9D8B030D-6E8A-4147-A177-3AD203B41FA5}">
                      <a16:colId xmlns:a16="http://schemas.microsoft.com/office/drawing/2014/main" val="3866586427"/>
                    </a:ext>
                  </a:extLst>
                </a:gridCol>
                <a:gridCol w="6958153">
                  <a:extLst>
                    <a:ext uri="{9D8B030D-6E8A-4147-A177-3AD203B41FA5}">
                      <a16:colId xmlns:a16="http://schemas.microsoft.com/office/drawing/2014/main" val="4179305583"/>
                    </a:ext>
                  </a:extLst>
                </a:gridCol>
              </a:tblGrid>
              <a:tr h="583212">
                <a:tc>
                  <a:txBody>
                    <a:bodyPr/>
                    <a:lstStyle/>
                    <a:p>
                      <a:r>
                        <a:rPr lang="en-US" sz="2800" dirty="0"/>
                        <a:t>If I need help with…</a:t>
                      </a:r>
                    </a:p>
                  </a:txBody>
                  <a:tcPr/>
                </a:tc>
                <a:tc>
                  <a:txBody>
                    <a:bodyPr/>
                    <a:lstStyle/>
                    <a:p>
                      <a:r>
                        <a:rPr lang="en-US" sz="2800" dirty="0"/>
                        <a:t>...please contact: </a:t>
                      </a:r>
                    </a:p>
                  </a:txBody>
                  <a:tcPr/>
                </a:tc>
                <a:extLst>
                  <a:ext uri="{0D108BD9-81ED-4DB2-BD59-A6C34878D82A}">
                    <a16:rowId xmlns:a16="http://schemas.microsoft.com/office/drawing/2014/main" val="1128277751"/>
                  </a:ext>
                </a:extLst>
              </a:tr>
              <a:tr h="1617230">
                <a:tc>
                  <a:txBody>
                    <a:bodyPr/>
                    <a:lstStyle/>
                    <a:p>
                      <a:r>
                        <a:rPr lang="en-US" dirty="0"/>
                        <a:t>Questions related to program exceptions or county guidance </a:t>
                      </a:r>
                    </a:p>
                  </a:txBody>
                  <a:tcPr/>
                </a:tc>
                <a:tc>
                  <a:txBody>
                    <a:bodyPr/>
                    <a:lstStyle/>
                    <a:p>
                      <a:pPr rtl="0"/>
                      <a:r>
                        <a:rPr lang="en-US" sz="1800" b="0" i="0" kern="1200" dirty="0">
                          <a:solidFill>
                            <a:schemeClr val="dk1"/>
                          </a:solidFill>
                          <a:effectLst/>
                          <a:latin typeface="+mn-lt"/>
                          <a:ea typeface="+mn-ea"/>
                          <a:cs typeface="+mn-cs"/>
                        </a:rPr>
                        <a:t>Housing &amp; Homelessness Services</a:t>
                      </a:r>
                    </a:p>
                    <a:p>
                      <a:pPr rtl="0"/>
                      <a:r>
                        <a:rPr lang="en-US" sz="1800" b="0" i="0" kern="1200" dirty="0">
                          <a:solidFill>
                            <a:schemeClr val="dk1"/>
                          </a:solidFill>
                          <a:effectLst/>
                          <a:latin typeface="+mn-lt"/>
                          <a:ea typeface="+mn-ea"/>
                          <a:cs typeface="+mn-cs"/>
                        </a:rPr>
                        <a:t>Alameda County Health</a:t>
                      </a:r>
                    </a:p>
                    <a:p>
                      <a:pPr rtl="0" fontAlgn="base"/>
                      <a:endParaRPr lang="en-US" sz="1800" b="1" i="0" kern="1200" dirty="0">
                        <a:solidFill>
                          <a:schemeClr val="dk1"/>
                        </a:solidFill>
                        <a:effectLst/>
                        <a:latin typeface="+mn-lt"/>
                        <a:ea typeface="+mn-ea"/>
                        <a:cs typeface="+mn-cs"/>
                      </a:endParaRPr>
                    </a:p>
                    <a:p>
                      <a:pPr rtl="0" fontAlgn="base"/>
                      <a:r>
                        <a:rPr lang="en-US" sz="1800" b="1" i="0" kern="1200" dirty="0">
                          <a:solidFill>
                            <a:schemeClr val="dk1"/>
                          </a:solidFill>
                          <a:effectLst/>
                          <a:latin typeface="+mn-lt"/>
                          <a:ea typeface="+mn-ea"/>
                          <a:cs typeface="+mn-cs"/>
                        </a:rPr>
                        <a:t>Mikenya Ashby</a:t>
                      </a:r>
                      <a:endParaRPr lang="en-US" sz="1800" b="0" i="0" kern="1200" dirty="0">
                        <a:solidFill>
                          <a:schemeClr val="dk1"/>
                        </a:solidFill>
                        <a:effectLst/>
                        <a:latin typeface="+mn-lt"/>
                        <a:ea typeface="+mn-ea"/>
                        <a:cs typeface="+mn-cs"/>
                      </a:endParaRPr>
                    </a:p>
                    <a:p>
                      <a:pPr rtl="0"/>
                      <a:r>
                        <a:rPr lang="en-US" sz="1800" b="0" i="0" kern="1200" dirty="0">
                          <a:solidFill>
                            <a:schemeClr val="dk1"/>
                          </a:solidFill>
                          <a:effectLst/>
                          <a:latin typeface="+mn-lt"/>
                          <a:ea typeface="+mn-ea"/>
                          <a:cs typeface="+mn-cs"/>
                        </a:rPr>
                        <a:t>Flexible Housing Subsidy Pool Program/Financial Specialist </a:t>
                      </a:r>
                    </a:p>
                    <a:p>
                      <a:pPr rtl="0"/>
                      <a:r>
                        <a:rPr lang="en-US" sz="1800" b="0" i="0" kern="1200" dirty="0">
                          <a:solidFill>
                            <a:schemeClr val="dk1"/>
                          </a:solidFill>
                          <a:effectLst/>
                          <a:latin typeface="+mn-lt"/>
                          <a:ea typeface="+mn-ea"/>
                          <a:cs typeface="+mn-cs"/>
                          <a:hlinkClick r:id="rId2"/>
                        </a:rPr>
                        <a:t>Mikenya.Ashby@acgov.org</a:t>
                      </a:r>
                      <a:endParaRPr lang="en-US" sz="1800" b="0" i="0" kern="1200" dirty="0">
                        <a:solidFill>
                          <a:schemeClr val="dk1"/>
                        </a:solidFill>
                        <a:effectLst/>
                        <a:latin typeface="+mn-lt"/>
                        <a:ea typeface="+mn-ea"/>
                        <a:cs typeface="+mn-cs"/>
                      </a:endParaRPr>
                    </a:p>
                  </a:txBody>
                  <a:tcPr/>
                </a:tc>
                <a:extLst>
                  <a:ext uri="{0D108BD9-81ED-4DB2-BD59-A6C34878D82A}">
                    <a16:rowId xmlns:a16="http://schemas.microsoft.com/office/drawing/2014/main" val="93026130"/>
                  </a:ext>
                </a:extLst>
              </a:tr>
              <a:tr h="1319319">
                <a:tc>
                  <a:txBody>
                    <a:bodyPr/>
                    <a:lstStyle/>
                    <a:p>
                      <a:r>
                        <a:rPr lang="en-US" dirty="0"/>
                        <a:t>Issues or questions related to the program,  specific requests (planned, prior or in progress)</a:t>
                      </a:r>
                    </a:p>
                  </a:txBody>
                  <a:tcPr/>
                </a:tc>
                <a:tc>
                  <a:txBody>
                    <a:bodyPr/>
                    <a:lstStyle/>
                    <a:p>
                      <a:pPr>
                        <a:spcAft>
                          <a:spcPts val="600"/>
                        </a:spcAft>
                      </a:pPr>
                      <a:r>
                        <a:rPr lang="en-US" dirty="0"/>
                        <a:t>Abode Services Home Together Move-In Assistance Fund Team</a:t>
                      </a:r>
                    </a:p>
                    <a:p>
                      <a:pPr lvl="0">
                        <a:spcAft>
                          <a:spcPts val="600"/>
                        </a:spcAft>
                      </a:pPr>
                      <a:r>
                        <a:rPr lang="en-US" dirty="0"/>
                        <a:t>Email: </a:t>
                      </a:r>
                      <a:r>
                        <a:rPr lang="en-US" dirty="0">
                          <a:hlinkClick r:id="rId3"/>
                        </a:rPr>
                        <a:t>acmoveinfund@abode.org</a:t>
                      </a:r>
                      <a:endParaRPr lang="en-US" dirty="0"/>
                    </a:p>
                    <a:p>
                      <a:pPr lvl="0">
                        <a:spcAft>
                          <a:spcPts val="600"/>
                        </a:spcAft>
                      </a:pPr>
                      <a:r>
                        <a:rPr lang="en-US" sz="1800" b="0" i="0" kern="1200" dirty="0">
                          <a:solidFill>
                            <a:schemeClr val="dk1"/>
                          </a:solidFill>
                          <a:effectLst/>
                          <a:latin typeface="+mn-lt"/>
                          <a:ea typeface="+mn-ea"/>
                          <a:cs typeface="+mn-cs"/>
                        </a:rPr>
                        <a:t>Phone Number: </a:t>
                      </a:r>
                      <a:r>
                        <a:rPr lang="en-US" sz="1800" b="0" i="0" u="none" strike="noStrike" kern="1200" dirty="0">
                          <a:solidFill>
                            <a:schemeClr val="dk1"/>
                          </a:solidFill>
                          <a:effectLst/>
                          <a:latin typeface="+mn-lt"/>
                          <a:ea typeface="+mn-ea"/>
                          <a:cs typeface="+mn-cs"/>
                          <a:hlinkClick r:id="rId4"/>
                        </a:rPr>
                        <a:t>(510) 376 - 1711</a:t>
                      </a:r>
                      <a:endParaRPr lang="en-US" dirty="0"/>
                    </a:p>
                    <a:p>
                      <a:pPr fontAlgn="base">
                        <a:spcAft>
                          <a:spcPts val="600"/>
                        </a:spcAft>
                      </a:pPr>
                      <a:r>
                        <a:rPr lang="en-US" dirty="0"/>
                        <a:t>Address: </a:t>
                      </a:r>
                      <a:r>
                        <a:rPr lang="it-IT" sz="1800" b="0" i="0" kern="1200" dirty="0">
                          <a:solidFill>
                            <a:schemeClr val="dk1"/>
                          </a:solidFill>
                          <a:effectLst/>
                          <a:latin typeface="+mn-lt"/>
                          <a:ea typeface="+mn-ea"/>
                          <a:cs typeface="+mn-cs"/>
                        </a:rPr>
                        <a:t>545 Estudillo Ave  San Leandro, CA 94577</a:t>
                      </a:r>
                    </a:p>
                  </a:txBody>
                  <a:tcPr/>
                </a:tc>
                <a:extLst>
                  <a:ext uri="{0D108BD9-81ED-4DB2-BD59-A6C34878D82A}">
                    <a16:rowId xmlns:a16="http://schemas.microsoft.com/office/drawing/2014/main" val="3718014564"/>
                  </a:ext>
                </a:extLst>
              </a:tr>
              <a:tr h="917179">
                <a:tc>
                  <a:txBody>
                    <a:bodyPr/>
                    <a:lstStyle/>
                    <a:p>
                      <a:r>
                        <a:rPr lang="en-US" dirty="0"/>
                        <a:t>User access or any technical issues in </a:t>
                      </a:r>
                      <a:r>
                        <a:rPr lang="en-US" dirty="0" err="1"/>
                        <a:t>Padmission</a:t>
                      </a:r>
                      <a:r>
                        <a:rPr lang="en-US" dirty="0"/>
                        <a:t> Journey</a:t>
                      </a:r>
                    </a:p>
                  </a:txBody>
                  <a:tcPr/>
                </a:tc>
                <a:tc>
                  <a:txBody>
                    <a:bodyPr/>
                    <a:lstStyle/>
                    <a:p>
                      <a:r>
                        <a:rPr lang="en-US" dirty="0">
                          <a:hlinkClick r:id="rId5"/>
                        </a:rPr>
                        <a:t>padmission@abode.org</a:t>
                      </a:r>
                      <a:endParaRPr lang="en-US" dirty="0"/>
                    </a:p>
                  </a:txBody>
                  <a:tcPr/>
                </a:tc>
                <a:extLst>
                  <a:ext uri="{0D108BD9-81ED-4DB2-BD59-A6C34878D82A}">
                    <a16:rowId xmlns:a16="http://schemas.microsoft.com/office/drawing/2014/main" val="72349995"/>
                  </a:ext>
                </a:extLst>
              </a:tr>
            </a:tbl>
          </a:graphicData>
        </a:graphic>
      </p:graphicFrame>
    </p:spTree>
    <p:extLst>
      <p:ext uri="{BB962C8B-B14F-4D97-AF65-F5344CB8AC3E}">
        <p14:creationId xmlns:p14="http://schemas.microsoft.com/office/powerpoint/2010/main" val="28145120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5D7CA1-219B-AD78-DE1F-91FB58D69556}"/>
              </a:ext>
            </a:extLst>
          </p:cNvPr>
          <p:cNvSpPr>
            <a:spLocks noGrp="1"/>
          </p:cNvSpPr>
          <p:nvPr>
            <p:ph type="title"/>
          </p:nvPr>
        </p:nvSpPr>
        <p:spPr/>
        <p:txBody>
          <a:bodyPr/>
          <a:lstStyle/>
          <a:p>
            <a:r>
              <a:rPr lang="en-US" dirty="0"/>
              <a:t>About the Fund</a:t>
            </a:r>
          </a:p>
        </p:txBody>
      </p:sp>
      <p:graphicFrame>
        <p:nvGraphicFramePr>
          <p:cNvPr id="4" name="Content Placeholder 3">
            <a:extLst>
              <a:ext uri="{FF2B5EF4-FFF2-40B4-BE49-F238E27FC236}">
                <a16:creationId xmlns:a16="http://schemas.microsoft.com/office/drawing/2014/main" id="{2A57FB50-F6F5-73EE-1EAD-0712918737BE}"/>
              </a:ext>
            </a:extLst>
          </p:cNvPr>
          <p:cNvGraphicFramePr>
            <a:graphicFrameLocks noGrp="1"/>
          </p:cNvGraphicFramePr>
          <p:nvPr>
            <p:ph idx="1"/>
            <p:extLst>
              <p:ext uri="{D42A27DB-BD31-4B8C-83A1-F6EECF244321}">
                <p14:modId xmlns:p14="http://schemas.microsoft.com/office/powerpoint/2010/main" val="3401347217"/>
              </p:ext>
            </p:extLst>
          </p:nvPr>
        </p:nvGraphicFramePr>
        <p:xfrm>
          <a:off x="838200" y="1527175"/>
          <a:ext cx="10515600" cy="46497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473065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756B283-11B0-DC05-2B5B-1397410695F7}"/>
              </a:ext>
            </a:extLst>
          </p:cNvPr>
          <p:cNvSpPr>
            <a:spLocks noGrp="1"/>
          </p:cNvSpPr>
          <p:nvPr>
            <p:ph type="body" idx="1"/>
          </p:nvPr>
        </p:nvSpPr>
        <p:spPr/>
        <p:txBody>
          <a:bodyPr/>
          <a:lstStyle/>
          <a:p>
            <a:r>
              <a:rPr lang="en-US" dirty="0"/>
              <a:t>Household Eligibility</a:t>
            </a:r>
          </a:p>
        </p:txBody>
      </p:sp>
      <p:sp>
        <p:nvSpPr>
          <p:cNvPr id="3" name="Text Placeholder 2">
            <a:extLst>
              <a:ext uri="{FF2B5EF4-FFF2-40B4-BE49-F238E27FC236}">
                <a16:creationId xmlns:a16="http://schemas.microsoft.com/office/drawing/2014/main" id="{AAD3817C-22BF-4799-4230-A27DC4DE2C57}"/>
              </a:ext>
            </a:extLst>
          </p:cNvPr>
          <p:cNvSpPr>
            <a:spLocks noGrp="1"/>
          </p:cNvSpPr>
          <p:nvPr>
            <p:ph type="body" sz="quarter" idx="3"/>
          </p:nvPr>
        </p:nvSpPr>
        <p:spPr/>
        <p:txBody>
          <a:bodyPr/>
          <a:lstStyle/>
          <a:p>
            <a:r>
              <a:rPr lang="en-US" dirty="0"/>
              <a:t>Funding Limits</a:t>
            </a:r>
          </a:p>
        </p:txBody>
      </p:sp>
      <p:sp>
        <p:nvSpPr>
          <p:cNvPr id="4" name="Title 3">
            <a:extLst>
              <a:ext uri="{FF2B5EF4-FFF2-40B4-BE49-F238E27FC236}">
                <a16:creationId xmlns:a16="http://schemas.microsoft.com/office/drawing/2014/main" id="{4EDF3B49-10EF-D821-19AF-D20F2C20AD0C}"/>
              </a:ext>
            </a:extLst>
          </p:cNvPr>
          <p:cNvSpPr>
            <a:spLocks noGrp="1"/>
          </p:cNvSpPr>
          <p:nvPr>
            <p:ph type="title"/>
          </p:nvPr>
        </p:nvSpPr>
        <p:spPr/>
        <p:txBody>
          <a:bodyPr>
            <a:normAutofit/>
          </a:bodyPr>
          <a:lstStyle/>
          <a:p>
            <a:r>
              <a:rPr lang="en-US" dirty="0"/>
              <a:t>Who is eligible for funding?</a:t>
            </a:r>
          </a:p>
        </p:txBody>
      </p:sp>
      <p:sp>
        <p:nvSpPr>
          <p:cNvPr id="7" name="TextBox 6">
            <a:extLst>
              <a:ext uri="{FF2B5EF4-FFF2-40B4-BE49-F238E27FC236}">
                <a16:creationId xmlns:a16="http://schemas.microsoft.com/office/drawing/2014/main" id="{3198A7F9-54AF-3DEE-E0C0-56050883947A}"/>
              </a:ext>
            </a:extLst>
          </p:cNvPr>
          <p:cNvSpPr txBox="1"/>
          <p:nvPr/>
        </p:nvSpPr>
        <p:spPr>
          <a:xfrm>
            <a:off x="186813" y="2029593"/>
            <a:ext cx="5810761" cy="6124754"/>
          </a:xfrm>
          <a:prstGeom prst="rect">
            <a:avLst/>
          </a:prstGeom>
          <a:noFill/>
        </p:spPr>
        <p:txBody>
          <a:bodyPr wrap="square" rtlCol="0">
            <a:spAutoFit/>
          </a:bodyPr>
          <a:lstStyle/>
          <a:p>
            <a:pPr marL="342900" indent="-342900" fontAlgn="base">
              <a:spcAft>
                <a:spcPts val="1200"/>
              </a:spcAft>
              <a:buFont typeface="Arial" panose="020B0604020202020204" pitchFamily="34" charset="0"/>
              <a:buChar char="•"/>
            </a:pPr>
            <a:r>
              <a:rPr lang="en-US" sz="2000" dirty="0"/>
              <a:t>Currently experiencing homelessness in    Alameda County with confirmed plans to move into housing OR Have exited homelessness within the last 60 days. </a:t>
            </a:r>
          </a:p>
          <a:p>
            <a:pPr marL="342900" indent="-342900" fontAlgn="base">
              <a:spcAft>
                <a:spcPts val="1200"/>
              </a:spcAft>
              <a:buFont typeface="Arial" panose="020B0604020202020204" pitchFamily="34" charset="0"/>
              <a:buChar char="•"/>
            </a:pPr>
            <a:r>
              <a:rPr lang="en-US" sz="2000" dirty="0"/>
              <a:t>Maximum household income at, or below, 30% Area Median Income (AMI).  </a:t>
            </a:r>
          </a:p>
          <a:p>
            <a:pPr marL="342900" indent="-342900" fontAlgn="base">
              <a:spcAft>
                <a:spcPts val="1200"/>
              </a:spcAft>
              <a:buFont typeface="Arial" panose="020B0604020202020204" pitchFamily="34" charset="0"/>
              <a:buChar char="•"/>
            </a:pPr>
            <a:r>
              <a:rPr lang="en-US" altLang="en-US" sz="2000" dirty="0">
                <a:solidFill>
                  <a:srgbClr val="000000"/>
                </a:solidFill>
                <a:cs typeface="Arial" panose="020B0604020202020204" pitchFamily="34" charset="0"/>
              </a:rPr>
              <a:t>Has not previously received funding from the Home Together Move-In Assistance Fund, HCS Housing Deposits or the Home Stretch Housing Assistance Fund. Note: This requirement does not apply to applicants who are utilizing funds within their 6-month authorization period.</a:t>
            </a:r>
            <a:endParaRPr lang="en-US" altLang="en-US" sz="2000" dirty="0"/>
          </a:p>
          <a:p>
            <a:pPr marL="342900" indent="-342900" fontAlgn="base">
              <a:spcAft>
                <a:spcPts val="1200"/>
              </a:spcAft>
              <a:buFont typeface="Arial" panose="020B0604020202020204" pitchFamily="34" charset="0"/>
              <a:buChar char="•"/>
            </a:pPr>
            <a:endParaRPr lang="en-US" sz="1600" dirty="0"/>
          </a:p>
          <a:p>
            <a:pPr marL="342900" indent="-342900" fontAlgn="base">
              <a:spcAft>
                <a:spcPts val="1200"/>
              </a:spcAft>
              <a:buFont typeface="Arial" panose="020B0604020202020204" pitchFamily="34" charset="0"/>
              <a:buChar char="•"/>
            </a:pPr>
            <a:endParaRPr lang="en-US" sz="1600" dirty="0"/>
          </a:p>
          <a:p>
            <a:pPr marL="342900" indent="-342900" fontAlgn="base">
              <a:spcAft>
                <a:spcPts val="1200"/>
              </a:spcAft>
              <a:buFont typeface="Arial" panose="020B0604020202020204" pitchFamily="34" charset="0"/>
              <a:buChar char="•"/>
            </a:pPr>
            <a:endParaRPr lang="en-US" sz="1600" dirty="0"/>
          </a:p>
          <a:p>
            <a:pPr marL="342900" indent="-342900" fontAlgn="base">
              <a:spcAft>
                <a:spcPts val="1200"/>
              </a:spcAft>
              <a:buFont typeface="Arial" panose="020B0604020202020204" pitchFamily="34" charset="0"/>
              <a:buChar char="•"/>
            </a:pPr>
            <a:endParaRPr lang="en-US" sz="1600" dirty="0"/>
          </a:p>
          <a:p>
            <a:endParaRPr lang="en-US" dirty="0"/>
          </a:p>
        </p:txBody>
      </p:sp>
      <p:sp>
        <p:nvSpPr>
          <p:cNvPr id="8" name="TextBox 7">
            <a:extLst>
              <a:ext uri="{FF2B5EF4-FFF2-40B4-BE49-F238E27FC236}">
                <a16:creationId xmlns:a16="http://schemas.microsoft.com/office/drawing/2014/main" id="{944BCD38-6F3E-1231-DD2B-AB3B907BF351}"/>
              </a:ext>
            </a:extLst>
          </p:cNvPr>
          <p:cNvSpPr txBox="1"/>
          <p:nvPr/>
        </p:nvSpPr>
        <p:spPr>
          <a:xfrm>
            <a:off x="6337744" y="1979094"/>
            <a:ext cx="5661025" cy="3631763"/>
          </a:xfrm>
          <a:prstGeom prst="rect">
            <a:avLst/>
          </a:prstGeom>
          <a:noFill/>
        </p:spPr>
        <p:txBody>
          <a:bodyPr wrap="square" rtlCol="0">
            <a:spAutoFit/>
          </a:bodyPr>
          <a:lstStyle/>
          <a:p>
            <a:pPr marL="342900" indent="-342900" fontAlgn="base">
              <a:spcAft>
                <a:spcPts val="1200"/>
              </a:spcAft>
              <a:buFont typeface="Arial" panose="020B0604020202020204" pitchFamily="34" charset="0"/>
              <a:buChar char="•"/>
            </a:pPr>
            <a:r>
              <a:rPr lang="en-US" sz="2000" b="1" dirty="0"/>
              <a:t>Eligible participants can access the Fund one time with a maximum spending amount of $5,000.</a:t>
            </a:r>
          </a:p>
          <a:p>
            <a:pPr marL="342900" indent="-342900" fontAlgn="base">
              <a:spcAft>
                <a:spcPts val="1200"/>
              </a:spcAft>
              <a:buFont typeface="Arial" panose="020B0604020202020204" pitchFamily="34" charset="0"/>
              <a:buChar char="•"/>
            </a:pPr>
            <a:r>
              <a:rPr lang="en-US" sz="2000" b="1" dirty="0"/>
              <a:t>Approved participants have 6 months to utilize funding. </a:t>
            </a:r>
          </a:p>
          <a:p>
            <a:pPr marL="342900" indent="-342900" fontAlgn="base">
              <a:spcAft>
                <a:spcPts val="1200"/>
              </a:spcAft>
              <a:buFont typeface="Arial" panose="020B0604020202020204" pitchFamily="34" charset="0"/>
              <a:buChar char="•"/>
            </a:pPr>
            <a:r>
              <a:rPr lang="en-US" altLang="en-US" sz="2000" dirty="0">
                <a:latin typeface="Arial" panose="020B0604020202020204" pitchFamily="34" charset="0"/>
              </a:rPr>
              <a:t>Providers are able to apply for an exception in the case of emergency relocations, however this funding is not guaranteed.</a:t>
            </a:r>
          </a:p>
          <a:p>
            <a:pPr marL="342900" indent="-342900" fontAlgn="base">
              <a:spcAft>
                <a:spcPts val="1200"/>
              </a:spcAft>
              <a:buFont typeface="Arial" panose="020B0604020202020204" pitchFamily="34" charset="0"/>
              <a:buChar char="•"/>
            </a:pPr>
            <a:r>
              <a:rPr lang="en-US" sz="2000" dirty="0"/>
              <a:t>Requests for exceptions require additional documentation and approvals.</a:t>
            </a:r>
            <a:endParaRPr lang="en-US" sz="2000" b="1" dirty="0"/>
          </a:p>
        </p:txBody>
      </p:sp>
    </p:spTree>
    <p:extLst>
      <p:ext uri="{BB962C8B-B14F-4D97-AF65-F5344CB8AC3E}">
        <p14:creationId xmlns:p14="http://schemas.microsoft.com/office/powerpoint/2010/main" val="15737057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9E407D-AA6F-FE31-5D4F-C7DAD571A25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DDD2568-1EEC-9342-69A8-0EA743F73827}"/>
              </a:ext>
            </a:extLst>
          </p:cNvPr>
          <p:cNvSpPr>
            <a:spLocks noGrp="1"/>
          </p:cNvSpPr>
          <p:nvPr>
            <p:ph type="title"/>
          </p:nvPr>
        </p:nvSpPr>
        <p:spPr/>
        <p:txBody>
          <a:bodyPr/>
          <a:lstStyle/>
          <a:p>
            <a:r>
              <a:rPr lang="en-US" dirty="0"/>
              <a:t>What will the fund pay for?</a:t>
            </a:r>
          </a:p>
        </p:txBody>
      </p:sp>
      <p:sp>
        <p:nvSpPr>
          <p:cNvPr id="8" name="TextBox 7">
            <a:extLst>
              <a:ext uri="{FF2B5EF4-FFF2-40B4-BE49-F238E27FC236}">
                <a16:creationId xmlns:a16="http://schemas.microsoft.com/office/drawing/2014/main" id="{6B7A8D93-7A1D-8631-2A0A-A006D3CB594F}"/>
              </a:ext>
            </a:extLst>
          </p:cNvPr>
          <p:cNvSpPr txBox="1"/>
          <p:nvPr/>
        </p:nvSpPr>
        <p:spPr>
          <a:xfrm>
            <a:off x="342900" y="1481435"/>
            <a:ext cx="11404600" cy="830997"/>
          </a:xfrm>
          <a:prstGeom prst="rect">
            <a:avLst/>
          </a:prstGeom>
          <a:noFill/>
        </p:spPr>
        <p:txBody>
          <a:bodyPr wrap="square">
            <a:spAutoFit/>
          </a:bodyPr>
          <a:lstStyle/>
          <a:p>
            <a:r>
              <a:rPr lang="en-US" sz="2400" dirty="0"/>
              <a:t>Home Together Move-In Assistance</a:t>
            </a:r>
            <a:r>
              <a:rPr lang="en-US" sz="2400" b="1" dirty="0"/>
              <a:t> </a:t>
            </a:r>
            <a:r>
              <a:rPr lang="en-US" sz="2400" dirty="0"/>
              <a:t>Fund is meant as one-time service to enable a person to secure housing and obtain basic household items.</a:t>
            </a:r>
          </a:p>
        </p:txBody>
      </p:sp>
      <p:graphicFrame>
        <p:nvGraphicFramePr>
          <p:cNvPr id="9" name="Table 8">
            <a:extLst>
              <a:ext uri="{FF2B5EF4-FFF2-40B4-BE49-F238E27FC236}">
                <a16:creationId xmlns:a16="http://schemas.microsoft.com/office/drawing/2014/main" id="{39DBF622-F9AC-5916-0947-BB628191D8FD}"/>
              </a:ext>
            </a:extLst>
          </p:cNvPr>
          <p:cNvGraphicFramePr>
            <a:graphicFrameLocks noGrp="1"/>
          </p:cNvGraphicFramePr>
          <p:nvPr>
            <p:extLst>
              <p:ext uri="{D42A27DB-BD31-4B8C-83A1-F6EECF244321}">
                <p14:modId xmlns:p14="http://schemas.microsoft.com/office/powerpoint/2010/main" val="1015090683"/>
              </p:ext>
            </p:extLst>
          </p:nvPr>
        </p:nvGraphicFramePr>
        <p:xfrm>
          <a:off x="425450" y="2312432"/>
          <a:ext cx="11239500" cy="3273626"/>
        </p:xfrm>
        <a:graphic>
          <a:graphicData uri="http://schemas.openxmlformats.org/drawingml/2006/table">
            <a:tbl>
              <a:tblPr firstRow="1" bandRow="1">
                <a:tableStyleId>{073A0DAA-6AF3-43AB-8588-CEC1D06C72B9}</a:tableStyleId>
              </a:tblPr>
              <a:tblGrid>
                <a:gridCol w="3225800">
                  <a:extLst>
                    <a:ext uri="{9D8B030D-6E8A-4147-A177-3AD203B41FA5}">
                      <a16:colId xmlns:a16="http://schemas.microsoft.com/office/drawing/2014/main" val="844954593"/>
                    </a:ext>
                  </a:extLst>
                </a:gridCol>
                <a:gridCol w="3695700">
                  <a:extLst>
                    <a:ext uri="{9D8B030D-6E8A-4147-A177-3AD203B41FA5}">
                      <a16:colId xmlns:a16="http://schemas.microsoft.com/office/drawing/2014/main" val="1738792445"/>
                    </a:ext>
                  </a:extLst>
                </a:gridCol>
                <a:gridCol w="4318000">
                  <a:extLst>
                    <a:ext uri="{9D8B030D-6E8A-4147-A177-3AD203B41FA5}">
                      <a16:colId xmlns:a16="http://schemas.microsoft.com/office/drawing/2014/main" val="726109239"/>
                    </a:ext>
                  </a:extLst>
                </a:gridCol>
              </a:tblGrid>
              <a:tr h="469466">
                <a:tc>
                  <a:txBody>
                    <a:bodyPr/>
                    <a:lstStyle/>
                    <a:p>
                      <a:r>
                        <a:rPr lang="en-US" dirty="0"/>
                        <a:t>Eligible Expense</a:t>
                      </a:r>
                    </a:p>
                  </a:txBody>
                  <a:tcPr/>
                </a:tc>
                <a:tc>
                  <a:txBody>
                    <a:bodyPr/>
                    <a:lstStyle/>
                    <a:p>
                      <a:r>
                        <a:rPr lang="en-US" dirty="0"/>
                        <a:t>Payment Options</a:t>
                      </a:r>
                    </a:p>
                  </a:txBody>
                  <a:tcPr/>
                </a:tc>
                <a:tc>
                  <a:txBody>
                    <a:bodyPr/>
                    <a:lstStyle/>
                    <a:p>
                      <a:r>
                        <a:rPr lang="en-US" dirty="0"/>
                        <a:t>Required Documentation</a:t>
                      </a:r>
                    </a:p>
                  </a:txBody>
                  <a:tcPr/>
                </a:tc>
                <a:extLst>
                  <a:ext uri="{0D108BD9-81ED-4DB2-BD59-A6C34878D82A}">
                    <a16:rowId xmlns:a16="http://schemas.microsoft.com/office/drawing/2014/main" val="2722386117"/>
                  </a:ext>
                </a:extLst>
              </a:tr>
              <a:tr h="701040">
                <a:tc>
                  <a:txBody>
                    <a:bodyPr/>
                    <a:lstStyle/>
                    <a:p>
                      <a:pPr algn="ctr" fontAlgn="t">
                        <a:buNone/>
                      </a:pPr>
                      <a:r>
                        <a:rPr lang="en-US" sz="2000" dirty="0"/>
                        <a:t>First Month's Rent*</a:t>
                      </a:r>
                    </a:p>
                  </a:txBody>
                  <a:tcPr marL="7620" marR="7620" marT="7620" marB="0" anchor="ctr"/>
                </a:tc>
                <a:tc>
                  <a:txBody>
                    <a:bodyPr/>
                    <a:lstStyle/>
                    <a:p>
                      <a:pPr algn="ctr" fontAlgn="t">
                        <a:buNone/>
                      </a:pPr>
                      <a:r>
                        <a:rPr lang="en-US" sz="2000" dirty="0"/>
                        <a:t>Landlord/PM Only</a:t>
                      </a:r>
                    </a:p>
                  </a:txBody>
                  <a:tcPr marL="7620" marR="7620" marT="7620" marB="0" anchor="ctr"/>
                </a:tc>
                <a:tc>
                  <a:txBody>
                    <a:bodyPr/>
                    <a:lstStyle/>
                    <a:p>
                      <a:pPr algn="ctr" fontAlgn="t">
                        <a:buNone/>
                      </a:pPr>
                      <a:r>
                        <a:rPr lang="en-US" sz="2000"/>
                        <a:t>Lease or Intent to Rent, W9 for Payee</a:t>
                      </a:r>
                    </a:p>
                  </a:txBody>
                  <a:tcPr marL="7620" marR="7620" marT="7620" marB="0" anchor="ctr"/>
                </a:tc>
                <a:extLst>
                  <a:ext uri="{0D108BD9-81ED-4DB2-BD59-A6C34878D82A}">
                    <a16:rowId xmlns:a16="http://schemas.microsoft.com/office/drawing/2014/main" val="3773592992"/>
                  </a:ext>
                </a:extLst>
              </a:tr>
              <a:tr h="701040">
                <a:tc>
                  <a:txBody>
                    <a:bodyPr/>
                    <a:lstStyle/>
                    <a:p>
                      <a:pPr algn="ctr" fontAlgn="t">
                        <a:buNone/>
                      </a:pPr>
                      <a:r>
                        <a:rPr lang="en-US" sz="2000"/>
                        <a:t>Security Deposit</a:t>
                      </a:r>
                    </a:p>
                  </a:txBody>
                  <a:tcPr marL="7620" marR="7620" marT="7620" marB="0" anchor="ctr"/>
                </a:tc>
                <a:tc>
                  <a:txBody>
                    <a:bodyPr/>
                    <a:lstStyle/>
                    <a:p>
                      <a:pPr algn="ctr" fontAlgn="t">
                        <a:buNone/>
                      </a:pPr>
                      <a:r>
                        <a:rPr lang="en-US" sz="2000" dirty="0"/>
                        <a:t>Landlord/PM Only</a:t>
                      </a:r>
                    </a:p>
                  </a:txBody>
                  <a:tcPr marL="7620" marR="7620" marT="7620" marB="0" anchor="ctr"/>
                </a:tc>
                <a:tc>
                  <a:txBody>
                    <a:bodyPr/>
                    <a:lstStyle/>
                    <a:p>
                      <a:pPr algn="ctr" fontAlgn="t">
                        <a:buNone/>
                      </a:pPr>
                      <a:r>
                        <a:rPr lang="en-US" sz="2000"/>
                        <a:t>Lease or Intent to Rent, W9 for Payee</a:t>
                      </a:r>
                    </a:p>
                  </a:txBody>
                  <a:tcPr marL="7620" marR="7620" marT="7620" marB="0" anchor="ctr"/>
                </a:tc>
                <a:extLst>
                  <a:ext uri="{0D108BD9-81ED-4DB2-BD59-A6C34878D82A}">
                    <a16:rowId xmlns:a16="http://schemas.microsoft.com/office/drawing/2014/main" val="1197917084"/>
                  </a:ext>
                </a:extLst>
              </a:tr>
              <a:tr h="701040">
                <a:tc>
                  <a:txBody>
                    <a:bodyPr/>
                    <a:lstStyle/>
                    <a:p>
                      <a:pPr algn="ctr" fontAlgn="ctr">
                        <a:buNone/>
                      </a:pPr>
                      <a:r>
                        <a:rPr lang="en-US" sz="2000" dirty="0"/>
                        <a:t>Utility Payments/Deposits</a:t>
                      </a:r>
                    </a:p>
                  </a:txBody>
                  <a:tcPr marL="7620" marR="7620" marT="7620" marB="0" anchor="ctr"/>
                </a:tc>
                <a:tc>
                  <a:txBody>
                    <a:bodyPr/>
                    <a:lstStyle/>
                    <a:p>
                      <a:pPr algn="ctr" fontAlgn="t">
                        <a:buNone/>
                      </a:pPr>
                      <a:r>
                        <a:rPr lang="en-US" sz="2000" dirty="0"/>
                        <a:t>3rd Party Payee only (utility company or Landlord/PM)</a:t>
                      </a:r>
                    </a:p>
                  </a:txBody>
                  <a:tcPr marL="7620" marR="7620" marT="7620" marB="0" anchor="ctr"/>
                </a:tc>
                <a:tc>
                  <a:txBody>
                    <a:bodyPr/>
                    <a:lstStyle/>
                    <a:p>
                      <a:pPr algn="ctr" fontAlgn="ctr">
                        <a:buNone/>
                      </a:pPr>
                      <a:r>
                        <a:rPr lang="en-US" sz="2000" dirty="0"/>
                        <a:t>Utility Bill or Invoice, W9 for Payee+</a:t>
                      </a:r>
                    </a:p>
                  </a:txBody>
                  <a:tcPr marL="7620" marR="7620" marT="7620" marB="0" anchor="ctr"/>
                </a:tc>
                <a:extLst>
                  <a:ext uri="{0D108BD9-81ED-4DB2-BD59-A6C34878D82A}">
                    <a16:rowId xmlns:a16="http://schemas.microsoft.com/office/drawing/2014/main" val="4257064464"/>
                  </a:ext>
                </a:extLst>
              </a:tr>
              <a:tr h="701040">
                <a:tc>
                  <a:txBody>
                    <a:bodyPr/>
                    <a:lstStyle/>
                    <a:p>
                      <a:pPr algn="ctr"/>
                      <a:r>
                        <a:rPr lang="en-US" sz="2000" dirty="0"/>
                        <a:t>Application Fees</a:t>
                      </a:r>
                    </a:p>
                  </a:txBody>
                  <a:tcPr anchor="ctr"/>
                </a:tc>
                <a:tc>
                  <a:txBody>
                    <a:bodyPr/>
                    <a:lstStyle/>
                    <a:p>
                      <a:pPr algn="ctr"/>
                      <a:r>
                        <a:rPr lang="en-US" sz="2000" dirty="0"/>
                        <a:t>Landlord/PM or Provider Agency reimbursement^</a:t>
                      </a:r>
                    </a:p>
                  </a:txBody>
                  <a:tcPr anchor="ctr"/>
                </a:tc>
                <a:tc>
                  <a:txBody>
                    <a:bodyPr/>
                    <a:lstStyle/>
                    <a:p>
                      <a:pPr algn="ctr"/>
                      <a:r>
                        <a:rPr lang="en-US" sz="2000" dirty="0"/>
                        <a:t>Itemized receipt, W9 for Payee</a:t>
                      </a:r>
                    </a:p>
                  </a:txBody>
                  <a:tcPr anchor="ctr"/>
                </a:tc>
                <a:extLst>
                  <a:ext uri="{0D108BD9-81ED-4DB2-BD59-A6C34878D82A}">
                    <a16:rowId xmlns:a16="http://schemas.microsoft.com/office/drawing/2014/main" val="1810660866"/>
                  </a:ext>
                </a:extLst>
              </a:tr>
            </a:tbl>
          </a:graphicData>
        </a:graphic>
      </p:graphicFrame>
      <p:sp>
        <p:nvSpPr>
          <p:cNvPr id="10" name="TextBox 9">
            <a:extLst>
              <a:ext uri="{FF2B5EF4-FFF2-40B4-BE49-F238E27FC236}">
                <a16:creationId xmlns:a16="http://schemas.microsoft.com/office/drawing/2014/main" id="{2E7944E2-7278-1E1C-60F8-59F0977E8453}"/>
              </a:ext>
            </a:extLst>
          </p:cNvPr>
          <p:cNvSpPr txBox="1"/>
          <p:nvPr/>
        </p:nvSpPr>
        <p:spPr>
          <a:xfrm>
            <a:off x="838200" y="5586058"/>
            <a:ext cx="9137650" cy="923330"/>
          </a:xfrm>
          <a:prstGeom prst="rect">
            <a:avLst/>
          </a:prstGeom>
          <a:noFill/>
        </p:spPr>
        <p:txBody>
          <a:bodyPr wrap="square" rtlCol="0">
            <a:spAutoFit/>
          </a:bodyPr>
          <a:lstStyle/>
          <a:p>
            <a:r>
              <a:rPr lang="en-US" dirty="0"/>
              <a:t>*Applicants receiving long-term subsidies or transitional rent are ineligible for this support.</a:t>
            </a:r>
          </a:p>
          <a:p>
            <a:r>
              <a:rPr lang="en-US" dirty="0"/>
              <a:t>+Many utility vendors are already set up as payees in the request portal.</a:t>
            </a:r>
          </a:p>
          <a:p>
            <a:r>
              <a:rPr lang="en-US" dirty="0"/>
              <a:t>^W9s will be collected from participating Agencies as part of account set up.</a:t>
            </a:r>
          </a:p>
        </p:txBody>
      </p:sp>
    </p:spTree>
    <p:extLst>
      <p:ext uri="{BB962C8B-B14F-4D97-AF65-F5344CB8AC3E}">
        <p14:creationId xmlns:p14="http://schemas.microsoft.com/office/powerpoint/2010/main" val="26824101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1240DB-9EEA-E907-3617-3E97930DCCA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5BCD6E6-E52B-9981-00BB-655A0A0A6B56}"/>
              </a:ext>
            </a:extLst>
          </p:cNvPr>
          <p:cNvSpPr>
            <a:spLocks noGrp="1"/>
          </p:cNvSpPr>
          <p:nvPr>
            <p:ph type="title"/>
          </p:nvPr>
        </p:nvSpPr>
        <p:spPr/>
        <p:txBody>
          <a:bodyPr/>
          <a:lstStyle/>
          <a:p>
            <a:r>
              <a:rPr lang="en-US" dirty="0"/>
              <a:t>What will the fund pay for?</a:t>
            </a:r>
          </a:p>
        </p:txBody>
      </p:sp>
      <p:sp>
        <p:nvSpPr>
          <p:cNvPr id="8" name="TextBox 7">
            <a:extLst>
              <a:ext uri="{FF2B5EF4-FFF2-40B4-BE49-F238E27FC236}">
                <a16:creationId xmlns:a16="http://schemas.microsoft.com/office/drawing/2014/main" id="{538AB735-EBC7-9114-7952-28CB1D76E08F}"/>
              </a:ext>
            </a:extLst>
          </p:cNvPr>
          <p:cNvSpPr txBox="1"/>
          <p:nvPr/>
        </p:nvSpPr>
        <p:spPr>
          <a:xfrm>
            <a:off x="342900" y="1481435"/>
            <a:ext cx="11404600" cy="830997"/>
          </a:xfrm>
          <a:prstGeom prst="rect">
            <a:avLst/>
          </a:prstGeom>
          <a:noFill/>
        </p:spPr>
        <p:txBody>
          <a:bodyPr wrap="square">
            <a:spAutoFit/>
          </a:bodyPr>
          <a:lstStyle/>
          <a:p>
            <a:r>
              <a:rPr lang="en-US" sz="2400" dirty="0"/>
              <a:t>Move-In Assistance</a:t>
            </a:r>
            <a:r>
              <a:rPr lang="en-US" sz="2400" b="1" dirty="0"/>
              <a:t> </a:t>
            </a:r>
            <a:r>
              <a:rPr lang="en-US" sz="2400" dirty="0"/>
              <a:t>Fund assistance is meant as one-time service to enable a person to secure housing and obtain basic household items.</a:t>
            </a:r>
          </a:p>
        </p:txBody>
      </p:sp>
      <p:graphicFrame>
        <p:nvGraphicFramePr>
          <p:cNvPr id="9" name="Table 8">
            <a:extLst>
              <a:ext uri="{FF2B5EF4-FFF2-40B4-BE49-F238E27FC236}">
                <a16:creationId xmlns:a16="http://schemas.microsoft.com/office/drawing/2014/main" id="{280B567A-8310-AEF7-9D78-CF1A7521E6D4}"/>
              </a:ext>
            </a:extLst>
          </p:cNvPr>
          <p:cNvGraphicFramePr>
            <a:graphicFrameLocks noGrp="1"/>
          </p:cNvGraphicFramePr>
          <p:nvPr>
            <p:extLst>
              <p:ext uri="{D42A27DB-BD31-4B8C-83A1-F6EECF244321}">
                <p14:modId xmlns:p14="http://schemas.microsoft.com/office/powerpoint/2010/main" val="2747832011"/>
              </p:ext>
            </p:extLst>
          </p:nvPr>
        </p:nvGraphicFramePr>
        <p:xfrm>
          <a:off x="476250" y="2448642"/>
          <a:ext cx="11239500" cy="3273731"/>
        </p:xfrm>
        <a:graphic>
          <a:graphicData uri="http://schemas.openxmlformats.org/drawingml/2006/table">
            <a:tbl>
              <a:tblPr firstRow="1" bandRow="1">
                <a:tableStyleId>{073A0DAA-6AF3-43AB-8588-CEC1D06C72B9}</a:tableStyleId>
              </a:tblPr>
              <a:tblGrid>
                <a:gridCol w="3105150">
                  <a:extLst>
                    <a:ext uri="{9D8B030D-6E8A-4147-A177-3AD203B41FA5}">
                      <a16:colId xmlns:a16="http://schemas.microsoft.com/office/drawing/2014/main" val="844954593"/>
                    </a:ext>
                  </a:extLst>
                </a:gridCol>
                <a:gridCol w="3816350">
                  <a:extLst>
                    <a:ext uri="{9D8B030D-6E8A-4147-A177-3AD203B41FA5}">
                      <a16:colId xmlns:a16="http://schemas.microsoft.com/office/drawing/2014/main" val="1738792445"/>
                    </a:ext>
                  </a:extLst>
                </a:gridCol>
                <a:gridCol w="4318000">
                  <a:extLst>
                    <a:ext uri="{9D8B030D-6E8A-4147-A177-3AD203B41FA5}">
                      <a16:colId xmlns:a16="http://schemas.microsoft.com/office/drawing/2014/main" val="726109239"/>
                    </a:ext>
                  </a:extLst>
                </a:gridCol>
              </a:tblGrid>
              <a:tr h="395081">
                <a:tc>
                  <a:txBody>
                    <a:bodyPr/>
                    <a:lstStyle/>
                    <a:p>
                      <a:r>
                        <a:rPr lang="en-US" dirty="0"/>
                        <a:t>Eligible Expense</a:t>
                      </a:r>
                    </a:p>
                  </a:txBody>
                  <a:tcPr/>
                </a:tc>
                <a:tc>
                  <a:txBody>
                    <a:bodyPr/>
                    <a:lstStyle/>
                    <a:p>
                      <a:r>
                        <a:rPr lang="en-US" dirty="0"/>
                        <a:t>Payment Options</a:t>
                      </a:r>
                    </a:p>
                  </a:txBody>
                  <a:tcPr/>
                </a:tc>
                <a:tc>
                  <a:txBody>
                    <a:bodyPr/>
                    <a:lstStyle/>
                    <a:p>
                      <a:r>
                        <a:rPr lang="en-US" dirty="0"/>
                        <a:t>Required Documentation</a:t>
                      </a:r>
                    </a:p>
                  </a:txBody>
                  <a:tcPr/>
                </a:tc>
                <a:extLst>
                  <a:ext uri="{0D108BD9-81ED-4DB2-BD59-A6C34878D82A}">
                    <a16:rowId xmlns:a16="http://schemas.microsoft.com/office/drawing/2014/main" val="2722386117"/>
                  </a:ext>
                </a:extLst>
              </a:tr>
              <a:tr h="926574">
                <a:tc>
                  <a:txBody>
                    <a:bodyPr/>
                    <a:lstStyle/>
                    <a:p>
                      <a:pPr algn="ctr"/>
                      <a:r>
                        <a:rPr lang="en-US" sz="2000" dirty="0">
                          <a:latin typeface="+mn-lt"/>
                        </a:rPr>
                        <a:t>Health &amp; Safety Services</a:t>
                      </a:r>
                    </a:p>
                  </a:txBody>
                  <a:tcPr anchor="ctr"/>
                </a:tc>
                <a:tc>
                  <a:txBody>
                    <a:bodyPr/>
                    <a:lstStyle/>
                    <a:p>
                      <a:pPr algn="ctr"/>
                      <a:r>
                        <a:rPr lang="en-US" sz="2000" dirty="0">
                          <a:latin typeface="+mn-lt"/>
                        </a:rPr>
                        <a:t>Landlord/PM or </a:t>
                      </a:r>
                      <a:r>
                        <a:rPr lang="en-US" sz="2000" dirty="0"/>
                        <a:t>Provider </a:t>
                      </a:r>
                      <a:r>
                        <a:rPr lang="en-US" sz="2000" dirty="0">
                          <a:latin typeface="+mn-lt"/>
                        </a:rPr>
                        <a:t>Agency reimbursement^</a:t>
                      </a:r>
                    </a:p>
                  </a:txBody>
                  <a:tcPr anchor="ctr"/>
                </a:tc>
                <a:tc>
                  <a:txBody>
                    <a:bodyPr/>
                    <a:lstStyle/>
                    <a:p>
                      <a:pPr algn="ctr"/>
                      <a:r>
                        <a:rPr lang="en-US" sz="2000" dirty="0">
                          <a:latin typeface="+mn-lt"/>
                        </a:rPr>
                        <a:t>Vendor Bill or Invoice, W9 for Payee</a:t>
                      </a:r>
                    </a:p>
                  </a:txBody>
                  <a:tcPr anchor="ctr"/>
                </a:tc>
                <a:extLst>
                  <a:ext uri="{0D108BD9-81ED-4DB2-BD59-A6C34878D82A}">
                    <a16:rowId xmlns:a16="http://schemas.microsoft.com/office/drawing/2014/main" val="3773592992"/>
                  </a:ext>
                </a:extLst>
              </a:tr>
              <a:tr h="976038">
                <a:tc>
                  <a:txBody>
                    <a:bodyPr/>
                    <a:lstStyle/>
                    <a:p>
                      <a:pPr algn="ctr" fontAlgn="t">
                        <a:buNone/>
                      </a:pPr>
                      <a:r>
                        <a:rPr lang="en-US" sz="2000" b="0" i="0" u="none" strike="noStrike" dirty="0">
                          <a:solidFill>
                            <a:srgbClr val="000000"/>
                          </a:solidFill>
                          <a:effectLst/>
                          <a:latin typeface="+mn-lt"/>
                        </a:rPr>
                        <a:t>Medically Necessary Items for Home</a:t>
                      </a:r>
                    </a:p>
                  </a:txBody>
                  <a:tcPr marL="7620" marR="7620" marT="7620" marB="0" anchor="ctr"/>
                </a:tc>
                <a:tc>
                  <a:txBody>
                    <a:bodyPr/>
                    <a:lstStyle/>
                    <a:p>
                      <a:pPr algn="ctr" fontAlgn="t">
                        <a:buNone/>
                      </a:pPr>
                      <a:r>
                        <a:rPr lang="en-US" sz="2000" dirty="0"/>
                        <a:t>Provider </a:t>
                      </a:r>
                      <a:r>
                        <a:rPr lang="en-US" sz="2000" dirty="0">
                          <a:latin typeface="+mn-lt"/>
                        </a:rPr>
                        <a:t>Agency Reimbursement^ or Abode payment to approved vendors</a:t>
                      </a:r>
                    </a:p>
                  </a:txBody>
                  <a:tcPr marL="7620" marR="7620" marT="7620" marB="0" anchor="ctr"/>
                </a:tc>
                <a:tc>
                  <a:txBody>
                    <a:bodyPr/>
                    <a:lstStyle/>
                    <a:p>
                      <a:pPr algn="ctr" fontAlgn="ctr">
                        <a:buNone/>
                      </a:pPr>
                      <a:r>
                        <a:rPr lang="en-US" sz="2000" b="0" i="0" u="none" strike="noStrike">
                          <a:solidFill>
                            <a:srgbClr val="000000"/>
                          </a:solidFill>
                          <a:effectLst/>
                          <a:latin typeface="+mn-lt"/>
                        </a:rPr>
                        <a:t>Order Form (Abode payment) or  Invoice or Receipts (Agency reimbursement)</a:t>
                      </a:r>
                    </a:p>
                  </a:txBody>
                  <a:tcPr marL="7620" marR="7620" marT="7620" marB="0" anchor="ctr"/>
                </a:tc>
                <a:extLst>
                  <a:ext uri="{0D108BD9-81ED-4DB2-BD59-A6C34878D82A}">
                    <a16:rowId xmlns:a16="http://schemas.microsoft.com/office/drawing/2014/main" val="1197917084"/>
                  </a:ext>
                </a:extLst>
              </a:tr>
              <a:tr h="976038">
                <a:tc>
                  <a:txBody>
                    <a:bodyPr/>
                    <a:lstStyle/>
                    <a:p>
                      <a:pPr algn="ctr" fontAlgn="ctr">
                        <a:buNone/>
                      </a:pPr>
                      <a:r>
                        <a:rPr lang="en-US" sz="2000" b="0" i="0" u="none" strike="noStrike" dirty="0">
                          <a:solidFill>
                            <a:srgbClr val="000000"/>
                          </a:solidFill>
                          <a:effectLst/>
                          <a:latin typeface="+mn-lt"/>
                        </a:rPr>
                        <a:t>Essential Household Items</a:t>
                      </a:r>
                    </a:p>
                  </a:txBody>
                  <a:tcPr marL="7620" marR="7620" marT="7620" marB="0" anchor="ctr"/>
                </a:tc>
                <a:tc>
                  <a:txBody>
                    <a:bodyPr/>
                    <a:lstStyle/>
                    <a:p>
                      <a:pPr algn="ctr" fontAlgn="t">
                        <a:buNone/>
                      </a:pPr>
                      <a:r>
                        <a:rPr lang="en-US" sz="2000" dirty="0"/>
                        <a:t>Provider </a:t>
                      </a:r>
                      <a:r>
                        <a:rPr lang="en-US" sz="2000" dirty="0">
                          <a:latin typeface="+mn-lt"/>
                        </a:rPr>
                        <a:t>Agency Reimbursement^ or Abode payment to approved vendors</a:t>
                      </a:r>
                    </a:p>
                  </a:txBody>
                  <a:tcPr marL="7620" marR="7620" marT="7620" marB="0" anchor="ctr"/>
                </a:tc>
                <a:tc>
                  <a:txBody>
                    <a:bodyPr/>
                    <a:lstStyle/>
                    <a:p>
                      <a:pPr algn="ctr" fontAlgn="ctr">
                        <a:buNone/>
                      </a:pPr>
                      <a:r>
                        <a:rPr lang="en-US" sz="2000" b="0" i="0" u="none" strike="noStrike" dirty="0">
                          <a:solidFill>
                            <a:srgbClr val="000000"/>
                          </a:solidFill>
                          <a:effectLst/>
                          <a:latin typeface="+mn-lt"/>
                        </a:rPr>
                        <a:t>Order Form (Abode payment) or  Invoice or Receipts (Agency reimbursement)</a:t>
                      </a:r>
                    </a:p>
                  </a:txBody>
                  <a:tcPr marL="7620" marR="7620" marT="7620" marB="0" anchor="ctr"/>
                </a:tc>
                <a:extLst>
                  <a:ext uri="{0D108BD9-81ED-4DB2-BD59-A6C34878D82A}">
                    <a16:rowId xmlns:a16="http://schemas.microsoft.com/office/drawing/2014/main" val="4257064464"/>
                  </a:ext>
                </a:extLst>
              </a:tr>
            </a:tbl>
          </a:graphicData>
        </a:graphic>
      </p:graphicFrame>
      <p:sp>
        <p:nvSpPr>
          <p:cNvPr id="2" name="TextBox 1">
            <a:extLst>
              <a:ext uri="{FF2B5EF4-FFF2-40B4-BE49-F238E27FC236}">
                <a16:creationId xmlns:a16="http://schemas.microsoft.com/office/drawing/2014/main" id="{FE1D4A24-746C-06EE-0488-30D47BD549FF}"/>
              </a:ext>
            </a:extLst>
          </p:cNvPr>
          <p:cNvSpPr txBox="1"/>
          <p:nvPr/>
        </p:nvSpPr>
        <p:spPr>
          <a:xfrm>
            <a:off x="654050" y="5858583"/>
            <a:ext cx="8587411" cy="369332"/>
          </a:xfrm>
          <a:prstGeom prst="rect">
            <a:avLst/>
          </a:prstGeom>
          <a:noFill/>
        </p:spPr>
        <p:txBody>
          <a:bodyPr wrap="square" rtlCol="0">
            <a:spAutoFit/>
          </a:bodyPr>
          <a:lstStyle/>
          <a:p>
            <a:r>
              <a:rPr lang="en-US" dirty="0"/>
              <a:t>^W9s will be collected from participating Agencies as part of account set up.</a:t>
            </a:r>
          </a:p>
        </p:txBody>
      </p:sp>
    </p:spTree>
    <p:extLst>
      <p:ext uri="{BB962C8B-B14F-4D97-AF65-F5344CB8AC3E}">
        <p14:creationId xmlns:p14="http://schemas.microsoft.com/office/powerpoint/2010/main" val="18418001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8C64B4-39D2-C51E-595D-F72A4FF443BF}"/>
              </a:ext>
            </a:extLst>
          </p:cNvPr>
          <p:cNvSpPr>
            <a:spLocks noGrp="1"/>
          </p:cNvSpPr>
          <p:nvPr>
            <p:ph type="title"/>
          </p:nvPr>
        </p:nvSpPr>
        <p:spPr/>
        <p:txBody>
          <a:bodyPr/>
          <a:lstStyle/>
          <a:p>
            <a:r>
              <a:rPr lang="en-US" dirty="0"/>
              <a:t>How are requests submitted?</a:t>
            </a:r>
          </a:p>
        </p:txBody>
      </p:sp>
      <p:sp>
        <p:nvSpPr>
          <p:cNvPr id="3" name="Content Placeholder 2">
            <a:extLst>
              <a:ext uri="{FF2B5EF4-FFF2-40B4-BE49-F238E27FC236}">
                <a16:creationId xmlns:a16="http://schemas.microsoft.com/office/drawing/2014/main" id="{69685FC4-8B0C-B0A3-E54D-70914CF70C8F}"/>
              </a:ext>
            </a:extLst>
          </p:cNvPr>
          <p:cNvSpPr>
            <a:spLocks noGrp="1"/>
          </p:cNvSpPr>
          <p:nvPr>
            <p:ph idx="1"/>
          </p:nvPr>
        </p:nvSpPr>
        <p:spPr>
          <a:xfrm>
            <a:off x="596900" y="1679749"/>
            <a:ext cx="6743700" cy="4649614"/>
          </a:xfrm>
        </p:spPr>
        <p:txBody>
          <a:bodyPr>
            <a:normAutofit/>
          </a:bodyPr>
          <a:lstStyle/>
          <a:p>
            <a:pPr>
              <a:spcAft>
                <a:spcPts val="1200"/>
              </a:spcAft>
            </a:pPr>
            <a:r>
              <a:rPr lang="en-US" sz="2400" dirty="0">
                <a:latin typeface="+mn-lt"/>
              </a:rPr>
              <a:t>All Home Together Move-In Assistance Fund requests will be submitted electronically through Abode Services’ request portal in </a:t>
            </a:r>
            <a:r>
              <a:rPr lang="en-US" sz="2400" dirty="0" err="1">
                <a:latin typeface="+mn-lt"/>
              </a:rPr>
              <a:t>Padmission</a:t>
            </a:r>
            <a:r>
              <a:rPr lang="en-US" sz="2400" dirty="0">
                <a:latin typeface="+mn-lt"/>
              </a:rPr>
              <a:t> Journey</a:t>
            </a:r>
          </a:p>
          <a:p>
            <a:pPr>
              <a:spcAft>
                <a:spcPts val="1200"/>
              </a:spcAft>
            </a:pPr>
            <a:r>
              <a:rPr lang="en-US" sz="2400" dirty="0">
                <a:latin typeface="+mn-lt"/>
              </a:rPr>
              <a:t>Staff working for eligible providers can be granted access to submit requests to the Fund for eligible applicants.</a:t>
            </a:r>
          </a:p>
          <a:p>
            <a:pPr>
              <a:spcAft>
                <a:spcPts val="1200"/>
              </a:spcAft>
            </a:pPr>
            <a:r>
              <a:rPr lang="en-US" sz="2400" dirty="0">
                <a:latin typeface="+mn-lt"/>
              </a:rPr>
              <a:t>All users must complete training and complete a user agreement before system access will be granted.</a:t>
            </a:r>
          </a:p>
        </p:txBody>
      </p:sp>
      <p:pic>
        <p:nvPicPr>
          <p:cNvPr id="5" name="Picture 4">
            <a:extLst>
              <a:ext uri="{FF2B5EF4-FFF2-40B4-BE49-F238E27FC236}">
                <a16:creationId xmlns:a16="http://schemas.microsoft.com/office/drawing/2014/main" id="{FFA521FF-F82D-FF2F-27B9-E4E8532DFF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05700" y="1679749"/>
            <a:ext cx="3848100" cy="3965182"/>
          </a:xfrm>
          <a:prstGeom prst="rect">
            <a:avLst/>
          </a:prstGeom>
        </p:spPr>
      </p:pic>
    </p:spTree>
    <p:extLst>
      <p:ext uri="{BB962C8B-B14F-4D97-AF65-F5344CB8AC3E}">
        <p14:creationId xmlns:p14="http://schemas.microsoft.com/office/powerpoint/2010/main" val="670470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CEB97B-BB59-BCB6-B6EB-4A805A866E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10C339-D587-5CC7-EC34-ADE4A30FD6B3}"/>
              </a:ext>
            </a:extLst>
          </p:cNvPr>
          <p:cNvSpPr>
            <a:spLocks noGrp="1"/>
          </p:cNvSpPr>
          <p:nvPr>
            <p:ph type="title"/>
          </p:nvPr>
        </p:nvSpPr>
        <p:spPr/>
        <p:txBody>
          <a:bodyPr>
            <a:normAutofit fontScale="90000"/>
          </a:bodyPr>
          <a:lstStyle/>
          <a:p>
            <a:r>
              <a:rPr lang="en-US" dirty="0">
                <a:latin typeface="+mn-lt"/>
              </a:rPr>
              <a:t>Submitting Requests in </a:t>
            </a:r>
            <a:r>
              <a:rPr lang="en-US" dirty="0" err="1">
                <a:latin typeface="+mn-lt"/>
              </a:rPr>
              <a:t>Padmission</a:t>
            </a:r>
            <a:r>
              <a:rPr lang="en-US" dirty="0">
                <a:latin typeface="+mn-lt"/>
              </a:rPr>
              <a:t> Journey</a:t>
            </a:r>
          </a:p>
        </p:txBody>
      </p:sp>
      <p:graphicFrame>
        <p:nvGraphicFramePr>
          <p:cNvPr id="4" name="Table 3">
            <a:extLst>
              <a:ext uri="{FF2B5EF4-FFF2-40B4-BE49-F238E27FC236}">
                <a16:creationId xmlns:a16="http://schemas.microsoft.com/office/drawing/2014/main" id="{4D1F9A74-8CCC-9FFD-B307-D6FA536F0536}"/>
              </a:ext>
            </a:extLst>
          </p:cNvPr>
          <p:cNvGraphicFramePr>
            <a:graphicFrameLocks noGrp="1"/>
          </p:cNvGraphicFramePr>
          <p:nvPr>
            <p:extLst>
              <p:ext uri="{D42A27DB-BD31-4B8C-83A1-F6EECF244321}">
                <p14:modId xmlns:p14="http://schemas.microsoft.com/office/powerpoint/2010/main" val="3299558007"/>
              </p:ext>
            </p:extLst>
          </p:nvPr>
        </p:nvGraphicFramePr>
        <p:xfrm>
          <a:off x="615950" y="1477636"/>
          <a:ext cx="10960099" cy="4097664"/>
        </p:xfrm>
        <a:graphic>
          <a:graphicData uri="http://schemas.openxmlformats.org/drawingml/2006/table">
            <a:tbl>
              <a:tblPr firstRow="1" bandRow="1">
                <a:tableStyleId>{073A0DAA-6AF3-43AB-8588-CEC1D06C72B9}</a:tableStyleId>
              </a:tblPr>
              <a:tblGrid>
                <a:gridCol w="2520950">
                  <a:extLst>
                    <a:ext uri="{9D8B030D-6E8A-4147-A177-3AD203B41FA5}">
                      <a16:colId xmlns:a16="http://schemas.microsoft.com/office/drawing/2014/main" val="284421228"/>
                    </a:ext>
                  </a:extLst>
                </a:gridCol>
                <a:gridCol w="4718050">
                  <a:extLst>
                    <a:ext uri="{9D8B030D-6E8A-4147-A177-3AD203B41FA5}">
                      <a16:colId xmlns:a16="http://schemas.microsoft.com/office/drawing/2014/main" val="2748860851"/>
                    </a:ext>
                  </a:extLst>
                </a:gridCol>
                <a:gridCol w="3721099">
                  <a:extLst>
                    <a:ext uri="{9D8B030D-6E8A-4147-A177-3AD203B41FA5}">
                      <a16:colId xmlns:a16="http://schemas.microsoft.com/office/drawing/2014/main" val="741829041"/>
                    </a:ext>
                  </a:extLst>
                </a:gridCol>
              </a:tblGrid>
              <a:tr h="528731">
                <a:tc>
                  <a:txBody>
                    <a:bodyPr/>
                    <a:lstStyle/>
                    <a:p>
                      <a:r>
                        <a:rPr lang="en-US" dirty="0"/>
                        <a:t>Steps</a:t>
                      </a:r>
                    </a:p>
                  </a:txBody>
                  <a:tcPr/>
                </a:tc>
                <a:tc>
                  <a:txBody>
                    <a:bodyPr/>
                    <a:lstStyle/>
                    <a:p>
                      <a:r>
                        <a:rPr lang="en-US" dirty="0"/>
                        <a:t>Action Items</a:t>
                      </a:r>
                    </a:p>
                  </a:txBody>
                  <a:tcPr/>
                </a:tc>
                <a:tc>
                  <a:txBody>
                    <a:bodyPr/>
                    <a:lstStyle/>
                    <a:p>
                      <a:r>
                        <a:rPr lang="en-US" dirty="0"/>
                        <a:t>Required Upload(s)</a:t>
                      </a:r>
                    </a:p>
                  </a:txBody>
                  <a:tcPr/>
                </a:tc>
                <a:extLst>
                  <a:ext uri="{0D108BD9-81ED-4DB2-BD59-A6C34878D82A}">
                    <a16:rowId xmlns:a16="http://schemas.microsoft.com/office/drawing/2014/main" val="2780801868"/>
                  </a:ext>
                </a:extLst>
              </a:tr>
              <a:tr h="925279">
                <a:tc>
                  <a:txBody>
                    <a:bodyPr/>
                    <a:lstStyle/>
                    <a:p>
                      <a:r>
                        <a:rPr lang="en-US" sz="2000" b="1" dirty="0"/>
                        <a:t>1. Project Selection</a:t>
                      </a:r>
                    </a:p>
                  </a:txBody>
                  <a:tcPr/>
                </a:tc>
                <a:tc>
                  <a:txBody>
                    <a:bodyPr/>
                    <a:lstStyle/>
                    <a:p>
                      <a:r>
                        <a:rPr lang="en-US" sz="2000" dirty="0"/>
                        <a:t>Confirm request is for the Alameda County Move In Assistance Program</a:t>
                      </a:r>
                    </a:p>
                  </a:txBody>
                  <a:tcPr/>
                </a:tc>
                <a:tc>
                  <a:txBody>
                    <a:bodyPr/>
                    <a:lstStyle/>
                    <a:p>
                      <a:r>
                        <a:rPr lang="en-US" sz="2000" dirty="0"/>
                        <a:t>None</a:t>
                      </a:r>
                    </a:p>
                  </a:txBody>
                  <a:tcPr/>
                </a:tc>
                <a:extLst>
                  <a:ext uri="{0D108BD9-81ED-4DB2-BD59-A6C34878D82A}">
                    <a16:rowId xmlns:a16="http://schemas.microsoft.com/office/drawing/2014/main" val="142934185"/>
                  </a:ext>
                </a:extLst>
              </a:tr>
              <a:tr h="925279">
                <a:tc>
                  <a:txBody>
                    <a:bodyPr/>
                    <a:lstStyle/>
                    <a:p>
                      <a:r>
                        <a:rPr lang="en-US" sz="2000" b="1" dirty="0"/>
                        <a:t>2. Applicant Search</a:t>
                      </a:r>
                    </a:p>
                  </a:txBody>
                  <a:tcPr/>
                </a:tc>
                <a:tc>
                  <a:txBody>
                    <a:bodyPr/>
                    <a:lstStyle/>
                    <a:p>
                      <a:r>
                        <a:rPr lang="en-US" sz="2000" dirty="0"/>
                        <a:t>Search for applicant or create new</a:t>
                      </a:r>
                    </a:p>
                    <a:p>
                      <a:r>
                        <a:rPr lang="en-US" sz="2000" dirty="0"/>
                        <a:t>Add Household Address for move in</a:t>
                      </a:r>
                    </a:p>
                  </a:txBody>
                  <a:tcPr/>
                </a:tc>
                <a:tc>
                  <a:txBody>
                    <a:bodyPr/>
                    <a:lstStyle/>
                    <a:p>
                      <a:r>
                        <a:rPr lang="en-US" sz="2000" dirty="0"/>
                        <a:t>None</a:t>
                      </a:r>
                    </a:p>
                  </a:txBody>
                  <a:tcPr/>
                </a:tc>
                <a:extLst>
                  <a:ext uri="{0D108BD9-81ED-4DB2-BD59-A6C34878D82A}">
                    <a16:rowId xmlns:a16="http://schemas.microsoft.com/office/drawing/2014/main" val="699343376"/>
                  </a:ext>
                </a:extLst>
              </a:tr>
              <a:tr h="1718375">
                <a:tc>
                  <a:txBody>
                    <a:bodyPr/>
                    <a:lstStyle/>
                    <a:p>
                      <a:r>
                        <a:rPr lang="en-US" sz="2000" b="1" dirty="0"/>
                        <a:t>3. Qualifying Information</a:t>
                      </a:r>
                    </a:p>
                  </a:txBody>
                  <a:tcPr/>
                </a:tc>
                <a:tc>
                  <a:txBody>
                    <a:bodyPr/>
                    <a:lstStyle/>
                    <a:p>
                      <a:r>
                        <a:rPr lang="en-US" sz="2000" dirty="0"/>
                        <a:t>Complete sections on current/planned qualifying living situation and housing information; </a:t>
                      </a:r>
                    </a:p>
                    <a:p>
                      <a:r>
                        <a:rPr lang="en-US" sz="2000" dirty="0"/>
                        <a:t>Complete Case Manager agreement</a:t>
                      </a:r>
                    </a:p>
                  </a:txBody>
                  <a:tcPr/>
                </a:tc>
                <a:tc>
                  <a:txBody>
                    <a:bodyPr/>
                    <a:lstStyle/>
                    <a:p>
                      <a:r>
                        <a:rPr lang="en-US" sz="2000" dirty="0"/>
                        <a:t>- Copy of Lease or Intent to Rent</a:t>
                      </a:r>
                    </a:p>
                    <a:p>
                      <a:r>
                        <a:rPr lang="en-US" sz="2000" dirty="0"/>
                        <a:t>- Participant Agreement</a:t>
                      </a:r>
                    </a:p>
                  </a:txBody>
                  <a:tcPr/>
                </a:tc>
                <a:extLst>
                  <a:ext uri="{0D108BD9-81ED-4DB2-BD59-A6C34878D82A}">
                    <a16:rowId xmlns:a16="http://schemas.microsoft.com/office/drawing/2014/main" val="2754234862"/>
                  </a:ext>
                </a:extLst>
              </a:tr>
            </a:tbl>
          </a:graphicData>
        </a:graphic>
      </p:graphicFrame>
    </p:spTree>
    <p:extLst>
      <p:ext uri="{BB962C8B-B14F-4D97-AF65-F5344CB8AC3E}">
        <p14:creationId xmlns:p14="http://schemas.microsoft.com/office/powerpoint/2010/main" val="42802542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694B0C-07C9-3D97-328B-FDE38786ED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76EC42-1DBD-AAC5-1BEE-206CA99DD4BC}"/>
              </a:ext>
            </a:extLst>
          </p:cNvPr>
          <p:cNvSpPr>
            <a:spLocks noGrp="1"/>
          </p:cNvSpPr>
          <p:nvPr>
            <p:ph type="title"/>
          </p:nvPr>
        </p:nvSpPr>
        <p:spPr/>
        <p:txBody>
          <a:bodyPr>
            <a:normAutofit fontScale="90000"/>
          </a:bodyPr>
          <a:lstStyle/>
          <a:p>
            <a:r>
              <a:rPr lang="en-US" dirty="0">
                <a:latin typeface="+mn-lt"/>
              </a:rPr>
              <a:t>Submitting Requests in </a:t>
            </a:r>
            <a:r>
              <a:rPr lang="en-US" dirty="0" err="1">
                <a:latin typeface="+mn-lt"/>
              </a:rPr>
              <a:t>Padmission</a:t>
            </a:r>
            <a:r>
              <a:rPr lang="en-US" dirty="0">
                <a:latin typeface="+mn-lt"/>
              </a:rPr>
              <a:t> Journey</a:t>
            </a:r>
          </a:p>
        </p:txBody>
      </p:sp>
      <p:graphicFrame>
        <p:nvGraphicFramePr>
          <p:cNvPr id="4" name="Table 3">
            <a:extLst>
              <a:ext uri="{FF2B5EF4-FFF2-40B4-BE49-F238E27FC236}">
                <a16:creationId xmlns:a16="http://schemas.microsoft.com/office/drawing/2014/main" id="{4E373636-F8D3-09B4-70C1-BFBE3C47A5BC}"/>
              </a:ext>
            </a:extLst>
          </p:cNvPr>
          <p:cNvGraphicFramePr>
            <a:graphicFrameLocks noGrp="1"/>
          </p:cNvGraphicFramePr>
          <p:nvPr>
            <p:extLst>
              <p:ext uri="{D42A27DB-BD31-4B8C-83A1-F6EECF244321}">
                <p14:modId xmlns:p14="http://schemas.microsoft.com/office/powerpoint/2010/main" val="2929463186"/>
              </p:ext>
            </p:extLst>
          </p:nvPr>
        </p:nvGraphicFramePr>
        <p:xfrm>
          <a:off x="609600" y="1439536"/>
          <a:ext cx="10960099" cy="4292935"/>
        </p:xfrm>
        <a:graphic>
          <a:graphicData uri="http://schemas.openxmlformats.org/drawingml/2006/table">
            <a:tbl>
              <a:tblPr firstRow="1" bandRow="1">
                <a:tableStyleId>{073A0DAA-6AF3-43AB-8588-CEC1D06C72B9}</a:tableStyleId>
              </a:tblPr>
              <a:tblGrid>
                <a:gridCol w="2266748">
                  <a:extLst>
                    <a:ext uri="{9D8B030D-6E8A-4147-A177-3AD203B41FA5}">
                      <a16:colId xmlns:a16="http://schemas.microsoft.com/office/drawing/2014/main" val="284421228"/>
                    </a:ext>
                  </a:extLst>
                </a:gridCol>
                <a:gridCol w="4972252">
                  <a:extLst>
                    <a:ext uri="{9D8B030D-6E8A-4147-A177-3AD203B41FA5}">
                      <a16:colId xmlns:a16="http://schemas.microsoft.com/office/drawing/2014/main" val="2748860851"/>
                    </a:ext>
                  </a:extLst>
                </a:gridCol>
                <a:gridCol w="3721099">
                  <a:extLst>
                    <a:ext uri="{9D8B030D-6E8A-4147-A177-3AD203B41FA5}">
                      <a16:colId xmlns:a16="http://schemas.microsoft.com/office/drawing/2014/main" val="741829041"/>
                    </a:ext>
                  </a:extLst>
                </a:gridCol>
              </a:tblGrid>
              <a:tr h="689294">
                <a:tc>
                  <a:txBody>
                    <a:bodyPr/>
                    <a:lstStyle/>
                    <a:p>
                      <a:r>
                        <a:rPr lang="en-US" dirty="0"/>
                        <a:t>Steps</a:t>
                      </a:r>
                    </a:p>
                  </a:txBody>
                  <a:tcPr/>
                </a:tc>
                <a:tc>
                  <a:txBody>
                    <a:bodyPr/>
                    <a:lstStyle/>
                    <a:p>
                      <a:r>
                        <a:rPr lang="en-US" dirty="0"/>
                        <a:t>Action Items</a:t>
                      </a:r>
                    </a:p>
                  </a:txBody>
                  <a:tcPr/>
                </a:tc>
                <a:tc>
                  <a:txBody>
                    <a:bodyPr/>
                    <a:lstStyle/>
                    <a:p>
                      <a:r>
                        <a:rPr lang="en-US" dirty="0"/>
                        <a:t>Required Upload(s)</a:t>
                      </a:r>
                    </a:p>
                  </a:txBody>
                  <a:tcPr/>
                </a:tc>
                <a:extLst>
                  <a:ext uri="{0D108BD9-81ED-4DB2-BD59-A6C34878D82A}">
                    <a16:rowId xmlns:a16="http://schemas.microsoft.com/office/drawing/2014/main" val="2780801868"/>
                  </a:ext>
                </a:extLst>
              </a:tr>
              <a:tr h="2397376">
                <a:tc>
                  <a:txBody>
                    <a:bodyPr/>
                    <a:lstStyle/>
                    <a:p>
                      <a:r>
                        <a:rPr lang="en-US" b="1" dirty="0"/>
                        <a:t>4. Funding Request</a:t>
                      </a:r>
                    </a:p>
                  </a:txBody>
                  <a:tcPr/>
                </a:tc>
                <a:tc>
                  <a:txBody>
                    <a:bodyPr/>
                    <a:lstStyle/>
                    <a:p>
                      <a:r>
                        <a:rPr lang="en-US" dirty="0"/>
                        <a:t>Add all requested funds – each type of expense is added separately specifying: </a:t>
                      </a:r>
                    </a:p>
                    <a:p>
                      <a:pPr marL="285750" indent="-285750">
                        <a:buFontTx/>
                        <a:buChar char="-"/>
                      </a:pPr>
                      <a:r>
                        <a:rPr lang="en-US" dirty="0"/>
                        <a:t>Type of qualifying expense</a:t>
                      </a:r>
                    </a:p>
                    <a:p>
                      <a:pPr marL="285750" indent="-285750">
                        <a:buFontTx/>
                        <a:buChar char="-"/>
                      </a:pPr>
                      <a:r>
                        <a:rPr lang="en-US" dirty="0"/>
                        <a:t>Amount of expense</a:t>
                      </a:r>
                    </a:p>
                    <a:p>
                      <a:pPr marL="285750" indent="-285750">
                        <a:buFontTx/>
                        <a:buChar char="-"/>
                      </a:pPr>
                      <a:r>
                        <a:rPr lang="en-US" dirty="0"/>
                        <a:t>Requested payment date</a:t>
                      </a:r>
                    </a:p>
                    <a:p>
                      <a:pPr marL="285750" indent="-285750">
                        <a:buFontTx/>
                        <a:buChar char="-"/>
                      </a:pPr>
                      <a:r>
                        <a:rPr lang="en-US" dirty="0"/>
                        <a:t>Who will be paid (Landlord/PM, Agency, etc.)</a:t>
                      </a:r>
                    </a:p>
                    <a:p>
                      <a:pPr marL="285750" indent="-285750">
                        <a:buFontTx/>
                        <a:buChar char="-"/>
                      </a:pPr>
                      <a:r>
                        <a:rPr lang="en-US" dirty="0"/>
                        <a:t>How payment should be made (mail, priority mail or pick up from San Leandro office)</a:t>
                      </a:r>
                    </a:p>
                  </a:txBody>
                  <a:tcPr/>
                </a:tc>
                <a:tc>
                  <a:txBody>
                    <a:bodyPr/>
                    <a:lstStyle/>
                    <a:p>
                      <a:pPr marL="285750" indent="-285750">
                        <a:buFontTx/>
                        <a:buChar char="-"/>
                      </a:pPr>
                      <a:r>
                        <a:rPr lang="en-US" dirty="0"/>
                        <a:t>Required documents according to type of expense </a:t>
                      </a:r>
                    </a:p>
                    <a:p>
                      <a:pPr marL="0" indent="0">
                        <a:buFontTx/>
                        <a:buNone/>
                      </a:pPr>
                      <a:endParaRPr lang="en-US" dirty="0"/>
                    </a:p>
                    <a:p>
                      <a:pPr marL="0" indent="0">
                        <a:buFontTx/>
                        <a:buNone/>
                      </a:pPr>
                      <a:r>
                        <a:rPr lang="en-US" i="1" dirty="0"/>
                        <a:t>(see the “What will the fund pay for?” slides)</a:t>
                      </a:r>
                    </a:p>
                  </a:txBody>
                  <a:tcPr/>
                </a:tc>
                <a:extLst>
                  <a:ext uri="{0D108BD9-81ED-4DB2-BD59-A6C34878D82A}">
                    <a16:rowId xmlns:a16="http://schemas.microsoft.com/office/drawing/2014/main" val="3244791500"/>
                  </a:ext>
                </a:extLst>
              </a:tr>
              <a:tr h="1206265">
                <a:tc>
                  <a:txBody>
                    <a:bodyPr/>
                    <a:lstStyle/>
                    <a:p>
                      <a:r>
                        <a:rPr lang="en-US" b="1" dirty="0"/>
                        <a:t>5. Review &amp; Submit</a:t>
                      </a:r>
                    </a:p>
                  </a:txBody>
                  <a:tcPr/>
                </a:tc>
                <a:tc>
                  <a:txBody>
                    <a:bodyPr/>
                    <a:lstStyle/>
                    <a:p>
                      <a:r>
                        <a:rPr lang="en-US" dirty="0"/>
                        <a:t>Review all request details and “create” when complete!</a:t>
                      </a:r>
                    </a:p>
                  </a:txBody>
                  <a:tcPr/>
                </a:tc>
                <a:tc>
                  <a:txBody>
                    <a:bodyPr/>
                    <a:lstStyle/>
                    <a:p>
                      <a:r>
                        <a:rPr lang="en-US" dirty="0"/>
                        <a:t>None</a:t>
                      </a:r>
                    </a:p>
                  </a:txBody>
                  <a:tcPr/>
                </a:tc>
                <a:extLst>
                  <a:ext uri="{0D108BD9-81ED-4DB2-BD59-A6C34878D82A}">
                    <a16:rowId xmlns:a16="http://schemas.microsoft.com/office/drawing/2014/main" val="1114516743"/>
                  </a:ext>
                </a:extLst>
              </a:tr>
            </a:tbl>
          </a:graphicData>
        </a:graphic>
      </p:graphicFrame>
    </p:spTree>
    <p:extLst>
      <p:ext uri="{BB962C8B-B14F-4D97-AF65-F5344CB8AC3E}">
        <p14:creationId xmlns:p14="http://schemas.microsoft.com/office/powerpoint/2010/main" val="26576035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18D381-3D12-D437-70A1-3C29FA03B0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A23A13-1FC7-93CB-813C-63E6CE0630AE}"/>
              </a:ext>
            </a:extLst>
          </p:cNvPr>
          <p:cNvSpPr>
            <a:spLocks noGrp="1"/>
          </p:cNvSpPr>
          <p:nvPr>
            <p:ph type="title"/>
          </p:nvPr>
        </p:nvSpPr>
        <p:spPr/>
        <p:txBody>
          <a:bodyPr>
            <a:normAutofit fontScale="90000"/>
          </a:bodyPr>
          <a:lstStyle/>
          <a:p>
            <a:r>
              <a:rPr lang="en-US" dirty="0"/>
              <a:t>What should I expect once a request is submitted?</a:t>
            </a:r>
          </a:p>
        </p:txBody>
      </p:sp>
      <p:sp>
        <p:nvSpPr>
          <p:cNvPr id="3" name="Content Placeholder 2">
            <a:extLst>
              <a:ext uri="{FF2B5EF4-FFF2-40B4-BE49-F238E27FC236}">
                <a16:creationId xmlns:a16="http://schemas.microsoft.com/office/drawing/2014/main" id="{852591EC-8346-B549-2C0D-0D8282CDA475}"/>
              </a:ext>
            </a:extLst>
          </p:cNvPr>
          <p:cNvSpPr>
            <a:spLocks noGrp="1"/>
          </p:cNvSpPr>
          <p:nvPr>
            <p:ph idx="1"/>
          </p:nvPr>
        </p:nvSpPr>
        <p:spPr>
          <a:xfrm>
            <a:off x="596900" y="1679749"/>
            <a:ext cx="10515600" cy="4649614"/>
          </a:xfrm>
        </p:spPr>
        <p:txBody>
          <a:bodyPr>
            <a:normAutofit/>
          </a:bodyPr>
          <a:lstStyle/>
          <a:p>
            <a:pPr>
              <a:spcAft>
                <a:spcPts val="1200"/>
              </a:spcAft>
            </a:pPr>
            <a:r>
              <a:rPr lang="en-US" sz="2000" dirty="0">
                <a:latin typeface="+mn-lt"/>
              </a:rPr>
              <a:t>Abode Services’ Move In Assistance Fund team will receive and review all requests within 1 business day</a:t>
            </a:r>
          </a:p>
          <a:p>
            <a:pPr>
              <a:spcAft>
                <a:spcPts val="1200"/>
              </a:spcAft>
            </a:pPr>
            <a:r>
              <a:rPr lang="en-US" sz="2000" dirty="0">
                <a:latin typeface="+mn-lt"/>
              </a:rPr>
              <a:t>Abode staff will reach out for clarifications if anything in the request is unclear or if there are any issues with the submitted documentation. Providers can then resubmit requests after changes are made.</a:t>
            </a:r>
          </a:p>
          <a:p>
            <a:pPr>
              <a:spcAft>
                <a:spcPts val="1200"/>
              </a:spcAft>
            </a:pPr>
            <a:r>
              <a:rPr lang="en-US" sz="2000" dirty="0">
                <a:latin typeface="+mn-lt"/>
              </a:rPr>
              <a:t>All communication with Providers outside of the </a:t>
            </a:r>
            <a:r>
              <a:rPr lang="en-US" sz="2000" dirty="0" err="1">
                <a:latin typeface="+mn-lt"/>
              </a:rPr>
              <a:t>Padmission</a:t>
            </a:r>
            <a:r>
              <a:rPr lang="en-US" sz="2000" dirty="0">
                <a:latin typeface="+mn-lt"/>
              </a:rPr>
              <a:t> Journey portal will be via </a:t>
            </a:r>
            <a:r>
              <a:rPr lang="en-US" sz="2000" dirty="0">
                <a:latin typeface="+mn-lt"/>
                <a:hlinkClick r:id="rId2"/>
              </a:rPr>
              <a:t>acmoveinfund@abode.org</a:t>
            </a:r>
            <a:r>
              <a:rPr lang="en-US" sz="2000" dirty="0">
                <a:latin typeface="+mn-lt"/>
              </a:rPr>
              <a:t>. Additional information regarding requests for changes will be sent out via email and will also be visible within the request portal when users login and view the specific request.</a:t>
            </a:r>
          </a:p>
          <a:p>
            <a:pPr>
              <a:spcAft>
                <a:spcPts val="1200"/>
              </a:spcAft>
            </a:pPr>
            <a:r>
              <a:rPr lang="en-US" sz="2000" dirty="0">
                <a:latin typeface="+mn-lt"/>
              </a:rPr>
              <a:t>The Fund’s goal is to process requests quickly (i.e. within 10 business days or less) - complete documentation and clear instructions is what will keep the process moving!</a:t>
            </a:r>
          </a:p>
        </p:txBody>
      </p:sp>
    </p:spTree>
    <p:extLst>
      <p:ext uri="{BB962C8B-B14F-4D97-AF65-F5344CB8AC3E}">
        <p14:creationId xmlns:p14="http://schemas.microsoft.com/office/powerpoint/2010/main" val="3998438164"/>
      </p:ext>
    </p:extLst>
  </p:cSld>
  <p:clrMapOvr>
    <a:masterClrMapping/>
  </p:clrMapOvr>
</p:sld>
</file>

<file path=ppt/theme/theme1.xml><?xml version="1.0" encoding="utf-8"?>
<a:theme xmlns:a="http://schemas.openxmlformats.org/drawingml/2006/main" name="Abode Theme">
  <a:themeElements>
    <a:clrScheme name="Abode Colors">
      <a:dk1>
        <a:sysClr val="windowText" lastClr="000000"/>
      </a:dk1>
      <a:lt1>
        <a:sysClr val="window" lastClr="FFFFFF"/>
      </a:lt1>
      <a:dk2>
        <a:srgbClr val="1F497D"/>
      </a:dk2>
      <a:lt2>
        <a:srgbClr val="EEECE1"/>
      </a:lt2>
      <a:accent1>
        <a:srgbClr val="233D7D"/>
      </a:accent1>
      <a:accent2>
        <a:srgbClr val="0C9ED9"/>
      </a:accent2>
      <a:accent3>
        <a:srgbClr val="166936"/>
      </a:accent3>
      <a:accent4>
        <a:srgbClr val="92C841"/>
      </a:accent4>
      <a:accent5>
        <a:srgbClr val="F37224"/>
      </a:accent5>
      <a:accent6>
        <a:srgbClr val="F8AC1C"/>
      </a:accent6>
      <a:hlink>
        <a:srgbClr val="0000FF"/>
      </a:hlink>
      <a:folHlink>
        <a:srgbClr val="80008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Abode Theme" id="{3D5EFB78-FBBA-4CE6-83EC-B53EC36B608D}" vid="{286454A8-C309-4853-948D-82D435890574}"/>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e8a38636-c614-41be-a4ce-b7990bfabe48">
      <Terms xmlns="http://schemas.microsoft.com/office/infopath/2007/PartnerControls"/>
    </lcf76f155ced4ddcb4097134ff3c332f>
    <TaxCatchAll xmlns="86aef481-c26e-4fda-8154-58035e8cdccc"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F89093C4A82E6458A36BA434BDC046F" ma:contentTypeVersion="10" ma:contentTypeDescription="Create a new document." ma:contentTypeScope="" ma:versionID="0c86c168a010e735c6628ae73e9a66bd">
  <xsd:schema xmlns:xsd="http://www.w3.org/2001/XMLSchema" xmlns:xs="http://www.w3.org/2001/XMLSchema" xmlns:p="http://schemas.microsoft.com/office/2006/metadata/properties" xmlns:ns2="e8a38636-c614-41be-a4ce-b7990bfabe48" xmlns:ns3="86aef481-c26e-4fda-8154-58035e8cdccc" targetNamespace="http://schemas.microsoft.com/office/2006/metadata/properties" ma:root="true" ma:fieldsID="6d1680b334b9c2e1229c6c99cbcd1160" ns2:_="" ns3:_="">
    <xsd:import namespace="e8a38636-c614-41be-a4ce-b7990bfabe48"/>
    <xsd:import namespace="86aef481-c26e-4fda-8154-58035e8cdccc"/>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8a38636-c614-41be-a4ce-b7990bfabe4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71550290-18b6-4d01-aec3-04efae0bd98c"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6aef481-c26e-4fda-8154-58035e8cdccc"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6ec1cb52-0da5-45cb-81f9-244fb4b50f4e}" ma:internalName="TaxCatchAll" ma:showField="CatchAllData" ma:web="86aef481-c26e-4fda-8154-58035e8cdcc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22A8160-738C-4554-B732-162D61A596CB}">
  <ds:schemaRefs>
    <ds:schemaRef ds:uri="http://schemas.microsoft.com/office/2006/metadata/properties"/>
    <ds:schemaRef ds:uri="http://schemas.microsoft.com/office/infopath/2007/PartnerControls"/>
    <ds:schemaRef ds:uri="c35b614d-7a43-4bff-a0ff-d02ed3ca14e6"/>
    <ds:schemaRef ds:uri="34180e07-ae91-4a42-bd54-591ef65a506c"/>
    <ds:schemaRef ds:uri="e8a38636-c614-41be-a4ce-b7990bfabe48"/>
    <ds:schemaRef ds:uri="86aef481-c26e-4fda-8154-58035e8cdccc"/>
  </ds:schemaRefs>
</ds:datastoreItem>
</file>

<file path=customXml/itemProps2.xml><?xml version="1.0" encoding="utf-8"?>
<ds:datastoreItem xmlns:ds="http://schemas.openxmlformats.org/officeDocument/2006/customXml" ds:itemID="{1DDA7B06-F320-4997-AD84-ED42340A949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8a38636-c614-41be-a4ce-b7990bfabe48"/>
    <ds:schemaRef ds:uri="86aef481-c26e-4fda-8154-58035e8cdc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2EF51D5-2B73-4FC7-8142-E9B645ED363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Abode Theme</Template>
  <TotalTime>473</TotalTime>
  <Words>1105</Words>
  <Application>Microsoft Office PowerPoint</Application>
  <PresentationFormat>Widescreen</PresentationFormat>
  <Paragraphs>126</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Montserrat</vt:lpstr>
      <vt:lpstr>Montserrat SemiBold</vt:lpstr>
      <vt:lpstr>Abode Theme</vt:lpstr>
      <vt:lpstr>Home Together Move-In Assistance Fund</vt:lpstr>
      <vt:lpstr>About the Fund</vt:lpstr>
      <vt:lpstr>Who is eligible for funding?</vt:lpstr>
      <vt:lpstr>What will the fund pay for?</vt:lpstr>
      <vt:lpstr>What will the fund pay for?</vt:lpstr>
      <vt:lpstr>How are requests submitted?</vt:lpstr>
      <vt:lpstr>Submitting Requests in Padmission Journey</vt:lpstr>
      <vt:lpstr>Submitting Requests in Padmission Journey</vt:lpstr>
      <vt:lpstr>What should I expect once a request is submitted?</vt:lpstr>
      <vt:lpstr>When can I submit requests?</vt:lpstr>
      <vt:lpstr>Where do I access forms &amp; resources?</vt:lpstr>
      <vt:lpstr>Who do I contact if I need help?</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Zion Ahn</dc:creator>
  <cp:lastModifiedBy>Stephanie Suchit</cp:lastModifiedBy>
  <cp:revision>6</cp:revision>
  <dcterms:created xsi:type="dcterms:W3CDTF">2026-03-13T19:36:45Z</dcterms:created>
  <dcterms:modified xsi:type="dcterms:W3CDTF">2026-06-29T03:49:55Z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0x010100DF89093C4A82E6458A36BA434BDC046F</vt:lpwstr>
  </property>
  <property fmtid="{D5CDD505-2E9C-101B-9397-08002B2CF9AE}" pid="3" name="MediaServiceImageTags">
    <vt:lpwstr/>
  </property>
</Properties>
</file>