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9" r:id="rId3"/>
    <p:sldId id="260" r:id="rId4"/>
    <p:sldId id="263" r:id="rId5"/>
    <p:sldId id="262" r:id="rId6"/>
    <p:sldId id="264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F7284-552E-B14C-A022-41C0CBEB5807}" v="44" dt="2026-06-29T10:27:58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04DB1-A20A-754A-A97B-E8F041DD49B0}" type="datetimeFigureOut">
              <a:rPr lang="da-DK" smtClean="0"/>
              <a:t>29.06.2026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8F472-29C0-5A48-AEFD-0BB6378BB10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63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8F472-29C0-5A48-AEFD-0BB6378BB10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154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C8628B-F0FC-2D6B-47DE-D759726FA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1494831-E06D-6384-E009-3631960C1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C60A30A-1C4E-CE31-6198-25BC2C1E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240-3339-3844-BB72-AEE1618B42B0}" type="datetimeFigureOut">
              <a:rPr lang="da-DK" smtClean="0"/>
              <a:t>26.06.2026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DE091A-BDAF-551D-2E6B-7B252BA7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C17506-B739-DA86-5F85-282584AB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E31D-47B5-214A-8E49-8B6835262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621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3ED23A-9969-54E9-9260-ECC81B956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D474D36-7172-416D-E694-040325524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0784F24-15A0-1BF8-4EFF-3BCD76F5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240-3339-3844-BB72-AEE1618B42B0}" type="datetimeFigureOut">
              <a:rPr lang="da-DK" smtClean="0"/>
              <a:t>26.06.2026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E8F249-6DF3-5BE3-95EA-8AFFA0AE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55FBC9-6C11-24BA-BC8B-B22F9446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E31D-47B5-214A-8E49-8B6835262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589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A7AEDBC-08A2-2E89-21EC-1A5880363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1C98E1F-69AC-6659-89AF-C7877EAE6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1E05CC-9818-5BA4-A981-363D228A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240-3339-3844-BB72-AEE1618B42B0}" type="datetimeFigureOut">
              <a:rPr lang="da-DK" smtClean="0"/>
              <a:t>26.06.2026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A8C978-02A5-7DF0-5C90-DE3355FD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FECB89-7573-F32E-87E4-4D66864E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E31D-47B5-214A-8E49-8B6835262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46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492E0-964A-81A4-08D5-3B8E945C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88D6D9-9EFD-C776-BD3D-777AD5B88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F44C85-7ECB-43FC-7A86-4989B552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240-3339-3844-BB72-AEE1618B42B0}" type="datetimeFigureOut">
              <a:rPr lang="da-DK" smtClean="0"/>
              <a:t>26.06.2026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DBAA423-8748-6DA0-F601-0FABBA6F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E48FE1C-0914-E7AF-82B1-43040AB9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E31D-47B5-214A-8E49-8B6835262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78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59063F-C4E1-CECD-2EE1-B0A369FC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DA916A6-154C-5414-6F1F-271C2AF97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BBD472-0E87-A0B8-54DB-AB252770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240-3339-3844-BB72-AEE1618B42B0}" type="datetimeFigureOut">
              <a:rPr lang="da-DK" smtClean="0"/>
              <a:t>26.06.2026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3EF33E-4C31-02F7-3BD4-9F108298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9F9A6E-008C-263F-B069-9B291A02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E31D-47B5-214A-8E49-8B6835262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35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2F648-FE82-EE89-AC7F-58A5BD26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4D3E29D-E6CC-848F-A98B-EDE515BEA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084AD2-B53B-708A-6552-A3169117B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DC44FFF-8D70-6F5C-A83B-FF5E41BD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240-3339-3844-BB72-AEE1618B42B0}" type="datetimeFigureOut">
              <a:rPr lang="da-DK" smtClean="0"/>
              <a:t>26.06.2026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B63555-58E3-98FB-F971-0ED658CA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7C9F31-06E5-E2C3-F58A-056146E7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E31D-47B5-214A-8E49-8B6835262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69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E0001-8234-A6B1-4CB6-ECB3E29BF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CF59CE8-B9FD-4C97-583F-CE994FA01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D229C8A-78BA-95A7-C529-2541BE27B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0CEBDAF-9AE5-1B9D-C8A8-4206D2763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E1D274C-71C4-9C76-B70B-F27CCB81C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F21ADBD-CF9E-E412-4339-D1642BBF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240-3339-3844-BB72-AEE1618B42B0}" type="datetimeFigureOut">
              <a:rPr lang="da-DK" smtClean="0"/>
              <a:t>26.06.2026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917252D-8F3A-33B1-087C-D6E8CB42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C751E03-6A83-176E-0286-3E0DEA74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E31D-47B5-214A-8E49-8B6835262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47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0522E-1F6B-1E3B-0E85-C6CE62A7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E8C8D07-CF76-76C5-BE5D-CDA67028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240-3339-3844-BB72-AEE1618B42B0}" type="datetimeFigureOut">
              <a:rPr lang="da-DK" smtClean="0"/>
              <a:t>26.06.2026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FFAC2AF-ABF8-A116-BBA8-625FE236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2D98610-8DC1-26E3-986D-3BB240E9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E31D-47B5-214A-8E49-8B6835262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126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EFAE60B-5E9D-B963-625F-60FE55CA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240-3339-3844-BB72-AEE1618B42B0}" type="datetimeFigureOut">
              <a:rPr lang="da-DK" smtClean="0"/>
              <a:t>26.06.2026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8349C8A-79FA-FCBB-6C80-3A8794EB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B6751D9-17B6-446B-A73C-58181B74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E31D-47B5-214A-8E49-8B6835262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510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BF95B-E072-1EB3-2D11-37D41CFA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49B87C-8BE0-F194-4CC0-F69F8BB9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B0F6826-0D61-6E35-0C28-2ADE2412F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9F27EFF-0F08-249E-3A92-DDD9655A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240-3339-3844-BB72-AEE1618B42B0}" type="datetimeFigureOut">
              <a:rPr lang="da-DK" smtClean="0"/>
              <a:t>26.06.2026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E430DA9-6FBB-60A2-FFB6-3CBC6B0B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317B7B-1333-A3BD-ECD9-98644DE7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E31D-47B5-214A-8E49-8B6835262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090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9D394-9231-E37D-318A-59CF99C2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8A20FB5-D865-9FB5-9249-78D4247A2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6E486AF-376C-2083-FB03-1125CC758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AEF30EA-FAD6-51DE-5DBC-83CD8F6E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7E240-3339-3844-BB72-AEE1618B42B0}" type="datetimeFigureOut">
              <a:rPr lang="da-DK" smtClean="0"/>
              <a:t>26.06.2026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8E64873-D510-CA8E-194C-B9CA9350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1DB8244-8422-8592-1717-202B42F4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E31D-47B5-214A-8E49-8B6835262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55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2B1B7ED-844B-FA8C-591A-C8E95EBD0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4302513-1F45-55C9-A8A0-14E0FE5D0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1DADE5-C19F-8E82-E9BB-506A20B7E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37E240-3339-3844-BB72-AEE1618B42B0}" type="datetimeFigureOut">
              <a:rPr lang="da-DK" smtClean="0"/>
              <a:t>26.06.2026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51932B-A638-65E6-41EE-A70ADE542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38E96C-B3F3-04E2-B931-DAC443D74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56E31D-47B5-214A-8E49-8B6835262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00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C95BAB61-AEF9-B8C4-78CF-60DC04FFB152}"/>
              </a:ext>
            </a:extLst>
          </p:cNvPr>
          <p:cNvSpPr txBox="1"/>
          <p:nvPr/>
        </p:nvSpPr>
        <p:spPr>
          <a:xfrm>
            <a:off x="803189" y="612844"/>
            <a:ext cx="735130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GULV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Tekst til under billede på forsiden</a:t>
            </a:r>
          </a:p>
          <a:p>
            <a:r>
              <a:rPr lang="da-DK" dirty="0"/>
              <a:t> </a:t>
            </a:r>
          </a:p>
          <a:p>
            <a:r>
              <a:rPr lang="da-DK" b="1" dirty="0"/>
              <a:t>CORE</a:t>
            </a:r>
            <a:br>
              <a:rPr lang="da-DK" dirty="0"/>
            </a:br>
            <a:r>
              <a:rPr lang="da-DK" dirty="0"/>
              <a:t>Med CORE forener vi </a:t>
            </a:r>
            <a:r>
              <a:rPr lang="da-DK" dirty="0" err="1"/>
              <a:t>layers</a:t>
            </a:r>
            <a:r>
              <a:rPr lang="da-DK" dirty="0"/>
              <a:t>-gulvets stabilitet med det massive træs sjæl.</a:t>
            </a:r>
            <a:br>
              <a:rPr lang="da-DK" dirty="0"/>
            </a:br>
            <a:r>
              <a:rPr lang="da-DK" dirty="0"/>
              <a:t>Gulvet opbygges af 100 % samme træsort gennem alle lag.</a:t>
            </a:r>
            <a:br>
              <a:rPr lang="da-DK" dirty="0"/>
            </a:br>
            <a:r>
              <a:rPr lang="da-DK" dirty="0"/>
              <a:t>Vælg mellem forskellige træsorter, planker eller klassiske mønstre.</a:t>
            </a:r>
          </a:p>
          <a:p>
            <a:endParaRPr lang="da-DK" dirty="0"/>
          </a:p>
          <a:p>
            <a:r>
              <a:rPr lang="da-DK" b="1" dirty="0"/>
              <a:t>Massiv</a:t>
            </a:r>
            <a:br>
              <a:rPr lang="da-DK" b="1" dirty="0"/>
            </a:br>
            <a:r>
              <a:rPr lang="da-DK" dirty="0"/>
              <a:t>Det massive trægulv er et ærligt og tidløst valg.</a:t>
            </a:r>
            <a:br>
              <a:rPr lang="da-DK" dirty="0"/>
            </a:br>
            <a:r>
              <a:rPr lang="da-DK" dirty="0"/>
              <a:t>Vælg mellem forskellige træsorter, planker eller klassiske mønstre.</a:t>
            </a:r>
          </a:p>
          <a:p>
            <a:endParaRPr lang="da-DK" dirty="0"/>
          </a:p>
          <a:p>
            <a:r>
              <a:rPr lang="da-DK" b="1" dirty="0" err="1"/>
              <a:t>Layers</a:t>
            </a:r>
            <a:br>
              <a:rPr lang="da-DK" b="1" dirty="0"/>
            </a:br>
            <a:r>
              <a:rPr lang="da-DK" dirty="0" err="1"/>
              <a:t>Layers</a:t>
            </a:r>
            <a:r>
              <a:rPr lang="da-DK" dirty="0"/>
              <a:t> er en formstabil løsning med et massivt slidlag på op til 6 mm.</a:t>
            </a:r>
            <a:br>
              <a:rPr lang="da-DK" dirty="0"/>
            </a:br>
            <a:r>
              <a:rPr lang="da-DK" dirty="0"/>
              <a:t>Vælg mellem forskellige træsorter, planker eller klassiske mønstre.</a:t>
            </a:r>
          </a:p>
          <a:p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602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F95E729-A2CD-16FF-14E0-05E3745A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7" y="124931"/>
            <a:ext cx="8275990" cy="5209954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F9E83DCA-50ED-F3BF-3CC4-2A1644C579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312"/>
          <a:stretch>
            <a:fillRect/>
          </a:stretch>
        </p:blipFill>
        <p:spPr>
          <a:xfrm>
            <a:off x="8746383" y="2652751"/>
            <a:ext cx="817747" cy="972879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5EA62BAB-E23F-E410-C314-F94D71C6F4E8}"/>
              </a:ext>
            </a:extLst>
          </p:cNvPr>
          <p:cNvSpPr/>
          <p:nvPr/>
        </p:nvSpPr>
        <p:spPr>
          <a:xfrm>
            <a:off x="4380614" y="3216348"/>
            <a:ext cx="2179674" cy="781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CFC65FB-3A78-13AB-63A9-8CBD45E0179B}"/>
              </a:ext>
            </a:extLst>
          </p:cNvPr>
          <p:cNvSpPr txBox="1"/>
          <p:nvPr/>
        </p:nvSpPr>
        <p:spPr>
          <a:xfrm>
            <a:off x="7819615" y="1908865"/>
            <a:ext cx="4236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Fjern overskrifter som klassisk, eller XL</a:t>
            </a:r>
          </a:p>
          <a:p>
            <a:r>
              <a:rPr lang="da-DK" dirty="0"/>
              <a:t>Det må gerne være med </a:t>
            </a:r>
            <a:r>
              <a:rPr lang="da-DK" b="1" dirty="0"/>
              <a:t>FED alla det her</a:t>
            </a:r>
          </a:p>
        </p:txBody>
      </p:sp>
      <p:sp>
        <p:nvSpPr>
          <p:cNvPr id="22" name="Tekstrude 21">
            <a:extLst>
              <a:ext uri="{FF2B5EF4-FFF2-40B4-BE49-F238E27FC236}">
                <a16:creationId xmlns:a16="http://schemas.microsoft.com/office/drawing/2014/main" id="{8DA7C79D-C83D-1F59-2644-CE12A51FA2EE}"/>
              </a:ext>
            </a:extLst>
          </p:cNvPr>
          <p:cNvSpPr/>
          <p:nvPr/>
        </p:nvSpPr>
        <p:spPr>
          <a:xfrm>
            <a:off x="4274092" y="2088292"/>
            <a:ext cx="977530" cy="466904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4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32F0AD7-2473-68B6-9645-5B3E11CF7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657005"/>
            <a:ext cx="7772400" cy="3543989"/>
          </a:xfrm>
          <a:prstGeom prst="rect">
            <a:avLst/>
          </a:prstGeom>
        </p:spPr>
      </p:pic>
      <p:sp>
        <p:nvSpPr>
          <p:cNvPr id="3" name="Tekstrude 2">
            <a:extLst>
              <a:ext uri="{FF2B5EF4-FFF2-40B4-BE49-F238E27FC236}">
                <a16:creationId xmlns:a16="http://schemas.microsoft.com/office/drawing/2014/main" id="{BDF2F46B-2B43-4C3F-64EB-12096F3F0EF7}"/>
              </a:ext>
            </a:extLst>
          </p:cNvPr>
          <p:cNvSpPr/>
          <p:nvPr/>
        </p:nvSpPr>
        <p:spPr>
          <a:xfrm>
            <a:off x="7760043" y="3880022"/>
            <a:ext cx="679622" cy="395416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CF7518D-9E33-73B4-1457-691BD1D3E012}"/>
              </a:ext>
            </a:extLst>
          </p:cNvPr>
          <p:cNvSpPr txBox="1"/>
          <p:nvPr/>
        </p:nvSpPr>
        <p:spPr>
          <a:xfrm>
            <a:off x="2209800" y="4831662"/>
            <a:ext cx="270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Gerne ned på næste linje </a:t>
            </a:r>
          </a:p>
        </p:txBody>
      </p:sp>
    </p:spTree>
    <p:extLst>
      <p:ext uri="{BB962C8B-B14F-4D97-AF65-F5344CB8AC3E}">
        <p14:creationId xmlns:p14="http://schemas.microsoft.com/office/powerpoint/2010/main" val="301838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A1F92E5-DF3A-58B9-89DF-2A9244CCC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95401"/>
            <a:ext cx="7772400" cy="3667198"/>
          </a:xfrm>
          <a:prstGeom prst="rect">
            <a:avLst/>
          </a:prstGeom>
        </p:spPr>
      </p:pic>
      <p:sp>
        <p:nvSpPr>
          <p:cNvPr id="3" name="Tekstrude 2">
            <a:extLst>
              <a:ext uri="{FF2B5EF4-FFF2-40B4-BE49-F238E27FC236}">
                <a16:creationId xmlns:a16="http://schemas.microsoft.com/office/drawing/2014/main" id="{D785816E-D8F2-B2DA-03E1-5A455EA84B44}"/>
              </a:ext>
            </a:extLst>
          </p:cNvPr>
          <p:cNvSpPr/>
          <p:nvPr/>
        </p:nvSpPr>
        <p:spPr>
          <a:xfrm>
            <a:off x="4114800" y="2570205"/>
            <a:ext cx="1408670" cy="71669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D2E6484-EE60-0BFD-4BAA-BCE5FA4B6705}"/>
              </a:ext>
            </a:extLst>
          </p:cNvPr>
          <p:cNvSpPr txBox="1"/>
          <p:nvPr/>
        </p:nvSpPr>
        <p:spPr>
          <a:xfrm>
            <a:off x="3138617" y="5696452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Mellemrum</a:t>
            </a:r>
          </a:p>
        </p:txBody>
      </p:sp>
    </p:spTree>
    <p:extLst>
      <p:ext uri="{BB962C8B-B14F-4D97-AF65-F5344CB8AC3E}">
        <p14:creationId xmlns:p14="http://schemas.microsoft.com/office/powerpoint/2010/main" val="121034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5D9538E-E2C2-349C-F08A-64EBA5F1D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74" y="518984"/>
            <a:ext cx="9717826" cy="4849253"/>
          </a:xfrm>
          <a:prstGeom prst="rect">
            <a:avLst/>
          </a:prstGeom>
        </p:spPr>
      </p:pic>
      <p:sp>
        <p:nvSpPr>
          <p:cNvPr id="3" name="Tekstrude 2">
            <a:extLst>
              <a:ext uri="{FF2B5EF4-FFF2-40B4-BE49-F238E27FC236}">
                <a16:creationId xmlns:a16="http://schemas.microsoft.com/office/drawing/2014/main" id="{02973D4E-51BA-E67B-67FB-2A7208A24FA3}"/>
              </a:ext>
            </a:extLst>
          </p:cNvPr>
          <p:cNvSpPr/>
          <p:nvPr/>
        </p:nvSpPr>
        <p:spPr>
          <a:xfrm>
            <a:off x="5960076" y="4633783"/>
            <a:ext cx="551935" cy="432487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395EE5F-5797-A249-38E8-512ABEACCC18}"/>
              </a:ext>
            </a:extLst>
          </p:cNvPr>
          <p:cNvSpPr txBox="1"/>
          <p:nvPr/>
        </p:nvSpPr>
        <p:spPr>
          <a:xfrm>
            <a:off x="469556" y="5795319"/>
            <a:ext cx="270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Gerne ned på næste linje </a:t>
            </a:r>
          </a:p>
        </p:txBody>
      </p:sp>
    </p:spTree>
    <p:extLst>
      <p:ext uri="{BB962C8B-B14F-4D97-AF65-F5344CB8AC3E}">
        <p14:creationId xmlns:p14="http://schemas.microsoft.com/office/powerpoint/2010/main" val="1829355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B2B08F8-1567-8285-1BA5-E69F87FC5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72371"/>
            <a:ext cx="7772400" cy="4113258"/>
          </a:xfrm>
          <a:prstGeom prst="rect">
            <a:avLst/>
          </a:prstGeom>
        </p:spPr>
      </p:pic>
      <p:sp>
        <p:nvSpPr>
          <p:cNvPr id="3" name="Tekstrude 2">
            <a:extLst>
              <a:ext uri="{FF2B5EF4-FFF2-40B4-BE49-F238E27FC236}">
                <a16:creationId xmlns:a16="http://schemas.microsoft.com/office/drawing/2014/main" id="{0DCA9633-B453-AEA6-2E9A-5E52407A2D1B}"/>
              </a:ext>
            </a:extLst>
          </p:cNvPr>
          <p:cNvSpPr/>
          <p:nvPr/>
        </p:nvSpPr>
        <p:spPr>
          <a:xfrm>
            <a:off x="5325762" y="2286000"/>
            <a:ext cx="1112108" cy="531341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62BF40D-839E-F79D-D57E-B7618FB6D212}"/>
              </a:ext>
            </a:extLst>
          </p:cNvPr>
          <p:cNvSpPr txBox="1"/>
          <p:nvPr/>
        </p:nvSpPr>
        <p:spPr>
          <a:xfrm>
            <a:off x="3966519" y="6153665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Mellemrum</a:t>
            </a:r>
          </a:p>
        </p:txBody>
      </p:sp>
    </p:spTree>
    <p:extLst>
      <p:ext uri="{BB962C8B-B14F-4D97-AF65-F5344CB8AC3E}">
        <p14:creationId xmlns:p14="http://schemas.microsoft.com/office/powerpoint/2010/main" val="1882697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7590</TotalTime>
  <Words>127</Words>
  <Application>Microsoft Macintosh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Kirkevang Mathiasen</dc:creator>
  <cp:lastModifiedBy>Sarah Kirkevang Mathiasen</cp:lastModifiedBy>
  <cp:revision>3</cp:revision>
  <dcterms:created xsi:type="dcterms:W3CDTF">2026-06-19T08:27:20Z</dcterms:created>
  <dcterms:modified xsi:type="dcterms:W3CDTF">2026-06-29T10:28:19Z</dcterms:modified>
</cp:coreProperties>
</file>