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presProps.xml" ContentType="application/vnd.openxmlformats-officedocument.presentationml.pres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Lst>
  <p:sldSz cx="12192000" cy="6858000"/>
  <p:notesSz cx="6858000" cy="121920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 name="PlaceHolder 1"/>
          <p:cNvSpPr>
            <a:spLocks noGrp="1"/>
          </p:cNvSpPr>
          <p:nvPr>
            <p:ph type="sldImg"/>
          </p:nvPr>
        </p:nvSpPr>
        <p:spPr>
          <a:xfrm>
            <a:off x="533520" y="764280"/>
            <a:ext cx="6704640" cy="3771360"/>
          </a:xfrm>
          <a:prstGeom prst="rect">
            <a:avLst/>
          </a:prstGeom>
          <a:noFill/>
          <a:ln w="0">
            <a:noFill/>
          </a:ln>
        </p:spPr>
        <p:txBody>
          <a:bodyPr lIns="0" tIns="0" rIns="0" bIns="0" anchor="ctr">
            <a:noAutofit/>
          </a:bodyPr>
          <a:p>
            <a:r>
              <a:rPr lang="en-US" sz="1400" b="0" u="none" strike="noStrike">
                <a:solidFill>
                  <a:srgbClr val="000000"/>
                </a:solidFill>
                <a:effectLst/>
                <a:uFillTx/>
                <a:latin typeface="Arial"/>
              </a:rPr>
              <a:t>Click to move the slide</a:t>
            </a:r>
            <a:endParaRPr lang="en-US" sz="1400" b="0" u="none" strike="noStrike">
              <a:solidFill>
                <a:srgbClr val="000000"/>
              </a:solidFill>
              <a:effectLst/>
              <a:uFillTx/>
              <a:latin typeface="Arial"/>
            </a:endParaRPr>
          </a:p>
        </p:txBody>
      </p:sp>
      <p:sp>
        <p:nvSpPr>
          <p:cNvPr id="5" name="PlaceHolder 2"/>
          <p:cNvSpPr>
            <a:spLocks noGrp="1"/>
          </p:cNvSpPr>
          <p:nvPr>
            <p:ph type="body"/>
          </p:nvPr>
        </p:nvSpPr>
        <p:spPr>
          <a:xfrm>
            <a:off x="777240" y="4777560"/>
            <a:ext cx="6217560" cy="4525920"/>
          </a:xfrm>
          <a:prstGeom prst="rect">
            <a:avLst/>
          </a:prstGeom>
          <a:noFill/>
          <a:ln w="0">
            <a:noFill/>
          </a:ln>
        </p:spPr>
        <p:txBody>
          <a:bodyPr lIns="0" tIns="0" rIns="0" bIns="0" anchor="t">
            <a:noAutofit/>
          </a:bodyPr>
          <a:p>
            <a:pPr indent="0" algn="l">
              <a:buNone/>
            </a:pPr>
            <a:r>
              <a:rPr lang="en-US" sz="2000" b="0" u="none" strike="noStrike">
                <a:solidFill>
                  <a:srgbClr val="000000"/>
                </a:solidFill>
                <a:effectLst/>
                <a:uFillTx/>
                <a:latin typeface="Arial"/>
              </a:rPr>
              <a:t>Click to edit the notes format</a:t>
            </a:r>
            <a:endParaRPr lang="en-US" sz="2000" b="0" u="none" strike="noStrike">
              <a:solidFill>
                <a:srgbClr val="000000"/>
              </a:solidFill>
              <a:effectLst/>
              <a:uFillTx/>
              <a:latin typeface="Arial"/>
            </a:endParaRPr>
          </a:p>
        </p:txBody>
      </p:sp>
      <p:sp>
        <p:nvSpPr>
          <p:cNvPr id="6" name="PlaceHolder 3"/>
          <p:cNvSpPr>
            <a:spLocks noGrp="1"/>
          </p:cNvSpPr>
          <p:nvPr>
            <p:ph type="hdr"/>
          </p:nvPr>
        </p:nvSpPr>
        <p:spPr>
          <a:xfrm>
            <a:off x="0" y="0"/>
            <a:ext cx="3372840" cy="502560"/>
          </a:xfrm>
          <a:prstGeom prst="rect">
            <a:avLst/>
          </a:prstGeom>
          <a:noFill/>
          <a:ln w="0">
            <a:noFill/>
          </a:ln>
        </p:spPr>
        <p:txBody>
          <a:bodyPr lIns="0" tIns="0" rIns="0" bIns="0" anchor="t">
            <a:noAutofit/>
          </a:bodyPr>
          <a:p>
            <a:pPr indent="0" algn="l">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7" name="PlaceHolder 4"/>
          <p:cNvSpPr>
            <a:spLocks noGrp="1"/>
          </p:cNvSpPr>
          <p:nvPr>
            <p:ph type="dt" idx="1"/>
          </p:nvPr>
        </p:nvSpPr>
        <p:spPr>
          <a:xfrm>
            <a:off x="4399200" y="0"/>
            <a:ext cx="3372840" cy="502560"/>
          </a:xfrm>
          <a:prstGeom prst="rect">
            <a:avLst/>
          </a:prstGeom>
          <a:noFill/>
          <a:ln w="0">
            <a:noFill/>
          </a:ln>
        </p:spPr>
        <p:txBody>
          <a:bodyPr lIns="0" tIns="0" rIns="0" bIns="0" anchor="t">
            <a:noAutofit/>
          </a:bodyPr>
          <a:lstStyle>
            <a:lvl1pPr indent="0" algn="r">
              <a:buNone/>
              <a:defRPr lang="en-US" sz="1400" b="0" u="none" strike="noStrike">
                <a:solidFill>
                  <a:srgbClr val="000000"/>
                </a:solidFill>
                <a:effectLst/>
                <a:uFillTx/>
                <a:latin typeface="Times New Roman"/>
              </a:defRPr>
            </a:lvl1pPr>
          </a:lstStyle>
          <a:p>
            <a:pPr indent="0" algn="r">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8" name="PlaceHolder 5"/>
          <p:cNvSpPr>
            <a:spLocks noGrp="1"/>
          </p:cNvSpPr>
          <p:nvPr>
            <p:ph type="ftr" idx="2"/>
          </p:nvPr>
        </p:nvSpPr>
        <p:spPr>
          <a:xfrm>
            <a:off x="0" y="9555480"/>
            <a:ext cx="3372840" cy="502560"/>
          </a:xfrm>
          <a:prstGeom prst="rect">
            <a:avLst/>
          </a:prstGeom>
          <a:noFill/>
          <a:ln w="0">
            <a:noFill/>
          </a:ln>
        </p:spPr>
        <p:txBody>
          <a:bodyPr lIns="0" tIns="0" rIns="0" bIns="0" anchor="b">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9" name="PlaceHolder 6"/>
          <p:cNvSpPr>
            <a:spLocks noGrp="1"/>
          </p:cNvSpPr>
          <p:nvPr>
            <p:ph type="sldNum" idx="3"/>
          </p:nvPr>
        </p:nvSpPr>
        <p:spPr>
          <a:xfrm>
            <a:off x="4399200" y="9555480"/>
            <a:ext cx="3372840" cy="502560"/>
          </a:xfrm>
          <a:prstGeom prst="rect">
            <a:avLst/>
          </a:prstGeom>
          <a:noFill/>
          <a:ln w="0">
            <a:noFill/>
          </a:ln>
        </p:spPr>
        <p:txBody>
          <a:bodyPr lIns="0" tIns="0" rIns="0" bIns="0" anchor="b">
            <a:noAutofit/>
          </a:bodyPr>
          <a:lstStyle>
            <a:lvl1pPr indent="0" algn="r">
              <a:buNone/>
              <a:defRPr lang="en-US" sz="1400" b="0" u="none" strike="noStrike">
                <a:solidFill>
                  <a:srgbClr val="000000"/>
                </a:solidFill>
                <a:effectLst/>
                <a:uFillTx/>
                <a:latin typeface="Times New Roman"/>
              </a:defRPr>
            </a:lvl1pPr>
          </a:lstStyle>
          <a:p>
            <a:pPr indent="0" algn="r">
              <a:buNone/>
            </a:pPr>
            <a:fld id="{B165B55D-DF5F-46FE-9B2E-F1A58ED39A67}" type="slidenum">
              <a:rPr lang="en-US" sz="1400" b="0" u="none" strike="noStrike">
                <a:solidFill>
                  <a:srgbClr val="000000"/>
                </a:solidFill>
                <a:effectLst/>
                <a:uFillTx/>
                <a:latin typeface="Times New Roman"/>
              </a:rPr>
              <a:t>1</a:t>
            </a:fld>
            <a:endParaRPr lang="en-US" sz="1400" b="0" u="none" strike="noStrik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PlaceHolder 1"/>
          <p:cNvSpPr>
            <a:spLocks noGrp="1"/>
          </p:cNvSpPr>
          <p:nvPr>
            <p:ph type="sldImg"/>
          </p:nvPr>
        </p:nvSpPr>
        <p:spPr>
          <a:xfrm>
            <a:off x="685800" y="1143000"/>
            <a:ext cx="5484240" cy="3084120"/>
          </a:xfrm>
          <a:prstGeom prst="rect">
            <a:avLst/>
          </a:prstGeom>
          <a:ln w="0">
            <a:noFill/>
          </a:ln>
        </p:spPr>
      </p:sp>
      <p:sp>
        <p:nvSpPr>
          <p:cNvPr id="99" name="PlaceHolder 2"/>
          <p:cNvSpPr>
            <a:spLocks noGrp="1"/>
          </p:cNvSpPr>
          <p:nvPr>
            <p:ph type="body"/>
          </p:nvPr>
        </p:nvSpPr>
        <p:spPr>
          <a:xfrm>
            <a:off x="685800" y="4400640"/>
            <a:ext cx="5484240" cy="35982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100" name="PlaceHolder 3"/>
          <p:cNvSpPr>
            <a:spLocks noGrp="1"/>
          </p:cNvSpPr>
          <p:nvPr>
            <p:ph type="sldNum" idx="4"/>
          </p:nvPr>
        </p:nvSpPr>
        <p:spPr>
          <a:xfrm>
            <a:off x="3884760" y="8685360"/>
            <a:ext cx="2969640" cy="45648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u="none" strike="noStrike">
                <a:solidFill>
                  <a:schemeClr val="dk1"/>
                </a:solidFill>
                <a:effectLst/>
                <a:uFillTx/>
                <a:latin typeface="Arial"/>
                <a:ea typeface="Arial"/>
              </a:defRPr>
            </a:lvl1pPr>
          </a:lstStyle>
          <a:p>
            <a:pPr indent="0" algn="r">
              <a:lnSpc>
                <a:spcPct val="100000"/>
              </a:lnSpc>
              <a:buNone/>
              <a:tabLst>
                <a:tab pos="0" algn="l"/>
              </a:tabLst>
            </a:pPr>
            <a:fld id="{A2A22B64-ED20-4B1B-92AD-8928371B990C}" type="slidenum">
              <a:rPr lang="en-US" sz="1200" b="0" u="none" strike="noStrike">
                <a:solidFill>
                  <a:schemeClr val="dk1"/>
                </a:solidFill>
                <a:effectLst/>
                <a:uFillTx/>
                <a:latin typeface="Arial"/>
                <a:ea typeface="Arial"/>
              </a:rPr>
              <a:t>&lt;number&gt;</a:t>
            </a:fld>
            <a:endParaRPr lang="en-US" sz="1200" b="0" u="none" strike="noStrike">
              <a:solidFill>
                <a:srgbClr val="000000"/>
              </a:solidFill>
              <a:effectLst/>
              <a:uFillTx/>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PlaceHolder 1"/>
          <p:cNvSpPr>
            <a:spLocks noGrp="1"/>
          </p:cNvSpPr>
          <p:nvPr>
            <p:ph type="sldImg"/>
          </p:nvPr>
        </p:nvSpPr>
        <p:spPr>
          <a:xfrm>
            <a:off x="685800" y="1143000"/>
            <a:ext cx="5484240" cy="3084120"/>
          </a:xfrm>
          <a:prstGeom prst="rect">
            <a:avLst/>
          </a:prstGeom>
          <a:ln w="0">
            <a:noFill/>
          </a:ln>
        </p:spPr>
      </p:sp>
      <p:sp>
        <p:nvSpPr>
          <p:cNvPr id="102" name="PlaceHolder 2"/>
          <p:cNvSpPr>
            <a:spLocks noGrp="1"/>
          </p:cNvSpPr>
          <p:nvPr>
            <p:ph type="body"/>
          </p:nvPr>
        </p:nvSpPr>
        <p:spPr>
          <a:xfrm>
            <a:off x="685800" y="4400640"/>
            <a:ext cx="5484240" cy="35982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103" name="PlaceHolder 3"/>
          <p:cNvSpPr>
            <a:spLocks noGrp="1"/>
          </p:cNvSpPr>
          <p:nvPr>
            <p:ph type="sldNum" idx="5"/>
          </p:nvPr>
        </p:nvSpPr>
        <p:spPr>
          <a:xfrm>
            <a:off x="3884760" y="8685360"/>
            <a:ext cx="2969640" cy="45648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u="none" strike="noStrike">
                <a:solidFill>
                  <a:schemeClr val="dk1"/>
                </a:solidFill>
                <a:effectLst/>
                <a:uFillTx/>
                <a:latin typeface="Arial"/>
                <a:ea typeface="Arial"/>
              </a:defRPr>
            </a:lvl1pPr>
          </a:lstStyle>
          <a:p>
            <a:pPr indent="0" algn="r">
              <a:lnSpc>
                <a:spcPct val="100000"/>
              </a:lnSpc>
              <a:buNone/>
              <a:tabLst>
                <a:tab pos="0" algn="l"/>
              </a:tabLst>
            </a:pPr>
            <a:fld id="{05821F50-F06D-4337-897D-92BEAF713EAA}" type="slidenum">
              <a:rPr lang="en-US" sz="1200" b="0" u="none" strike="noStrike">
                <a:solidFill>
                  <a:schemeClr val="dk1"/>
                </a:solidFill>
                <a:effectLst/>
                <a:uFillTx/>
                <a:latin typeface="Arial"/>
                <a:ea typeface="Arial"/>
              </a:rPr>
              <a:t>&lt;number&gt;</a:t>
            </a:fld>
            <a:endParaRPr lang="en-US" sz="1200" b="0" u="none" strike="noStrike">
              <a:solidFill>
                <a:srgbClr val="000000"/>
              </a:solidFill>
              <a:effectLst/>
              <a:uFillTx/>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type="sldImg"/>
          </p:nvPr>
        </p:nvSpPr>
        <p:spPr>
          <a:xfrm>
            <a:off x="685800" y="1143000"/>
            <a:ext cx="5484240" cy="3084120"/>
          </a:xfrm>
          <a:prstGeom prst="rect">
            <a:avLst/>
          </a:prstGeom>
          <a:ln w="0">
            <a:noFill/>
          </a:ln>
        </p:spPr>
      </p:sp>
      <p:sp>
        <p:nvSpPr>
          <p:cNvPr id="105" name="PlaceHolder 2"/>
          <p:cNvSpPr>
            <a:spLocks noGrp="1"/>
          </p:cNvSpPr>
          <p:nvPr>
            <p:ph type="body"/>
          </p:nvPr>
        </p:nvSpPr>
        <p:spPr>
          <a:xfrm>
            <a:off x="685800" y="4400640"/>
            <a:ext cx="5484240" cy="35982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106" name="PlaceHolder 3"/>
          <p:cNvSpPr>
            <a:spLocks noGrp="1"/>
          </p:cNvSpPr>
          <p:nvPr>
            <p:ph type="sldNum" idx="6"/>
          </p:nvPr>
        </p:nvSpPr>
        <p:spPr>
          <a:xfrm>
            <a:off x="3884760" y="8685360"/>
            <a:ext cx="2969640" cy="45648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u="none" strike="noStrike">
                <a:solidFill>
                  <a:schemeClr val="dk1"/>
                </a:solidFill>
                <a:effectLst/>
                <a:uFillTx/>
                <a:latin typeface="Arial"/>
                <a:ea typeface="Arial"/>
              </a:defRPr>
            </a:lvl1pPr>
          </a:lstStyle>
          <a:p>
            <a:pPr indent="0" algn="r">
              <a:lnSpc>
                <a:spcPct val="100000"/>
              </a:lnSpc>
              <a:buNone/>
              <a:tabLst>
                <a:tab pos="0" algn="l"/>
              </a:tabLst>
            </a:pPr>
            <a:fld id="{8B059C9E-DD67-40C6-A2A4-6972BBC9FDE6}" type="slidenum">
              <a:rPr lang="en-US" sz="1200" b="0" u="none" strike="noStrike">
                <a:solidFill>
                  <a:schemeClr val="dk1"/>
                </a:solidFill>
                <a:effectLst/>
                <a:uFillTx/>
                <a:latin typeface="Arial"/>
                <a:ea typeface="Arial"/>
              </a:rPr>
              <a:t>&lt;number&gt;</a:t>
            </a:fld>
            <a:endParaRPr lang="en-US" sz="1200" b="0" u="none" strike="noStrike">
              <a:solidFill>
                <a:srgbClr val="000000"/>
              </a:solidFill>
              <a:effectLst/>
              <a:uFillTx/>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PlaceHolder 1"/>
          <p:cNvSpPr>
            <a:spLocks noGrp="1"/>
          </p:cNvSpPr>
          <p:nvPr>
            <p:ph type="sldImg"/>
          </p:nvPr>
        </p:nvSpPr>
        <p:spPr>
          <a:xfrm>
            <a:off x="685800" y="1143000"/>
            <a:ext cx="5484240" cy="3084120"/>
          </a:xfrm>
          <a:prstGeom prst="rect">
            <a:avLst/>
          </a:prstGeom>
          <a:ln w="0">
            <a:noFill/>
          </a:ln>
        </p:spPr>
      </p:sp>
      <p:sp>
        <p:nvSpPr>
          <p:cNvPr id="108" name="PlaceHolder 2"/>
          <p:cNvSpPr>
            <a:spLocks noGrp="1"/>
          </p:cNvSpPr>
          <p:nvPr>
            <p:ph type="body"/>
          </p:nvPr>
        </p:nvSpPr>
        <p:spPr>
          <a:xfrm>
            <a:off x="685800" y="4400640"/>
            <a:ext cx="5484240" cy="35982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109" name="PlaceHolder 3"/>
          <p:cNvSpPr>
            <a:spLocks noGrp="1"/>
          </p:cNvSpPr>
          <p:nvPr>
            <p:ph type="sldNum" idx="7"/>
          </p:nvPr>
        </p:nvSpPr>
        <p:spPr>
          <a:xfrm>
            <a:off x="3884760" y="8685360"/>
            <a:ext cx="2969640" cy="45648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u="none" strike="noStrike">
                <a:solidFill>
                  <a:schemeClr val="dk1"/>
                </a:solidFill>
                <a:effectLst/>
                <a:uFillTx/>
                <a:latin typeface="Arial"/>
                <a:ea typeface="Arial"/>
              </a:defRPr>
            </a:lvl1pPr>
          </a:lstStyle>
          <a:p>
            <a:pPr indent="0" algn="r">
              <a:lnSpc>
                <a:spcPct val="100000"/>
              </a:lnSpc>
              <a:buNone/>
              <a:tabLst>
                <a:tab pos="0" algn="l"/>
              </a:tabLst>
            </a:pPr>
            <a:fld id="{EF2852CA-B7FF-480E-AA48-1BB7CB63BFEC}" type="slidenum">
              <a:rPr lang="en-US" sz="1200" b="0" u="none" strike="noStrike">
                <a:solidFill>
                  <a:schemeClr val="dk1"/>
                </a:solidFill>
                <a:effectLst/>
                <a:uFillTx/>
                <a:latin typeface="Arial"/>
                <a:ea typeface="Arial"/>
              </a:rPr>
              <a:t>&lt;number&gt;</a:t>
            </a:fld>
            <a:endParaRPr lang="en-US" sz="1200" b="0" u="none" strike="noStrike">
              <a:solidFill>
                <a:srgbClr val="000000"/>
              </a:solidFill>
              <a:effectLst/>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spTree>
      <p:nvGrpSpPr>
        <p:cNvPr id="1" name=""/>
        <p:cNvGrpSpPr/>
        <p:nvPr/>
      </p:nvGrpSpPr>
      <p:grpSpPr>
        <a:xfrm>
          <a:off x="0" y="0"/>
          <a:ext cx="0" cy="0"/>
          <a:chOff x="0" y="0"/>
          <a:chExt cx="0" cy="0"/>
        </a:xfrm>
      </p:grpSpPr>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tabLst>
                <a:tab pos="0" algn="l"/>
              </a:tabLst>
              <a:defRPr lang="en-US" sz="1400" b="0" u="none" strike="noStrike">
                <a:solidFill>
                  <a:srgbClr val="000000"/>
                </a:solidFill>
                <a:effectLst/>
                <a:uFillTx/>
                <a:latin typeface="Arial"/>
              </a:defRPr>
            </a:lvl1pPr>
          </a:lstStyle>
          <a:p>
            <a:pPr indent="0" algn="l">
              <a:buNone/>
              <a:tabLst>
                <a:tab pos="0" algn="l"/>
              </a:tabLst>
            </a:pPr>
            <a:r>
              <a:rPr lang="en-US" sz="1400" b="0" u="none" strike="noStrike">
                <a:solidFill>
                  <a:srgbClr val="000000"/>
                </a:solidFill>
                <a:effectLst/>
                <a:uFillTx/>
                <a:latin typeface="Arial"/>
              </a:rPr>
              <a:t>Click to edit the title text format</a:t>
            </a:r>
            <a:endParaRPr lang="en-US" sz="1400" b="0" u="none" strike="noStrike">
              <a:solidFill>
                <a:srgbClr val="000000"/>
              </a:solidFill>
              <a:effectLst/>
              <a:uFillTx/>
              <a:latin typeface="Arial"/>
            </a:endParaRPr>
          </a:p>
        </p:txBody>
      </p:sp>
      <p:sp>
        <p:nvSpPr>
          <p:cNvPr id="3"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a:spcBef>
                <a:spcPts val="1417"/>
              </a:spcBef>
              <a:buClr>
                <a:srgbClr val="000000"/>
              </a:buClr>
              <a:buSzPct val="45000"/>
              <a:buFont typeface="Wingdings" charset="2"/>
              <a:buChar char=""/>
              <a:defRPr lang="en-US" sz="14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en-US" sz="14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en-US" sz="14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en-US" sz="14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en-US" sz="20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en-US" sz="20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en-US" sz="20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en-US" sz="1400" b="0" u="none" strike="noStrike">
                <a:solidFill>
                  <a:srgbClr val="000000"/>
                </a:solidFill>
                <a:effectLst/>
                <a:uFillTx/>
                <a:latin typeface="Arial"/>
              </a:rPr>
              <a:t>Click to edit the outline text format</a:t>
            </a:r>
            <a:endParaRPr lang="en-US" sz="14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en-US" sz="1400" b="0" u="none" strike="noStrike">
                <a:solidFill>
                  <a:srgbClr val="000000"/>
                </a:solidFill>
                <a:effectLst/>
                <a:uFillTx/>
                <a:latin typeface="Arial"/>
              </a:rPr>
              <a:t>Second Outline Level</a:t>
            </a:r>
            <a:endParaRPr lang="en-US" sz="14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en-US" sz="1400" b="0" u="none" strike="noStrike">
                <a:solidFill>
                  <a:srgbClr val="000000"/>
                </a:solidFill>
                <a:effectLst/>
                <a:uFillTx/>
                <a:latin typeface="Arial"/>
              </a:rPr>
              <a:t>Third Outline Level</a:t>
            </a:r>
            <a:endParaRPr lang="en-US" sz="14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en-US" sz="1400" b="0" u="none" strike="noStrike">
                <a:solidFill>
                  <a:srgbClr val="000000"/>
                </a:solidFill>
                <a:effectLst/>
                <a:uFillTx/>
                <a:latin typeface="Arial"/>
              </a:rPr>
              <a:t>Fourth Outline Level</a:t>
            </a:r>
            <a:endParaRPr lang="en-US" sz="14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clrMap bg1="lt1" tx1="dk1" bg2="dk2" tx2="lt2" accent1="accent1" accent2="accent2" accent3="accent3" accent4="accent4" accent5="accent5" accent6="accent6" hlink="hlink" folHlink="folHlink"/>
  <p:sldLayoutIdLst>
    <p:sldLayoutId id="2147483649"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xml"/><Relationship Id="rId5" Type="http://schemas.openxmlformats.org/officeDocument/2006/relationships/notesSlide" Target="../notesSlides/notesSlide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slideLayout" Target="../slideLayouts/slideLayout1.xml"/><Relationship Id="rId8"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slideLayout" Target="../slideLayouts/slideLayout1.xml"/><Relationship Id="rId6"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B0F14"/>
        </a:solidFill>
      </p:bgPr>
    </p:bg>
    <p:spTree>
      <p:nvGrpSpPr>
        <p:cNvPr id="1" name=""/>
        <p:cNvGrpSpPr/>
        <p:nvPr/>
      </p:nvGrpSpPr>
      <p:grpSpPr>
        <a:xfrm>
          <a:off x="0" y="0"/>
          <a:ext cx="0" cy="0"/>
          <a:chOff x="0" y="0"/>
          <a:chExt cx="0" cy="0"/>
        </a:xfrm>
      </p:grpSpPr>
      <p:sp>
        <p:nvSpPr>
          <p:cNvPr id="10" name="Google Shape;18;p1"/>
          <p:cNvSpPr/>
          <p:nvPr/>
        </p:nvSpPr>
        <p:spPr>
          <a:xfrm>
            <a:off x="10424160" y="-320040"/>
            <a:ext cx="1826640" cy="200952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6000" b="1" u="none" strike="noStrike">
                <a:solidFill>
                  <a:srgbClr val="17202A"/>
                </a:solidFill>
                <a:effectLst/>
                <a:uFillTx/>
                <a:latin typeface="Arial"/>
                <a:ea typeface="Arial"/>
              </a:rPr>
              <a:t>{</a:t>
            </a:r>
            <a:endParaRPr lang="en-US" sz="16000" b="0" u="none" strike="noStrike">
              <a:solidFill>
                <a:srgbClr val="FFFFFF"/>
              </a:solidFill>
              <a:effectLst/>
              <a:uFillTx/>
              <a:latin typeface="Arial"/>
            </a:endParaRPr>
          </a:p>
        </p:txBody>
      </p:sp>
      <p:sp>
        <p:nvSpPr>
          <p:cNvPr id="11" name="Google Shape;19;p1"/>
          <p:cNvSpPr/>
          <p:nvPr/>
        </p:nvSpPr>
        <p:spPr>
          <a:xfrm>
            <a:off x="731520" y="2286000"/>
            <a:ext cx="9141840" cy="100368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5400" b="1" u="none" strike="noStrike">
                <a:solidFill>
                  <a:srgbClr val="FE974E"/>
                </a:solidFill>
                <a:effectLst/>
                <a:uFillTx/>
                <a:latin typeface="Arial"/>
                <a:ea typeface="Arial"/>
              </a:rPr>
              <a:t>ForEach</a:t>
            </a:r>
            <a:endParaRPr lang="en-US" sz="5400" b="0" u="none" strike="noStrike">
              <a:solidFill>
                <a:srgbClr val="FE974E"/>
              </a:solidFill>
              <a:effectLst/>
              <a:uFillTx/>
              <a:latin typeface="Arial"/>
            </a:endParaRPr>
          </a:p>
        </p:txBody>
      </p:sp>
      <p:sp>
        <p:nvSpPr>
          <p:cNvPr id="12" name="Google Shape;20;p1"/>
          <p:cNvSpPr/>
          <p:nvPr/>
        </p:nvSpPr>
        <p:spPr>
          <a:xfrm>
            <a:off x="785880" y="3179880"/>
            <a:ext cx="7313040" cy="36360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600" b="1" u="none" strike="noStrike">
                <a:solidFill>
                  <a:srgbClr val="4E88FE"/>
                </a:solidFill>
                <a:effectLst/>
                <a:uFillTx/>
                <a:latin typeface="Calibri"/>
                <a:ea typeface="Calibri"/>
              </a:rPr>
              <a:t>{ TECHNOLOGY SERVICES }</a:t>
            </a:r>
            <a:endParaRPr lang="en-US" sz="1600" b="0" u="none" strike="noStrike">
              <a:solidFill>
                <a:srgbClr val="FFFFFF"/>
              </a:solidFill>
              <a:effectLst/>
              <a:uFillTx/>
              <a:latin typeface="Arial"/>
            </a:endParaRPr>
          </a:p>
        </p:txBody>
      </p:sp>
      <p:sp>
        <p:nvSpPr>
          <p:cNvPr id="13" name="Google Shape;21;p1"/>
          <p:cNvSpPr/>
          <p:nvPr/>
        </p:nvSpPr>
        <p:spPr>
          <a:xfrm>
            <a:off x="777240" y="3611880"/>
            <a:ext cx="8684640" cy="45504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800" b="0" u="none" strike="noStrike">
                <a:solidFill>
                  <a:srgbClr val="94A3B8"/>
                </a:solidFill>
                <a:effectLst/>
                <a:uFillTx/>
                <a:latin typeface="Calibri"/>
                <a:ea typeface="Calibri"/>
              </a:rPr>
              <a:t>Technology services for your growing business.</a:t>
            </a:r>
            <a:endParaRPr lang="en-US" sz="1800" b="0" u="none" strike="noStrike">
              <a:solidFill>
                <a:srgbClr val="FFFFFF"/>
              </a:solidFill>
              <a:effectLst/>
              <a:uFillTx/>
              <a:latin typeface="Arial"/>
            </a:endParaRPr>
          </a:p>
        </p:txBody>
      </p:sp>
      <p:cxnSp>
        <p:nvCxnSpPr>
          <p:cNvPr id="14" name="Google Shape;22;p1"/>
          <p:cNvCxnSpPr/>
          <p:nvPr/>
        </p:nvCxnSpPr>
        <p:spPr>
          <a:xfrm>
            <a:off x="777240" y="4160520"/>
            <a:ext cx="2927520" cy="1800"/>
          </a:xfrm>
          <a:prstGeom prst="straightConnector1">
            <a:avLst/>
          </a:prstGeom>
          <a:ln w="12700">
            <a:solidFill>
              <a:srgbClr val="263241"/>
            </a:solidFill>
            <a:round/>
          </a:ln>
        </p:spPr>
      </p:cxnSp>
      <p:sp>
        <p:nvSpPr>
          <p:cNvPr id="15" name="Google Shape;23;p1"/>
          <p:cNvSpPr/>
          <p:nvPr/>
        </p:nvSpPr>
        <p:spPr>
          <a:xfrm>
            <a:off x="777240" y="4343400"/>
            <a:ext cx="7313040" cy="36360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300" b="0" u="none" strike="noStrike">
                <a:solidFill>
                  <a:srgbClr val="7C8A9A"/>
                </a:solidFill>
                <a:effectLst/>
                <a:uFillTx/>
                <a:latin typeface="Calibri"/>
                <a:ea typeface="Calibri"/>
              </a:rPr>
              <a:t>Capabilities &amp; Engagement Overview</a:t>
            </a:r>
            <a:endParaRPr lang="en-US" sz="1300" b="0" u="none" strike="noStrike">
              <a:solidFill>
                <a:srgbClr val="FFFFFF"/>
              </a:solidFill>
              <a:effectLst/>
              <a:uFillTx/>
              <a:latin typeface="Arial"/>
            </a:endParaRPr>
          </a:p>
        </p:txBody>
      </p:sp>
      <p:pic>
        <p:nvPicPr>
          <p:cNvPr id="16" name="Google Shape;24;p1" descr="preencoded.png"/>
          <p:cNvPicPr/>
          <p:nvPr/>
        </p:nvPicPr>
        <p:blipFill>
          <a:blip r:embed="rId1"/>
          <a:stretch/>
        </p:blipFill>
        <p:spPr>
          <a:xfrm>
            <a:off x="777240" y="5989320"/>
            <a:ext cx="199080" cy="199080"/>
          </a:xfrm>
          <a:prstGeom prst="rect">
            <a:avLst/>
          </a:prstGeom>
          <a:noFill/>
          <a:ln w="0">
            <a:noFill/>
          </a:ln>
        </p:spPr>
      </p:pic>
      <p:sp>
        <p:nvSpPr>
          <p:cNvPr id="17" name="Google Shape;25;p1"/>
          <p:cNvSpPr/>
          <p:nvPr/>
        </p:nvSpPr>
        <p:spPr>
          <a:xfrm>
            <a:off x="1051560" y="5934600"/>
            <a:ext cx="2192400" cy="31788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100" b="0" u="none" strike="noStrike">
                <a:solidFill>
                  <a:srgbClr val="94A3B8"/>
                </a:solidFill>
                <a:effectLst/>
                <a:uFillTx/>
                <a:latin typeface="Calibri"/>
                <a:ea typeface="Calibri"/>
              </a:rPr>
              <a:t>foreachts.com</a:t>
            </a:r>
            <a:endParaRPr lang="en-US" sz="1100" b="0" u="none" strike="noStrike">
              <a:solidFill>
                <a:srgbClr val="FFFFFF"/>
              </a:solidFill>
              <a:effectLst/>
              <a:uFillTx/>
              <a:latin typeface="Arial"/>
            </a:endParaRPr>
          </a:p>
        </p:txBody>
      </p:sp>
      <p:pic>
        <p:nvPicPr>
          <p:cNvPr id="18" name="Google Shape;26;p1" descr="preencoded.png"/>
          <p:cNvPicPr/>
          <p:nvPr/>
        </p:nvPicPr>
        <p:blipFill>
          <a:blip r:embed="rId2"/>
          <a:stretch/>
        </p:blipFill>
        <p:spPr>
          <a:xfrm>
            <a:off x="3200400" y="5989320"/>
            <a:ext cx="199080" cy="199080"/>
          </a:xfrm>
          <a:prstGeom prst="rect">
            <a:avLst/>
          </a:prstGeom>
          <a:noFill/>
          <a:ln w="0">
            <a:noFill/>
          </a:ln>
        </p:spPr>
      </p:pic>
      <p:sp>
        <p:nvSpPr>
          <p:cNvPr id="19" name="Google Shape;27;p1"/>
          <p:cNvSpPr/>
          <p:nvPr/>
        </p:nvSpPr>
        <p:spPr>
          <a:xfrm>
            <a:off x="3474720" y="5934600"/>
            <a:ext cx="2558160" cy="31788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100" b="0" u="none" strike="noStrike">
                <a:solidFill>
                  <a:srgbClr val="94A3B8"/>
                </a:solidFill>
                <a:effectLst/>
                <a:uFillTx/>
                <a:latin typeface="Calibri"/>
                <a:ea typeface="Calibri"/>
              </a:rPr>
              <a:t>info@foreachts.com</a:t>
            </a:r>
            <a:endParaRPr lang="en-US" sz="1100" b="0" u="none" strike="noStrike">
              <a:solidFill>
                <a:srgbClr val="FFFFFF"/>
              </a:solidFill>
              <a:effectLst/>
              <a:uFillTx/>
              <a:latin typeface="Arial"/>
            </a:endParaRPr>
          </a:p>
        </p:txBody>
      </p:sp>
      <p:pic>
        <p:nvPicPr>
          <p:cNvPr id="20" name="Google Shape;28;p1" descr="preencoded.png"/>
          <p:cNvPicPr/>
          <p:nvPr/>
        </p:nvPicPr>
        <p:blipFill>
          <a:blip r:embed="rId3"/>
          <a:stretch/>
        </p:blipFill>
        <p:spPr>
          <a:xfrm>
            <a:off x="5943600" y="5989320"/>
            <a:ext cx="199080" cy="199080"/>
          </a:xfrm>
          <a:prstGeom prst="rect">
            <a:avLst/>
          </a:prstGeom>
          <a:noFill/>
          <a:ln w="0">
            <a:noFill/>
          </a:ln>
        </p:spPr>
      </p:pic>
      <p:sp>
        <p:nvSpPr>
          <p:cNvPr id="21" name="Google Shape;29;p1"/>
          <p:cNvSpPr/>
          <p:nvPr/>
        </p:nvSpPr>
        <p:spPr>
          <a:xfrm>
            <a:off x="6217920" y="5934600"/>
            <a:ext cx="2192400" cy="31788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100" b="0" u="none" strike="noStrike">
                <a:solidFill>
                  <a:srgbClr val="94A3B8"/>
                </a:solidFill>
                <a:effectLst/>
                <a:uFillTx/>
                <a:latin typeface="Calibri"/>
                <a:ea typeface="Calibri"/>
              </a:rPr>
              <a:t>(615) 499-6277</a:t>
            </a:r>
            <a:endParaRPr lang="en-US" sz="11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 name="Google Shape;55;p3"/>
          <p:cNvSpPr/>
          <p:nvPr/>
        </p:nvSpPr>
        <p:spPr>
          <a:xfrm>
            <a:off x="548640" y="497160"/>
            <a:ext cx="11109240" cy="873720"/>
          </a:xfrm>
          <a:prstGeom prst="rect">
            <a:avLst/>
          </a:prstGeom>
          <a:solidFill>
            <a:srgbClr val="000000"/>
          </a:solid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3000" b="1" u="none" strike="noStrike">
                <a:solidFill>
                  <a:srgbClr val="FFFFFF"/>
                </a:solidFill>
                <a:effectLst/>
                <a:uFillTx/>
                <a:latin typeface="Arial"/>
                <a:ea typeface="Arial"/>
              </a:rPr>
              <a:t>Who We Are:</a:t>
            </a:r>
            <a:endParaRPr lang="en-US" sz="3000" b="0" u="none" strike="noStrike">
              <a:solidFill>
                <a:srgbClr val="FFFFFF"/>
              </a:solidFill>
              <a:effectLst/>
              <a:uFillTx/>
              <a:latin typeface="Arial"/>
            </a:endParaRPr>
          </a:p>
          <a:p>
            <a:pPr>
              <a:lnSpc>
                <a:spcPct val="100000"/>
              </a:lnSpc>
              <a:tabLst>
                <a:tab pos="0" algn="l"/>
              </a:tabLst>
            </a:pPr>
            <a:r>
              <a:rPr lang="en-US" sz="2000" b="0" u="none" strike="noStrike">
                <a:solidFill>
                  <a:srgbClr val="4E88FE"/>
                </a:solidFill>
                <a:effectLst/>
                <a:uFillTx/>
                <a:latin typeface="Arial"/>
                <a:ea typeface="Arial"/>
              </a:rPr>
              <a:t>Enterprise-caliber IT for </a:t>
            </a:r>
            <a:r>
              <a:rPr lang="en-US" sz="2000" b="0" u="none" strike="noStrike">
                <a:solidFill>
                  <a:srgbClr val="4E88FE"/>
                </a:solidFill>
                <a:effectLst/>
                <a:uFillTx/>
                <a:latin typeface="Arial"/>
                <a:ea typeface="Arial"/>
              </a:rPr>
              <a:t>your small business</a:t>
            </a:r>
            <a:endParaRPr lang="en-US" sz="2000" b="0" u="none" strike="noStrike">
              <a:solidFill>
                <a:srgbClr val="FFFFFF"/>
              </a:solidFill>
              <a:effectLst/>
              <a:uFillTx/>
              <a:latin typeface="Arial"/>
            </a:endParaRPr>
          </a:p>
        </p:txBody>
      </p:sp>
      <p:sp>
        <p:nvSpPr>
          <p:cNvPr id="23" name="Google Shape;56;p3"/>
          <p:cNvSpPr/>
          <p:nvPr/>
        </p:nvSpPr>
        <p:spPr>
          <a:xfrm>
            <a:off x="548640" y="1770480"/>
            <a:ext cx="5667120" cy="173520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450" b="0" u="none" strike="noStrike">
                <a:solidFill>
                  <a:srgbClr val="475569"/>
                </a:solidFill>
                <a:effectLst/>
                <a:uFillTx/>
                <a:latin typeface="Calibri"/>
                <a:ea typeface="Calibri"/>
              </a:rPr>
              <a:t>ForEach Technology Services is a Nashville-based IT company built around a simple idea: growing businesses deserve the same caliber of support, security, and automation expertise as large enterprises- without the ticket queues, junior technicians, or layers of account management.</a:t>
            </a:r>
            <a:endParaRPr lang="en-US" sz="1450" b="0" u="none" strike="noStrike">
              <a:solidFill>
                <a:srgbClr val="000000"/>
              </a:solidFill>
              <a:effectLst/>
              <a:uFillTx/>
              <a:latin typeface="Arial"/>
            </a:endParaRPr>
          </a:p>
        </p:txBody>
      </p:sp>
      <p:sp>
        <p:nvSpPr>
          <p:cNvPr id="24" name="Google Shape;57;p3"/>
          <p:cNvSpPr/>
          <p:nvPr/>
        </p:nvSpPr>
        <p:spPr>
          <a:xfrm>
            <a:off x="541800" y="4560120"/>
            <a:ext cx="5667120" cy="100368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450" b="0" u="none" strike="noStrike">
                <a:solidFill>
                  <a:srgbClr val="475569"/>
                </a:solidFill>
                <a:effectLst/>
                <a:uFillTx/>
                <a:latin typeface="Calibri"/>
                <a:ea typeface="Calibri"/>
              </a:rPr>
              <a:t>Every engagement is led directly by a senior systems engineer with 15+ years building and securing enterprise environments - not routed through a help desk.</a:t>
            </a:r>
            <a:endParaRPr lang="en-US" sz="1450" b="0" u="none" strike="noStrike">
              <a:solidFill>
                <a:srgbClr val="000000"/>
              </a:solidFill>
              <a:effectLst/>
              <a:uFillTx/>
              <a:latin typeface="Arial"/>
            </a:endParaRPr>
          </a:p>
        </p:txBody>
      </p:sp>
      <p:sp>
        <p:nvSpPr>
          <p:cNvPr id="25" name="Google Shape;58;p3"/>
          <p:cNvSpPr/>
          <p:nvPr/>
        </p:nvSpPr>
        <p:spPr>
          <a:xfrm>
            <a:off x="6629400" y="1554480"/>
            <a:ext cx="4981320" cy="4295520"/>
          </a:xfrm>
          <a:prstGeom prst="roundRect">
            <a:avLst>
              <a:gd name="adj" fmla="val 1702"/>
            </a:avLst>
          </a:prstGeom>
          <a:solidFill>
            <a:srgbClr val="0B0F14"/>
          </a:solidFill>
          <a:ln w="0">
            <a:noFill/>
          </a:ln>
          <a:effectLst>
            <a:outerShdw algn="bl" blurRad="101520" dir="2700000" dist="37674" rotWithShape="0">
              <a:srgbClr val="0B0F14">
                <a:alpha val="10000"/>
              </a:srgbClr>
            </a:outerShdw>
          </a:effectLst>
        </p:spPr>
        <p:style>
          <a:lnRef idx="0"/>
          <a:fillRef idx="0"/>
          <a:effectRef idx="0"/>
          <a:fontRef idx="minor"/>
        </p:style>
        <p:txBody>
          <a:bodyPr lIns="90000" tIns="45000" rIns="90000" bIns="45000" anchor="t">
            <a:noAutofit/>
          </a:bodyPr>
          <a:p>
            <a:endParaRPr lang="en-US" sz="1400" b="0" u="none" strike="noStrike">
              <a:solidFill>
                <a:srgbClr val="FFFFFF"/>
              </a:solidFill>
              <a:effectLst/>
              <a:uFillTx/>
              <a:latin typeface="Arial"/>
            </a:endParaRPr>
          </a:p>
        </p:txBody>
      </p:sp>
      <p:sp>
        <p:nvSpPr>
          <p:cNvPr id="26" name="Google Shape;59;p3"/>
          <p:cNvSpPr/>
          <p:nvPr/>
        </p:nvSpPr>
        <p:spPr>
          <a:xfrm>
            <a:off x="7040880" y="1828800"/>
            <a:ext cx="2741040" cy="82080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4600" b="1" u="none" strike="noStrike">
                <a:solidFill>
                  <a:srgbClr val="4E88FE"/>
                </a:solidFill>
                <a:effectLst/>
                <a:uFillTx/>
                <a:latin typeface="Arial"/>
                <a:ea typeface="Arial"/>
              </a:rPr>
              <a:t>15+</a:t>
            </a:r>
            <a:endParaRPr lang="en-US" sz="4600" b="0" u="none" strike="noStrike">
              <a:solidFill>
                <a:srgbClr val="000000"/>
              </a:solidFill>
              <a:effectLst/>
              <a:uFillTx/>
              <a:latin typeface="Arial"/>
            </a:endParaRPr>
          </a:p>
        </p:txBody>
      </p:sp>
      <p:sp>
        <p:nvSpPr>
          <p:cNvPr id="27" name="Google Shape;60;p3"/>
          <p:cNvSpPr/>
          <p:nvPr/>
        </p:nvSpPr>
        <p:spPr>
          <a:xfrm>
            <a:off x="7040880" y="2514600"/>
            <a:ext cx="4204080" cy="63792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200" b="0" u="none" strike="noStrike">
                <a:solidFill>
                  <a:srgbClr val="94A3B8"/>
                </a:solidFill>
                <a:effectLst/>
                <a:uFillTx/>
                <a:latin typeface="Calibri"/>
                <a:ea typeface="Calibri"/>
              </a:rPr>
              <a:t>years leading enterprise infrastructure, security &amp; DR programs</a:t>
            </a:r>
            <a:endParaRPr lang="en-US" sz="1200" b="0" u="none" strike="noStrike">
              <a:solidFill>
                <a:srgbClr val="000000"/>
              </a:solidFill>
              <a:effectLst/>
              <a:uFillTx/>
              <a:latin typeface="Arial"/>
            </a:endParaRPr>
          </a:p>
        </p:txBody>
      </p:sp>
      <p:cxnSp>
        <p:nvCxnSpPr>
          <p:cNvPr id="28" name="Google Shape;61;p3"/>
          <p:cNvCxnSpPr/>
          <p:nvPr/>
        </p:nvCxnSpPr>
        <p:spPr>
          <a:xfrm>
            <a:off x="7040880" y="3246120"/>
            <a:ext cx="4161960" cy="1800"/>
          </a:xfrm>
          <a:prstGeom prst="straightConnector1">
            <a:avLst/>
          </a:prstGeom>
          <a:ln w="12700">
            <a:solidFill>
              <a:srgbClr val="263241"/>
            </a:solidFill>
            <a:round/>
          </a:ln>
        </p:spPr>
      </p:cxnSp>
      <p:sp>
        <p:nvSpPr>
          <p:cNvPr id="29" name="Google Shape;62;p3"/>
          <p:cNvSpPr/>
          <p:nvPr/>
        </p:nvSpPr>
        <p:spPr>
          <a:xfrm>
            <a:off x="7040880" y="3429000"/>
            <a:ext cx="2741040" cy="82080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4600" b="1" u="none" strike="noStrike">
                <a:solidFill>
                  <a:srgbClr val="4E88FE"/>
                </a:solidFill>
                <a:effectLst/>
                <a:uFillTx/>
                <a:latin typeface="Arial"/>
                <a:ea typeface="Arial"/>
              </a:rPr>
              <a:t>1:1</a:t>
            </a:r>
            <a:endParaRPr lang="en-US" sz="4600" b="0" u="none" strike="noStrike">
              <a:solidFill>
                <a:srgbClr val="000000"/>
              </a:solidFill>
              <a:effectLst/>
              <a:uFillTx/>
              <a:latin typeface="Arial"/>
            </a:endParaRPr>
          </a:p>
        </p:txBody>
      </p:sp>
      <p:sp>
        <p:nvSpPr>
          <p:cNvPr id="30" name="Google Shape;63;p3"/>
          <p:cNvSpPr/>
          <p:nvPr/>
        </p:nvSpPr>
        <p:spPr>
          <a:xfrm>
            <a:off x="7040880" y="4114800"/>
            <a:ext cx="4204080" cy="63792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200" b="0" u="none" strike="noStrike">
                <a:solidFill>
                  <a:srgbClr val="94A3B8"/>
                </a:solidFill>
                <a:effectLst/>
                <a:uFillTx/>
                <a:latin typeface="Calibri"/>
                <a:ea typeface="Calibri"/>
              </a:rPr>
              <a:t>direct access — you work with the engineer, not a rotating support queue</a:t>
            </a:r>
            <a:endParaRPr lang="en-US" sz="1200" b="0" u="none" strike="noStrike">
              <a:solidFill>
                <a:srgbClr val="000000"/>
              </a:solidFill>
              <a:effectLst/>
              <a:uFillTx/>
              <a:latin typeface="Arial"/>
            </a:endParaRPr>
          </a:p>
        </p:txBody>
      </p:sp>
      <p:cxnSp>
        <p:nvCxnSpPr>
          <p:cNvPr id="31" name="Google Shape;64;p3"/>
          <p:cNvCxnSpPr/>
          <p:nvPr/>
        </p:nvCxnSpPr>
        <p:spPr>
          <a:xfrm>
            <a:off x="7040880" y="4846320"/>
            <a:ext cx="4161960" cy="1800"/>
          </a:xfrm>
          <a:prstGeom prst="straightConnector1">
            <a:avLst/>
          </a:prstGeom>
          <a:ln w="12700">
            <a:solidFill>
              <a:srgbClr val="263241"/>
            </a:solidFill>
            <a:round/>
          </a:ln>
        </p:spPr>
      </p:cxnSp>
      <p:sp>
        <p:nvSpPr>
          <p:cNvPr id="32" name="Google Shape;65;p3"/>
          <p:cNvSpPr/>
          <p:nvPr/>
        </p:nvSpPr>
        <p:spPr>
          <a:xfrm>
            <a:off x="7040880" y="5029200"/>
            <a:ext cx="4204080" cy="45504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2000" b="1" u="none" strike="noStrike">
                <a:solidFill>
                  <a:srgbClr val="4E88FE"/>
                </a:solidFill>
                <a:effectLst/>
                <a:uFillTx/>
                <a:latin typeface="Arial"/>
                <a:ea typeface="Arial"/>
              </a:rPr>
              <a:t>Founder-led</a:t>
            </a:r>
            <a:endParaRPr lang="en-US" sz="2000" b="0" u="none" strike="noStrike">
              <a:solidFill>
                <a:srgbClr val="000000"/>
              </a:solidFill>
              <a:effectLst/>
              <a:uFillTx/>
              <a:latin typeface="Arial"/>
            </a:endParaRPr>
          </a:p>
        </p:txBody>
      </p:sp>
      <p:sp>
        <p:nvSpPr>
          <p:cNvPr id="33" name="Google Shape;66;p3"/>
          <p:cNvSpPr/>
          <p:nvPr/>
        </p:nvSpPr>
        <p:spPr>
          <a:xfrm>
            <a:off x="7040880" y="5440680"/>
            <a:ext cx="4204080" cy="45504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200" b="0" u="none" strike="noStrike">
                <a:solidFill>
                  <a:srgbClr val="94A3B8"/>
                </a:solidFill>
                <a:effectLst/>
                <a:uFillTx/>
                <a:latin typeface="Calibri"/>
                <a:ea typeface="Calibri"/>
              </a:rPr>
              <a:t>security-forward, compliance-aware from day one</a:t>
            </a:r>
            <a:endParaRPr lang="en-US" sz="1200" b="0" u="none" strike="noStrike">
              <a:solidFill>
                <a:srgbClr val="000000"/>
              </a:solidFill>
              <a:effectLst/>
              <a:uFillTx/>
              <a:latin typeface="Arial"/>
            </a:endParaRPr>
          </a:p>
        </p:txBody>
      </p:sp>
      <p:sp>
        <p:nvSpPr>
          <p:cNvPr id="34" name="Google Shape;67;p3"/>
          <p:cNvSpPr/>
          <p:nvPr/>
        </p:nvSpPr>
        <p:spPr>
          <a:xfrm>
            <a:off x="457200" y="6473880"/>
            <a:ext cx="4569840" cy="27216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900" b="0" u="none" strike="noStrike">
                <a:solidFill>
                  <a:srgbClr val="64748B"/>
                </a:solidFill>
                <a:effectLst/>
                <a:uFillTx/>
                <a:latin typeface="Calibri"/>
                <a:ea typeface="Calibri"/>
              </a:rPr>
              <a:t>ForEach Technology Services</a:t>
            </a:r>
            <a:endParaRPr lang="en-US" sz="900" b="0" u="none" strike="noStrike">
              <a:solidFill>
                <a:srgbClr val="000000"/>
              </a:solidFill>
              <a:effectLst/>
              <a:uFillTx/>
              <a:latin typeface="Arial"/>
            </a:endParaRPr>
          </a:p>
        </p:txBody>
      </p:sp>
      <p:sp>
        <p:nvSpPr>
          <p:cNvPr id="35" name="Google Shape;68;p3"/>
          <p:cNvSpPr/>
          <p:nvPr/>
        </p:nvSpPr>
        <p:spPr>
          <a:xfrm>
            <a:off x="11247120" y="6473880"/>
            <a:ext cx="455040" cy="272160"/>
          </a:xfrm>
          <a:prstGeom prst="rect">
            <a:avLst/>
          </a:prstGeom>
          <a:noFill/>
          <a:ln w="0">
            <a:noFill/>
          </a:ln>
        </p:spPr>
        <p:style>
          <a:lnRef idx="0"/>
          <a:fillRef idx="0"/>
          <a:effectRef idx="0"/>
          <a:fontRef idx="minor"/>
        </p:style>
        <p:txBody>
          <a:bodyPr lIns="90000" tIns="45000" rIns="90000" bIns="45000" anchor="ctr">
            <a:noAutofit/>
          </a:bodyPr>
          <a:p>
            <a:pPr algn="r">
              <a:lnSpc>
                <a:spcPct val="100000"/>
              </a:lnSpc>
              <a:tabLst>
                <a:tab pos="0" algn="l"/>
              </a:tabLst>
            </a:pPr>
            <a:r>
              <a:rPr lang="en-US" sz="900" b="0" u="none" strike="noStrike">
                <a:solidFill>
                  <a:srgbClr val="64748B"/>
                </a:solidFill>
                <a:effectLst/>
                <a:uFillTx/>
                <a:latin typeface="Calibri"/>
                <a:ea typeface="Calibri"/>
              </a:rPr>
              <a:t>2</a:t>
            </a:r>
            <a:endParaRPr lang="en-US" sz="900" b="0" u="none" strike="noStrike">
              <a:solidFill>
                <a:srgbClr val="000000"/>
              </a:solidFill>
              <a:effectLst/>
              <a:uFillTx/>
              <a:latin typeface="Arial"/>
            </a:endParaRPr>
          </a:p>
        </p:txBody>
      </p:sp>
      <p:sp>
        <p:nvSpPr>
          <p:cNvPr id="36" name="Google Shape;36;p 1"/>
          <p:cNvSpPr/>
          <p:nvPr/>
        </p:nvSpPr>
        <p:spPr>
          <a:xfrm>
            <a:off x="548640" y="2959200"/>
            <a:ext cx="5667120" cy="1416240"/>
          </a:xfrm>
          <a:prstGeom prst="rect">
            <a:avLst/>
          </a:prstGeom>
          <a:noFill/>
          <a:ln w="0">
            <a:noFill/>
          </a:ln>
        </p:spPr>
        <p:style>
          <a:lnRef idx="0"/>
          <a:fillRef idx="0"/>
          <a:effectRef idx="0"/>
          <a:fontRef idx="minor"/>
        </p:style>
        <p:txBody>
          <a:bodyPr lIns="90000" tIns="45000" rIns="90000" bIns="45000" anchor="t">
            <a:noAutofit/>
          </a:bodyPr>
          <a:p>
            <a:pPr>
              <a:lnSpc>
                <a:spcPct val="100000"/>
              </a:lnSpc>
              <a:spcBef>
                <a:spcPts val="2183"/>
              </a:spcBef>
              <a:tabLst>
                <a:tab pos="0" algn="l"/>
              </a:tabLst>
            </a:pPr>
            <a:r>
              <a:rPr lang="en-US" sz="1450" b="0" u="none" strike="noStrike">
                <a:solidFill>
                  <a:srgbClr val="475569"/>
                </a:solidFill>
                <a:effectLst/>
                <a:uFillTx/>
                <a:latin typeface="Calibri"/>
                <a:ea typeface="Calibri"/>
              </a:rPr>
              <a:t>Successful business owners know what deserves their attention- and what doesn't.  You’re looking for experts to manage your technology because you have a business to run.  We understand that this is a decision about where your focus creates the most value.  Every hour you're not spending on technology is an hour you're spending on growth. That's how we believe we add value to your business.</a:t>
            </a:r>
            <a:endParaRPr lang="en-US" sz="145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B0F14"/>
        </a:solidFill>
      </p:bgPr>
    </p:bg>
    <p:spTree>
      <p:nvGrpSpPr>
        <p:cNvPr id="1" name=""/>
        <p:cNvGrpSpPr/>
        <p:nvPr/>
      </p:nvGrpSpPr>
      <p:grpSpPr>
        <a:xfrm>
          <a:off x="0" y="0"/>
          <a:ext cx="0" cy="0"/>
          <a:chOff x="0" y="0"/>
          <a:chExt cx="0" cy="0"/>
        </a:xfrm>
      </p:grpSpPr>
      <p:sp>
        <p:nvSpPr>
          <p:cNvPr id="37" name="Google Shape;104;p 1"/>
          <p:cNvSpPr/>
          <p:nvPr/>
        </p:nvSpPr>
        <p:spPr>
          <a:xfrm>
            <a:off x="548640" y="533160"/>
            <a:ext cx="10513440" cy="63792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2800" b="1" u="none" strike="noStrike">
                <a:solidFill>
                  <a:srgbClr val="FFFFFF"/>
                </a:solidFill>
                <a:effectLst/>
                <a:uFillTx/>
                <a:latin typeface="Arial"/>
                <a:ea typeface="Arial"/>
              </a:rPr>
              <a:t>What We Do:</a:t>
            </a:r>
            <a:endParaRPr lang="en-US" sz="2800" b="0" u="none" strike="noStrike">
              <a:solidFill>
                <a:srgbClr val="FFFFFF"/>
              </a:solidFill>
              <a:effectLst/>
              <a:uFillTx/>
              <a:latin typeface="Arial"/>
            </a:endParaRPr>
          </a:p>
          <a:p>
            <a:pPr>
              <a:lnSpc>
                <a:spcPct val="100000"/>
              </a:lnSpc>
              <a:tabLst>
                <a:tab pos="0" algn="l"/>
              </a:tabLst>
            </a:pPr>
            <a:r>
              <a:rPr lang="en-US" sz="2000" b="1" u="none" strike="noStrike">
                <a:solidFill>
                  <a:srgbClr val="4E88FE"/>
                </a:solidFill>
                <a:effectLst/>
                <a:uFillTx/>
                <a:latin typeface="Arial"/>
                <a:ea typeface="Arial"/>
              </a:rPr>
              <a:t>Highlighting Some Service Offerings</a:t>
            </a:r>
            <a:endParaRPr lang="en-US" sz="2000" b="0" u="none" strike="noStrike">
              <a:solidFill>
                <a:srgbClr val="FFFFFF"/>
              </a:solidFill>
              <a:effectLst/>
              <a:uFillTx/>
              <a:latin typeface="Arial"/>
            </a:endParaRPr>
          </a:p>
        </p:txBody>
      </p:sp>
      <p:sp>
        <p:nvSpPr>
          <p:cNvPr id="38" name="Google Shape;105;p 1"/>
          <p:cNvSpPr/>
          <p:nvPr/>
        </p:nvSpPr>
        <p:spPr>
          <a:xfrm>
            <a:off x="548640" y="1600200"/>
            <a:ext cx="3518280" cy="2329560"/>
          </a:xfrm>
          <a:prstGeom prst="roundRect">
            <a:avLst>
              <a:gd name="adj" fmla="val 2745"/>
            </a:avLst>
          </a:prstGeom>
          <a:solidFill>
            <a:srgbClr val="141B22"/>
          </a:solidFill>
          <a:ln w="0">
            <a:noFill/>
          </a:ln>
        </p:spPr>
        <p:style>
          <a:lnRef idx="0"/>
          <a:fillRef idx="0"/>
          <a:effectRef idx="0"/>
          <a:fontRef idx="minor"/>
        </p:style>
        <p:txBody>
          <a:bodyPr lIns="90000" tIns="45000" rIns="90000" bIns="45000" anchor="t">
            <a:noAutofit/>
          </a:bodyPr>
          <a:p>
            <a:endParaRPr lang="en-US" sz="1400" b="0" u="none" strike="noStrike">
              <a:solidFill>
                <a:srgbClr val="FFFFFF"/>
              </a:solidFill>
              <a:effectLst/>
              <a:uFillTx/>
              <a:latin typeface="Arial"/>
            </a:endParaRPr>
          </a:p>
        </p:txBody>
      </p:sp>
      <p:pic>
        <p:nvPicPr>
          <p:cNvPr id="39" name="Google Shape;106;p 1" descr="preencoded.png"/>
          <p:cNvPicPr/>
          <p:nvPr/>
        </p:nvPicPr>
        <p:blipFill>
          <a:blip r:embed="rId1"/>
          <a:stretch/>
        </p:blipFill>
        <p:spPr>
          <a:xfrm>
            <a:off x="822960" y="1874520"/>
            <a:ext cx="381960" cy="381960"/>
          </a:xfrm>
          <a:prstGeom prst="rect">
            <a:avLst/>
          </a:prstGeom>
          <a:noFill/>
          <a:ln w="0">
            <a:noFill/>
          </a:ln>
        </p:spPr>
      </p:pic>
      <p:sp>
        <p:nvSpPr>
          <p:cNvPr id="40" name="Google Shape;107;p 1"/>
          <p:cNvSpPr/>
          <p:nvPr/>
        </p:nvSpPr>
        <p:spPr>
          <a:xfrm>
            <a:off x="822960" y="2468880"/>
            <a:ext cx="2969640" cy="59220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450" b="1" u="none" strike="noStrike">
                <a:solidFill>
                  <a:srgbClr val="FFFFFF"/>
                </a:solidFill>
                <a:effectLst/>
                <a:uFillTx/>
                <a:latin typeface="Arial"/>
                <a:ea typeface="Arial"/>
              </a:rPr>
              <a:t>Security &amp; Compliance</a:t>
            </a:r>
            <a:endParaRPr lang="en-US" sz="1450" b="0" u="none" strike="noStrike">
              <a:solidFill>
                <a:srgbClr val="FFFFFF"/>
              </a:solidFill>
              <a:effectLst/>
              <a:uFillTx/>
              <a:latin typeface="Arial"/>
            </a:endParaRPr>
          </a:p>
        </p:txBody>
      </p:sp>
      <p:sp>
        <p:nvSpPr>
          <p:cNvPr id="41" name="Google Shape;108;p 1"/>
          <p:cNvSpPr/>
          <p:nvPr/>
        </p:nvSpPr>
        <p:spPr>
          <a:xfrm>
            <a:off x="822960" y="3017520"/>
            <a:ext cx="2969640" cy="77508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100" b="0" u="none" strike="noStrike">
                <a:solidFill>
                  <a:srgbClr val="94A3B8"/>
                </a:solidFill>
                <a:effectLst/>
                <a:uFillTx/>
                <a:latin typeface="Calibri"/>
                <a:ea typeface="Calibri"/>
              </a:rPr>
              <a:t>Protect your systems, safeguard sensitive data, and meet the compliance standards your industry requires.</a:t>
            </a:r>
            <a:endParaRPr lang="en-US" sz="1100" b="0" u="none" strike="noStrike">
              <a:solidFill>
                <a:srgbClr val="FFFFFF"/>
              </a:solidFill>
              <a:effectLst/>
              <a:uFillTx/>
              <a:latin typeface="Arial"/>
            </a:endParaRPr>
          </a:p>
        </p:txBody>
      </p:sp>
      <p:sp>
        <p:nvSpPr>
          <p:cNvPr id="42" name="Google Shape;109;p 1"/>
          <p:cNvSpPr/>
          <p:nvPr/>
        </p:nvSpPr>
        <p:spPr>
          <a:xfrm>
            <a:off x="4389120" y="1600200"/>
            <a:ext cx="3518280" cy="2329560"/>
          </a:xfrm>
          <a:prstGeom prst="roundRect">
            <a:avLst>
              <a:gd name="adj" fmla="val 2745"/>
            </a:avLst>
          </a:prstGeom>
          <a:solidFill>
            <a:srgbClr val="141B22"/>
          </a:solidFill>
          <a:ln w="0">
            <a:noFill/>
          </a:ln>
        </p:spPr>
        <p:style>
          <a:lnRef idx="0"/>
          <a:fillRef idx="0"/>
          <a:effectRef idx="0"/>
          <a:fontRef idx="minor"/>
        </p:style>
        <p:txBody>
          <a:bodyPr lIns="90000" tIns="45000" rIns="90000" bIns="45000" anchor="t">
            <a:noAutofit/>
          </a:bodyPr>
          <a:p>
            <a:endParaRPr lang="en-US" sz="1400" b="0" u="none" strike="noStrike">
              <a:solidFill>
                <a:srgbClr val="FFFFFF"/>
              </a:solidFill>
              <a:effectLst/>
              <a:uFillTx/>
              <a:latin typeface="Arial"/>
            </a:endParaRPr>
          </a:p>
        </p:txBody>
      </p:sp>
      <p:pic>
        <p:nvPicPr>
          <p:cNvPr id="43" name="Google Shape;110;p 1" descr="preencoded.png"/>
          <p:cNvPicPr/>
          <p:nvPr/>
        </p:nvPicPr>
        <p:blipFill>
          <a:blip r:embed="rId2"/>
          <a:stretch/>
        </p:blipFill>
        <p:spPr>
          <a:xfrm>
            <a:off x="4663440" y="1874520"/>
            <a:ext cx="381960" cy="381960"/>
          </a:xfrm>
          <a:prstGeom prst="rect">
            <a:avLst/>
          </a:prstGeom>
          <a:noFill/>
          <a:ln w="0">
            <a:noFill/>
          </a:ln>
        </p:spPr>
      </p:pic>
      <p:sp>
        <p:nvSpPr>
          <p:cNvPr id="44" name="Google Shape;111;p 1"/>
          <p:cNvSpPr/>
          <p:nvPr/>
        </p:nvSpPr>
        <p:spPr>
          <a:xfrm>
            <a:off x="4663440" y="2468880"/>
            <a:ext cx="2969640" cy="59220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450" b="1" u="none" strike="noStrike">
                <a:solidFill>
                  <a:srgbClr val="FFFFFF"/>
                </a:solidFill>
                <a:effectLst/>
                <a:uFillTx/>
                <a:latin typeface="Arial"/>
                <a:ea typeface="Arial"/>
              </a:rPr>
              <a:t>Cloud &amp; Productivity</a:t>
            </a:r>
            <a:endParaRPr lang="en-US" sz="1450" b="0" u="none" strike="noStrike">
              <a:solidFill>
                <a:srgbClr val="FFFFFF"/>
              </a:solidFill>
              <a:effectLst/>
              <a:uFillTx/>
              <a:latin typeface="Arial"/>
            </a:endParaRPr>
          </a:p>
        </p:txBody>
      </p:sp>
      <p:sp>
        <p:nvSpPr>
          <p:cNvPr id="45" name="Google Shape;112;p 1"/>
          <p:cNvSpPr/>
          <p:nvPr/>
        </p:nvSpPr>
        <p:spPr>
          <a:xfrm>
            <a:off x="4663440" y="3017520"/>
            <a:ext cx="2969640" cy="77508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100" b="0" u="none" strike="noStrike">
                <a:solidFill>
                  <a:srgbClr val="94A3B8"/>
                </a:solidFill>
                <a:effectLst/>
                <a:uFillTx/>
                <a:latin typeface="Calibri"/>
                <a:ea typeface="Calibri"/>
              </a:rPr>
              <a:t>Reliable, secure cloud systems that keep your team productive as you grow.</a:t>
            </a:r>
            <a:endParaRPr lang="en-US" sz="1100" b="0" u="none" strike="noStrike">
              <a:solidFill>
                <a:srgbClr val="FFFFFF"/>
              </a:solidFill>
              <a:effectLst/>
              <a:uFillTx/>
              <a:latin typeface="Arial"/>
            </a:endParaRPr>
          </a:p>
        </p:txBody>
      </p:sp>
      <p:sp>
        <p:nvSpPr>
          <p:cNvPr id="46" name="Google Shape;113;p 1"/>
          <p:cNvSpPr/>
          <p:nvPr/>
        </p:nvSpPr>
        <p:spPr>
          <a:xfrm>
            <a:off x="8229600" y="1600200"/>
            <a:ext cx="3518280" cy="2329560"/>
          </a:xfrm>
          <a:prstGeom prst="roundRect">
            <a:avLst>
              <a:gd name="adj" fmla="val 2745"/>
            </a:avLst>
          </a:prstGeom>
          <a:solidFill>
            <a:srgbClr val="141B22"/>
          </a:solidFill>
          <a:ln w="0">
            <a:noFill/>
          </a:ln>
        </p:spPr>
        <p:style>
          <a:lnRef idx="0"/>
          <a:fillRef idx="0"/>
          <a:effectRef idx="0"/>
          <a:fontRef idx="minor"/>
        </p:style>
        <p:txBody>
          <a:bodyPr lIns="90000" tIns="45000" rIns="90000" bIns="45000" anchor="t">
            <a:noAutofit/>
          </a:bodyPr>
          <a:p>
            <a:endParaRPr lang="en-US" sz="1400" b="0" u="none" strike="noStrike">
              <a:solidFill>
                <a:srgbClr val="FFFFFF"/>
              </a:solidFill>
              <a:effectLst/>
              <a:uFillTx/>
              <a:latin typeface="Arial"/>
            </a:endParaRPr>
          </a:p>
        </p:txBody>
      </p:sp>
      <p:pic>
        <p:nvPicPr>
          <p:cNvPr id="47" name="Google Shape;114;p 1" descr="preencoded.png"/>
          <p:cNvPicPr/>
          <p:nvPr/>
        </p:nvPicPr>
        <p:blipFill>
          <a:blip r:embed="rId3"/>
          <a:stretch/>
        </p:blipFill>
        <p:spPr>
          <a:xfrm>
            <a:off x="8503920" y="1874520"/>
            <a:ext cx="381960" cy="381960"/>
          </a:xfrm>
          <a:prstGeom prst="rect">
            <a:avLst/>
          </a:prstGeom>
          <a:noFill/>
          <a:ln w="0">
            <a:noFill/>
          </a:ln>
        </p:spPr>
      </p:pic>
      <p:sp>
        <p:nvSpPr>
          <p:cNvPr id="48" name="Google Shape;115;p 1"/>
          <p:cNvSpPr/>
          <p:nvPr/>
        </p:nvSpPr>
        <p:spPr>
          <a:xfrm>
            <a:off x="8503920" y="2468880"/>
            <a:ext cx="3154320" cy="59220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450" b="1" u="none" strike="noStrike">
                <a:solidFill>
                  <a:srgbClr val="FFFFFF"/>
                </a:solidFill>
                <a:effectLst/>
                <a:uFillTx/>
                <a:latin typeface="Arial"/>
                <a:ea typeface="Arial"/>
              </a:rPr>
              <a:t>Endpoint &amp; Device Management</a:t>
            </a:r>
            <a:endParaRPr lang="en-US" sz="1450" b="0" u="none" strike="noStrike">
              <a:solidFill>
                <a:srgbClr val="FFFFFF"/>
              </a:solidFill>
              <a:effectLst/>
              <a:uFillTx/>
              <a:latin typeface="Arial"/>
            </a:endParaRPr>
          </a:p>
        </p:txBody>
      </p:sp>
      <p:sp>
        <p:nvSpPr>
          <p:cNvPr id="49" name="Google Shape;116;p 1"/>
          <p:cNvSpPr/>
          <p:nvPr/>
        </p:nvSpPr>
        <p:spPr>
          <a:xfrm>
            <a:off x="8503920" y="3017520"/>
            <a:ext cx="2969640" cy="77508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100" b="0" u="none" strike="noStrike">
                <a:solidFill>
                  <a:srgbClr val="94A3B8"/>
                </a:solidFill>
                <a:effectLst/>
                <a:uFillTx/>
                <a:latin typeface="Calibri"/>
                <a:ea typeface="Calibri"/>
              </a:rPr>
              <a:t>Laptops and phones configured, secured, and maintained automatically, on any platform.</a:t>
            </a:r>
            <a:endParaRPr lang="en-US" sz="1100" b="0" u="none" strike="noStrike">
              <a:solidFill>
                <a:srgbClr val="FFFFFF"/>
              </a:solidFill>
              <a:effectLst/>
              <a:uFillTx/>
              <a:latin typeface="Arial"/>
            </a:endParaRPr>
          </a:p>
        </p:txBody>
      </p:sp>
      <p:sp>
        <p:nvSpPr>
          <p:cNvPr id="50" name="Google Shape;117;p 1"/>
          <p:cNvSpPr/>
          <p:nvPr/>
        </p:nvSpPr>
        <p:spPr>
          <a:xfrm>
            <a:off x="548640" y="4251960"/>
            <a:ext cx="3518280" cy="2329560"/>
          </a:xfrm>
          <a:prstGeom prst="roundRect">
            <a:avLst>
              <a:gd name="adj" fmla="val 2745"/>
            </a:avLst>
          </a:prstGeom>
          <a:solidFill>
            <a:srgbClr val="141B22"/>
          </a:solidFill>
          <a:ln w="0">
            <a:noFill/>
          </a:ln>
        </p:spPr>
        <p:style>
          <a:lnRef idx="0"/>
          <a:fillRef idx="0"/>
          <a:effectRef idx="0"/>
          <a:fontRef idx="minor"/>
        </p:style>
        <p:txBody>
          <a:bodyPr lIns="90000" tIns="45000" rIns="90000" bIns="45000" anchor="t">
            <a:noAutofit/>
          </a:bodyPr>
          <a:p>
            <a:endParaRPr lang="en-US" sz="1400" b="0" u="none" strike="noStrike">
              <a:solidFill>
                <a:srgbClr val="FFFFFF"/>
              </a:solidFill>
              <a:effectLst/>
              <a:uFillTx/>
              <a:latin typeface="Arial"/>
            </a:endParaRPr>
          </a:p>
        </p:txBody>
      </p:sp>
      <p:pic>
        <p:nvPicPr>
          <p:cNvPr id="51" name="Google Shape;118;p 1" descr="preencoded.png"/>
          <p:cNvPicPr/>
          <p:nvPr/>
        </p:nvPicPr>
        <p:blipFill>
          <a:blip r:embed="rId4"/>
          <a:stretch/>
        </p:blipFill>
        <p:spPr>
          <a:xfrm>
            <a:off x="822960" y="4526280"/>
            <a:ext cx="381960" cy="381960"/>
          </a:xfrm>
          <a:prstGeom prst="rect">
            <a:avLst/>
          </a:prstGeom>
          <a:noFill/>
          <a:ln w="0">
            <a:noFill/>
          </a:ln>
        </p:spPr>
      </p:pic>
      <p:sp>
        <p:nvSpPr>
          <p:cNvPr id="52" name="Google Shape;119;p 1"/>
          <p:cNvSpPr/>
          <p:nvPr/>
        </p:nvSpPr>
        <p:spPr>
          <a:xfrm>
            <a:off x="822960" y="5120640"/>
            <a:ext cx="2969640" cy="59220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450" b="1" u="none" strike="noStrike">
                <a:solidFill>
                  <a:srgbClr val="FFFFFF"/>
                </a:solidFill>
                <a:effectLst/>
                <a:uFillTx/>
                <a:latin typeface="Arial"/>
                <a:ea typeface="Arial"/>
              </a:rPr>
              <a:t>AI Tools Assessment</a:t>
            </a:r>
            <a:endParaRPr lang="en-US" sz="1450" b="0" u="none" strike="noStrike">
              <a:solidFill>
                <a:srgbClr val="FFFFFF"/>
              </a:solidFill>
              <a:effectLst/>
              <a:uFillTx/>
              <a:latin typeface="Arial"/>
            </a:endParaRPr>
          </a:p>
        </p:txBody>
      </p:sp>
      <p:sp>
        <p:nvSpPr>
          <p:cNvPr id="53" name="Google Shape;120;p 1"/>
          <p:cNvSpPr/>
          <p:nvPr/>
        </p:nvSpPr>
        <p:spPr>
          <a:xfrm>
            <a:off x="822960" y="5669280"/>
            <a:ext cx="2969640" cy="77508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100" b="0" u="none" strike="noStrike">
                <a:solidFill>
                  <a:srgbClr val="94A3B8"/>
                </a:solidFill>
                <a:effectLst/>
                <a:uFillTx/>
                <a:latin typeface="Calibri"/>
                <a:ea typeface="Calibri"/>
              </a:rPr>
              <a:t>Let’s review your processes and see where AI can add value to what you do.</a:t>
            </a:r>
            <a:endParaRPr lang="en-US" sz="1100" b="0" u="none" strike="noStrike">
              <a:solidFill>
                <a:srgbClr val="FFFFFF"/>
              </a:solidFill>
              <a:effectLst/>
              <a:uFillTx/>
              <a:latin typeface="Arial"/>
            </a:endParaRPr>
          </a:p>
        </p:txBody>
      </p:sp>
      <p:sp>
        <p:nvSpPr>
          <p:cNvPr id="54" name="Google Shape;121;p 1"/>
          <p:cNvSpPr/>
          <p:nvPr/>
        </p:nvSpPr>
        <p:spPr>
          <a:xfrm>
            <a:off x="4389120" y="4251960"/>
            <a:ext cx="3518280" cy="2329560"/>
          </a:xfrm>
          <a:prstGeom prst="roundRect">
            <a:avLst>
              <a:gd name="adj" fmla="val 2745"/>
            </a:avLst>
          </a:prstGeom>
          <a:solidFill>
            <a:srgbClr val="141B22"/>
          </a:solidFill>
          <a:ln w="0">
            <a:noFill/>
          </a:ln>
        </p:spPr>
        <p:style>
          <a:lnRef idx="0"/>
          <a:fillRef idx="0"/>
          <a:effectRef idx="0"/>
          <a:fontRef idx="minor"/>
        </p:style>
        <p:txBody>
          <a:bodyPr lIns="90000" tIns="45000" rIns="90000" bIns="45000" anchor="t">
            <a:noAutofit/>
          </a:bodyPr>
          <a:p>
            <a:endParaRPr lang="en-US" sz="1400" b="0" u="none" strike="noStrike">
              <a:solidFill>
                <a:srgbClr val="FFFFFF"/>
              </a:solidFill>
              <a:effectLst/>
              <a:uFillTx/>
              <a:latin typeface="Arial"/>
            </a:endParaRPr>
          </a:p>
        </p:txBody>
      </p:sp>
      <p:pic>
        <p:nvPicPr>
          <p:cNvPr id="55" name="Google Shape;122;p 1" descr="preencoded.png"/>
          <p:cNvPicPr/>
          <p:nvPr/>
        </p:nvPicPr>
        <p:blipFill>
          <a:blip r:embed="rId5"/>
          <a:stretch/>
        </p:blipFill>
        <p:spPr>
          <a:xfrm>
            <a:off x="4663440" y="4526280"/>
            <a:ext cx="381960" cy="381960"/>
          </a:xfrm>
          <a:prstGeom prst="rect">
            <a:avLst/>
          </a:prstGeom>
          <a:noFill/>
          <a:ln w="0">
            <a:noFill/>
          </a:ln>
        </p:spPr>
      </p:pic>
      <p:sp>
        <p:nvSpPr>
          <p:cNvPr id="56" name="Google Shape;123;p 1"/>
          <p:cNvSpPr/>
          <p:nvPr/>
        </p:nvSpPr>
        <p:spPr>
          <a:xfrm>
            <a:off x="4611960" y="5120640"/>
            <a:ext cx="3471840" cy="59220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400" b="1" u="none" strike="noStrike">
                <a:solidFill>
                  <a:srgbClr val="FFFFFF"/>
                </a:solidFill>
                <a:effectLst/>
                <a:uFillTx/>
                <a:latin typeface="Arial"/>
                <a:ea typeface="Arial"/>
              </a:rPr>
              <a:t>Automation &amp; Custom Development</a:t>
            </a:r>
            <a:endParaRPr lang="en-US" sz="1400" b="0" u="none" strike="noStrike">
              <a:solidFill>
                <a:srgbClr val="FFFFFF"/>
              </a:solidFill>
              <a:effectLst/>
              <a:uFillTx/>
              <a:latin typeface="Arial"/>
            </a:endParaRPr>
          </a:p>
        </p:txBody>
      </p:sp>
      <p:sp>
        <p:nvSpPr>
          <p:cNvPr id="57" name="Google Shape;124;p 1"/>
          <p:cNvSpPr/>
          <p:nvPr/>
        </p:nvSpPr>
        <p:spPr>
          <a:xfrm>
            <a:off x="4663440" y="5669280"/>
            <a:ext cx="2969640" cy="77508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100" b="0" u="none" strike="noStrike">
                <a:solidFill>
                  <a:srgbClr val="94A3B8"/>
                </a:solidFill>
                <a:effectLst/>
                <a:uFillTx/>
                <a:latin typeface="Calibri"/>
                <a:ea typeface="Calibri"/>
              </a:rPr>
              <a:t>Replace manual, repetitive work with automation built specifically for how your business runs.</a:t>
            </a:r>
            <a:endParaRPr lang="en-US" sz="1100" b="0" u="none" strike="noStrike">
              <a:solidFill>
                <a:srgbClr val="FFFFFF"/>
              </a:solidFill>
              <a:effectLst/>
              <a:uFillTx/>
              <a:latin typeface="Arial"/>
            </a:endParaRPr>
          </a:p>
        </p:txBody>
      </p:sp>
      <p:sp>
        <p:nvSpPr>
          <p:cNvPr id="58" name="Google Shape;125;p 1"/>
          <p:cNvSpPr/>
          <p:nvPr/>
        </p:nvSpPr>
        <p:spPr>
          <a:xfrm>
            <a:off x="8229600" y="4251960"/>
            <a:ext cx="3518280" cy="2329560"/>
          </a:xfrm>
          <a:prstGeom prst="roundRect">
            <a:avLst>
              <a:gd name="adj" fmla="val 2745"/>
            </a:avLst>
          </a:prstGeom>
          <a:solidFill>
            <a:srgbClr val="141B22"/>
          </a:solidFill>
          <a:ln w="0">
            <a:noFill/>
          </a:ln>
        </p:spPr>
        <p:style>
          <a:lnRef idx="0"/>
          <a:fillRef idx="0"/>
          <a:effectRef idx="0"/>
          <a:fontRef idx="minor"/>
        </p:style>
        <p:txBody>
          <a:bodyPr lIns="90000" tIns="45000" rIns="90000" bIns="45000" anchor="t">
            <a:noAutofit/>
          </a:bodyPr>
          <a:p>
            <a:endParaRPr lang="en-US" sz="1400" b="0" u="none" strike="noStrike">
              <a:solidFill>
                <a:srgbClr val="FFFFFF"/>
              </a:solidFill>
              <a:effectLst/>
              <a:uFillTx/>
              <a:latin typeface="Arial"/>
            </a:endParaRPr>
          </a:p>
        </p:txBody>
      </p:sp>
      <p:pic>
        <p:nvPicPr>
          <p:cNvPr id="59" name="Google Shape;126;p 1" descr="preencoded.png"/>
          <p:cNvPicPr/>
          <p:nvPr/>
        </p:nvPicPr>
        <p:blipFill>
          <a:blip r:embed="rId6"/>
          <a:stretch/>
        </p:blipFill>
        <p:spPr>
          <a:xfrm>
            <a:off x="8503920" y="4526280"/>
            <a:ext cx="381960" cy="381960"/>
          </a:xfrm>
          <a:prstGeom prst="rect">
            <a:avLst/>
          </a:prstGeom>
          <a:noFill/>
          <a:ln w="0">
            <a:noFill/>
          </a:ln>
        </p:spPr>
      </p:pic>
      <p:sp>
        <p:nvSpPr>
          <p:cNvPr id="60" name="Google Shape;127;p 1"/>
          <p:cNvSpPr/>
          <p:nvPr/>
        </p:nvSpPr>
        <p:spPr>
          <a:xfrm>
            <a:off x="8503920" y="5120640"/>
            <a:ext cx="2969640" cy="59220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450" b="1" u="none" strike="noStrike">
                <a:solidFill>
                  <a:srgbClr val="FFFFFF"/>
                </a:solidFill>
                <a:effectLst/>
                <a:uFillTx/>
                <a:latin typeface="Arial"/>
                <a:ea typeface="Arial"/>
              </a:rPr>
              <a:t>Managed Support</a:t>
            </a:r>
            <a:endParaRPr lang="en-US" sz="1450" b="0" u="none" strike="noStrike">
              <a:solidFill>
                <a:srgbClr val="FFFFFF"/>
              </a:solidFill>
              <a:effectLst/>
              <a:uFillTx/>
              <a:latin typeface="Arial"/>
            </a:endParaRPr>
          </a:p>
        </p:txBody>
      </p:sp>
      <p:sp>
        <p:nvSpPr>
          <p:cNvPr id="61" name="Google Shape;128;p 1"/>
          <p:cNvSpPr/>
          <p:nvPr/>
        </p:nvSpPr>
        <p:spPr>
          <a:xfrm>
            <a:off x="8503920" y="5669280"/>
            <a:ext cx="2969640" cy="77508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100" b="0" u="none" strike="noStrike">
                <a:solidFill>
                  <a:srgbClr val="94A3B8"/>
                </a:solidFill>
                <a:effectLst/>
                <a:uFillTx/>
                <a:latin typeface="Calibri"/>
                <a:ea typeface="Calibri"/>
              </a:rPr>
              <a:t>Reliable support and monitoring that keeps small issues from becoming big ones.</a:t>
            </a:r>
            <a:endParaRPr lang="en-US" sz="1100" b="0" u="none" strike="noStrike">
              <a:solidFill>
                <a:srgbClr val="FFFFFF"/>
              </a:solidFill>
              <a:effectLst/>
              <a:uFillTx/>
              <a:latin typeface="Arial"/>
            </a:endParaRPr>
          </a:p>
        </p:txBody>
      </p:sp>
      <p:sp>
        <p:nvSpPr>
          <p:cNvPr id="62" name="Google Shape;129;p 1"/>
          <p:cNvSpPr/>
          <p:nvPr/>
        </p:nvSpPr>
        <p:spPr>
          <a:xfrm>
            <a:off x="457200" y="6545880"/>
            <a:ext cx="4569840" cy="27216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900" b="0" u="none" strike="noStrike">
                <a:solidFill>
                  <a:srgbClr val="94A3B8"/>
                </a:solidFill>
                <a:effectLst/>
                <a:uFillTx/>
                <a:latin typeface="Calibri"/>
                <a:ea typeface="Calibri"/>
              </a:rPr>
              <a:t>ForEach Technology Services</a:t>
            </a:r>
            <a:endParaRPr lang="en-US" sz="900" b="0" u="none" strike="noStrike">
              <a:solidFill>
                <a:srgbClr val="FFFFFF"/>
              </a:solidFill>
              <a:effectLst/>
              <a:uFillTx/>
              <a:latin typeface="Arial"/>
            </a:endParaRPr>
          </a:p>
        </p:txBody>
      </p:sp>
      <p:sp>
        <p:nvSpPr>
          <p:cNvPr id="63" name="Google Shape;130;p 1"/>
          <p:cNvSpPr/>
          <p:nvPr/>
        </p:nvSpPr>
        <p:spPr>
          <a:xfrm>
            <a:off x="11247120" y="6473880"/>
            <a:ext cx="455040" cy="272160"/>
          </a:xfrm>
          <a:prstGeom prst="rect">
            <a:avLst/>
          </a:prstGeom>
          <a:noFill/>
          <a:ln w="0">
            <a:noFill/>
          </a:ln>
        </p:spPr>
        <p:style>
          <a:lnRef idx="0"/>
          <a:fillRef idx="0"/>
          <a:effectRef idx="0"/>
          <a:fontRef idx="minor"/>
        </p:style>
        <p:txBody>
          <a:bodyPr lIns="90000" tIns="45000" rIns="90000" bIns="45000" anchor="ctr">
            <a:noAutofit/>
          </a:bodyPr>
          <a:p>
            <a:pPr algn="r">
              <a:lnSpc>
                <a:spcPct val="100000"/>
              </a:lnSpc>
              <a:tabLst>
                <a:tab pos="0" algn="l"/>
              </a:tabLst>
            </a:pPr>
            <a:r>
              <a:rPr lang="en-US" sz="900" b="0" u="none" strike="noStrike">
                <a:solidFill>
                  <a:srgbClr val="94A3B8"/>
                </a:solidFill>
                <a:effectLst/>
                <a:uFillTx/>
                <a:latin typeface="Calibri"/>
                <a:ea typeface="Calibri"/>
              </a:rPr>
              <a:t>3</a:t>
            </a:r>
            <a:endParaRPr lang="en-US" sz="9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4" name="Google Shape;75;p4"/>
          <p:cNvSpPr/>
          <p:nvPr/>
        </p:nvSpPr>
        <p:spPr>
          <a:xfrm>
            <a:off x="548640" y="461160"/>
            <a:ext cx="10880640" cy="886320"/>
          </a:xfrm>
          <a:prstGeom prst="rect">
            <a:avLst/>
          </a:prstGeom>
          <a:solidFill>
            <a:srgbClr val="000000"/>
          </a:solid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3000" b="1" u="none" strike="noStrike">
                <a:solidFill>
                  <a:srgbClr val="FFFFFF"/>
                </a:solidFill>
                <a:effectLst/>
                <a:uFillTx/>
                <a:latin typeface="Arial"/>
                <a:ea typeface="Arial"/>
              </a:rPr>
              <a:t>Why ForEach:</a:t>
            </a:r>
            <a:endParaRPr lang="en-US" sz="3000" b="0" u="none" strike="noStrike">
              <a:solidFill>
                <a:srgbClr val="FFFFFF"/>
              </a:solidFill>
              <a:effectLst/>
              <a:uFillTx/>
              <a:latin typeface="Arial"/>
            </a:endParaRPr>
          </a:p>
          <a:p>
            <a:pPr>
              <a:lnSpc>
                <a:spcPct val="100000"/>
              </a:lnSpc>
              <a:tabLst>
                <a:tab pos="0" algn="l"/>
              </a:tabLst>
            </a:pPr>
            <a:r>
              <a:rPr lang="en-US" sz="2000" b="1" u="none" strike="noStrike">
                <a:solidFill>
                  <a:srgbClr val="4E88FE"/>
                </a:solidFill>
                <a:effectLst/>
                <a:uFillTx/>
                <a:latin typeface="Arial"/>
                <a:ea typeface="Arial"/>
              </a:rPr>
              <a:t>Built differently from a typical technology company</a:t>
            </a:r>
            <a:endParaRPr lang="en-US" sz="2000" b="0" u="none" strike="noStrike">
              <a:solidFill>
                <a:srgbClr val="FFFFFF"/>
              </a:solidFill>
              <a:effectLst/>
              <a:uFillTx/>
              <a:latin typeface="Arial"/>
            </a:endParaRPr>
          </a:p>
        </p:txBody>
      </p:sp>
      <p:sp>
        <p:nvSpPr>
          <p:cNvPr id="65" name="Google Shape;76;p4"/>
          <p:cNvSpPr/>
          <p:nvPr/>
        </p:nvSpPr>
        <p:spPr>
          <a:xfrm>
            <a:off x="548640" y="1600200"/>
            <a:ext cx="5255640" cy="2009520"/>
          </a:xfrm>
          <a:prstGeom prst="roundRect">
            <a:avLst>
              <a:gd name="adj" fmla="val 3182"/>
            </a:avLst>
          </a:prstGeom>
          <a:solidFill>
            <a:srgbClr val="F8FAFC"/>
          </a:solidFill>
          <a:ln w="0">
            <a:noFill/>
          </a:ln>
          <a:effectLst>
            <a:outerShdw algn="bl" blurRad="101520" dir="2700000" dist="37674" rotWithShape="0">
              <a:srgbClr val="0B0F14">
                <a:alpha val="10000"/>
              </a:srgbClr>
            </a:outerShdw>
          </a:effectLst>
        </p:spPr>
        <p:style>
          <a:lnRef idx="0"/>
          <a:fillRef idx="0"/>
          <a:effectRef idx="0"/>
          <a:fontRef idx="minor"/>
        </p:style>
        <p:txBody>
          <a:bodyPr lIns="90000" tIns="45000" rIns="90000" bIns="45000" anchor="t">
            <a:noAutofit/>
          </a:bodyPr>
          <a:p>
            <a:endParaRPr lang="en-US" sz="1400" b="0" u="none" strike="noStrike">
              <a:solidFill>
                <a:srgbClr val="000000"/>
              </a:solidFill>
              <a:effectLst/>
              <a:uFillTx/>
              <a:latin typeface="Arial"/>
            </a:endParaRPr>
          </a:p>
        </p:txBody>
      </p:sp>
      <p:sp>
        <p:nvSpPr>
          <p:cNvPr id="66" name="Google Shape;77;p4"/>
          <p:cNvSpPr/>
          <p:nvPr/>
        </p:nvSpPr>
        <p:spPr>
          <a:xfrm>
            <a:off x="822960" y="1874520"/>
            <a:ext cx="500760" cy="500760"/>
          </a:xfrm>
          <a:prstGeom prst="ellipse">
            <a:avLst/>
          </a:prstGeom>
          <a:solidFill>
            <a:srgbClr val="B2B2B2"/>
          </a:solidFill>
          <a:ln w="0">
            <a:noFill/>
          </a:ln>
        </p:spPr>
        <p:style>
          <a:lnRef idx="0"/>
          <a:fillRef idx="0"/>
          <a:effectRef idx="0"/>
          <a:fontRef idx="minor"/>
        </p:style>
        <p:txBody>
          <a:bodyPr lIns="90000" tIns="45000" rIns="90000" bIns="45000" anchor="t">
            <a:noAutofit/>
          </a:bodyPr>
          <a:p>
            <a:endParaRPr lang="en-US" sz="1400" b="0" u="none" strike="noStrike">
              <a:solidFill>
                <a:srgbClr val="000000"/>
              </a:solidFill>
              <a:effectLst/>
              <a:uFillTx/>
              <a:latin typeface="Arial"/>
            </a:endParaRPr>
          </a:p>
        </p:txBody>
      </p:sp>
      <p:pic>
        <p:nvPicPr>
          <p:cNvPr id="67" name="Google Shape;78;p4" descr="preencoded.png"/>
          <p:cNvPicPr/>
          <p:nvPr/>
        </p:nvPicPr>
        <p:blipFill>
          <a:blip r:embed="rId1"/>
          <a:stretch/>
        </p:blipFill>
        <p:spPr>
          <a:xfrm>
            <a:off x="946440" y="1998000"/>
            <a:ext cx="253800" cy="253800"/>
          </a:xfrm>
          <a:prstGeom prst="rect">
            <a:avLst/>
          </a:prstGeom>
          <a:noFill/>
          <a:ln w="0">
            <a:noFill/>
          </a:ln>
        </p:spPr>
      </p:pic>
      <p:sp>
        <p:nvSpPr>
          <p:cNvPr id="68" name="Google Shape;79;p4"/>
          <p:cNvSpPr/>
          <p:nvPr/>
        </p:nvSpPr>
        <p:spPr>
          <a:xfrm>
            <a:off x="1508760" y="1819800"/>
            <a:ext cx="4066920" cy="54648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500" b="1" u="none" strike="noStrike">
                <a:solidFill>
                  <a:srgbClr val="111827"/>
                </a:solidFill>
                <a:effectLst/>
                <a:uFillTx/>
                <a:latin typeface="Arial"/>
                <a:ea typeface="Arial"/>
              </a:rPr>
              <a:t>Enterprise experience, applied to your business</a:t>
            </a:r>
            <a:endParaRPr lang="en-US" sz="1500" b="0" u="none" strike="noStrike">
              <a:solidFill>
                <a:srgbClr val="000000"/>
              </a:solidFill>
              <a:effectLst/>
              <a:uFillTx/>
              <a:latin typeface="Arial"/>
            </a:endParaRPr>
          </a:p>
        </p:txBody>
      </p:sp>
      <p:sp>
        <p:nvSpPr>
          <p:cNvPr id="69" name="Google Shape;80;p4"/>
          <p:cNvSpPr/>
          <p:nvPr/>
        </p:nvSpPr>
        <p:spPr>
          <a:xfrm>
            <a:off x="822960" y="2514600"/>
            <a:ext cx="4707000" cy="91224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150" b="0" u="none" strike="noStrike">
                <a:solidFill>
                  <a:srgbClr val="475569"/>
                </a:solidFill>
                <a:effectLst/>
                <a:uFillTx/>
                <a:latin typeface="Calibri"/>
                <a:ea typeface="Calibri"/>
              </a:rPr>
              <a:t>15+ years in enterprise infrastructure and security leadership, grounded in financial-sector risk and compliance experience. That's why every engagement starts from a security-first foundation.</a:t>
            </a:r>
            <a:endParaRPr lang="en-US" sz="1150" b="0" u="none" strike="noStrike">
              <a:solidFill>
                <a:srgbClr val="000000"/>
              </a:solidFill>
              <a:effectLst/>
              <a:uFillTx/>
              <a:latin typeface="Arial"/>
            </a:endParaRPr>
          </a:p>
        </p:txBody>
      </p:sp>
      <p:sp>
        <p:nvSpPr>
          <p:cNvPr id="70" name="Google Shape;81;p4"/>
          <p:cNvSpPr/>
          <p:nvPr/>
        </p:nvSpPr>
        <p:spPr>
          <a:xfrm>
            <a:off x="6172200" y="1600200"/>
            <a:ext cx="5255640" cy="2009520"/>
          </a:xfrm>
          <a:prstGeom prst="roundRect">
            <a:avLst>
              <a:gd name="adj" fmla="val 3182"/>
            </a:avLst>
          </a:prstGeom>
          <a:solidFill>
            <a:srgbClr val="F8FAFC"/>
          </a:solidFill>
          <a:ln w="0">
            <a:noFill/>
          </a:ln>
          <a:effectLst>
            <a:outerShdw algn="bl" blurRad="101520" dir="2700000" dist="37674" rotWithShape="0">
              <a:srgbClr val="0B0F14">
                <a:alpha val="10000"/>
              </a:srgbClr>
            </a:outerShdw>
          </a:effectLst>
        </p:spPr>
        <p:style>
          <a:lnRef idx="0"/>
          <a:fillRef idx="0"/>
          <a:effectRef idx="0"/>
          <a:fontRef idx="minor"/>
        </p:style>
        <p:txBody>
          <a:bodyPr lIns="90000" tIns="45000" rIns="90000" bIns="45000" anchor="t">
            <a:noAutofit/>
          </a:bodyPr>
          <a:p>
            <a:endParaRPr lang="en-US" sz="1400" b="0" u="none" strike="noStrike">
              <a:solidFill>
                <a:srgbClr val="000000"/>
              </a:solidFill>
              <a:effectLst/>
              <a:uFillTx/>
              <a:latin typeface="Arial"/>
            </a:endParaRPr>
          </a:p>
        </p:txBody>
      </p:sp>
      <p:sp>
        <p:nvSpPr>
          <p:cNvPr id="71" name="Google Shape;82;p4"/>
          <p:cNvSpPr/>
          <p:nvPr/>
        </p:nvSpPr>
        <p:spPr>
          <a:xfrm>
            <a:off x="6446520" y="1874520"/>
            <a:ext cx="500760" cy="500760"/>
          </a:xfrm>
          <a:prstGeom prst="ellipse">
            <a:avLst/>
          </a:prstGeom>
          <a:solidFill>
            <a:srgbClr val="B2B2B2"/>
          </a:solidFill>
          <a:ln w="0">
            <a:noFill/>
          </a:ln>
        </p:spPr>
        <p:style>
          <a:lnRef idx="0"/>
          <a:fillRef idx="0"/>
          <a:effectRef idx="0"/>
          <a:fontRef idx="minor"/>
        </p:style>
        <p:txBody>
          <a:bodyPr lIns="90000" tIns="45000" rIns="90000" bIns="45000" anchor="t">
            <a:noAutofit/>
          </a:bodyPr>
          <a:p>
            <a:endParaRPr lang="en-US" sz="1400" b="0" u="none" strike="noStrike">
              <a:solidFill>
                <a:srgbClr val="000000"/>
              </a:solidFill>
              <a:effectLst/>
              <a:uFillTx/>
              <a:latin typeface="Arial"/>
            </a:endParaRPr>
          </a:p>
        </p:txBody>
      </p:sp>
      <p:pic>
        <p:nvPicPr>
          <p:cNvPr id="72" name="Google Shape;83;p4" descr="preencoded.png"/>
          <p:cNvPicPr/>
          <p:nvPr/>
        </p:nvPicPr>
        <p:blipFill>
          <a:blip r:embed="rId2"/>
          <a:stretch/>
        </p:blipFill>
        <p:spPr>
          <a:xfrm>
            <a:off x="6570000" y="1998000"/>
            <a:ext cx="253800" cy="253800"/>
          </a:xfrm>
          <a:prstGeom prst="rect">
            <a:avLst/>
          </a:prstGeom>
          <a:noFill/>
          <a:ln w="0">
            <a:noFill/>
          </a:ln>
        </p:spPr>
      </p:pic>
      <p:sp>
        <p:nvSpPr>
          <p:cNvPr id="73" name="Google Shape;84;p4"/>
          <p:cNvSpPr/>
          <p:nvPr/>
        </p:nvSpPr>
        <p:spPr>
          <a:xfrm>
            <a:off x="7132320" y="1819800"/>
            <a:ext cx="4066920" cy="54648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500" b="1" u="none" strike="noStrike">
                <a:solidFill>
                  <a:srgbClr val="111827"/>
                </a:solidFill>
                <a:effectLst/>
                <a:uFillTx/>
                <a:latin typeface="Arial"/>
                <a:ea typeface="Arial"/>
              </a:rPr>
              <a:t>Built for Regulated Industries</a:t>
            </a:r>
            <a:endParaRPr lang="en-US" sz="1500" b="0" u="none" strike="noStrike">
              <a:solidFill>
                <a:srgbClr val="000000"/>
              </a:solidFill>
              <a:effectLst/>
              <a:uFillTx/>
              <a:latin typeface="Arial"/>
            </a:endParaRPr>
          </a:p>
        </p:txBody>
      </p:sp>
      <p:sp>
        <p:nvSpPr>
          <p:cNvPr id="74" name="Google Shape;85;p4"/>
          <p:cNvSpPr/>
          <p:nvPr/>
        </p:nvSpPr>
        <p:spPr>
          <a:xfrm>
            <a:off x="6446520" y="2514600"/>
            <a:ext cx="4707000" cy="91224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150" b="0" u="none" strike="noStrike">
                <a:solidFill>
                  <a:srgbClr val="475569"/>
                </a:solidFill>
                <a:effectLst/>
                <a:uFillTx/>
                <a:latin typeface="Calibri"/>
                <a:ea typeface="Calibri"/>
              </a:rPr>
              <a:t>Healthcare and financial services carry compliance obligations most IT providers treat as an afterthought. This engagement is shaped around the regulations that actually apply to you - HIPAA, GLBA, SEC Reg S-P, PCI - not a generic checklist.</a:t>
            </a:r>
            <a:endParaRPr lang="en-US" sz="1150" b="0" u="none" strike="noStrike">
              <a:solidFill>
                <a:srgbClr val="000000"/>
              </a:solidFill>
              <a:effectLst/>
              <a:uFillTx/>
              <a:latin typeface="Arial"/>
            </a:endParaRPr>
          </a:p>
        </p:txBody>
      </p:sp>
      <p:sp>
        <p:nvSpPr>
          <p:cNvPr id="75" name="Google Shape;86;p4"/>
          <p:cNvSpPr/>
          <p:nvPr/>
        </p:nvSpPr>
        <p:spPr>
          <a:xfrm>
            <a:off x="548640" y="3931920"/>
            <a:ext cx="5255640" cy="2009520"/>
          </a:xfrm>
          <a:prstGeom prst="roundRect">
            <a:avLst>
              <a:gd name="adj" fmla="val 3182"/>
            </a:avLst>
          </a:prstGeom>
          <a:solidFill>
            <a:srgbClr val="F8FAFC"/>
          </a:solidFill>
          <a:ln w="0">
            <a:noFill/>
          </a:ln>
          <a:effectLst>
            <a:outerShdw algn="bl" blurRad="101520" dir="2700000" dist="37674" rotWithShape="0">
              <a:srgbClr val="0B0F14">
                <a:alpha val="10000"/>
              </a:srgbClr>
            </a:outerShdw>
          </a:effectLst>
        </p:spPr>
        <p:style>
          <a:lnRef idx="0"/>
          <a:fillRef idx="0"/>
          <a:effectRef idx="0"/>
          <a:fontRef idx="minor"/>
        </p:style>
        <p:txBody>
          <a:bodyPr lIns="90000" tIns="45000" rIns="90000" bIns="45000" anchor="t">
            <a:noAutofit/>
          </a:bodyPr>
          <a:p>
            <a:endParaRPr lang="en-US" sz="1400" b="0" u="none" strike="noStrike">
              <a:solidFill>
                <a:srgbClr val="000000"/>
              </a:solidFill>
              <a:effectLst/>
              <a:uFillTx/>
              <a:latin typeface="Arial"/>
            </a:endParaRPr>
          </a:p>
        </p:txBody>
      </p:sp>
      <p:sp>
        <p:nvSpPr>
          <p:cNvPr id="76" name="Google Shape;87;p4"/>
          <p:cNvSpPr/>
          <p:nvPr/>
        </p:nvSpPr>
        <p:spPr>
          <a:xfrm>
            <a:off x="822960" y="4206240"/>
            <a:ext cx="500760" cy="500760"/>
          </a:xfrm>
          <a:prstGeom prst="ellipse">
            <a:avLst/>
          </a:prstGeom>
          <a:solidFill>
            <a:srgbClr val="B2B2B2"/>
          </a:solidFill>
          <a:ln w="0">
            <a:noFill/>
          </a:ln>
        </p:spPr>
        <p:style>
          <a:lnRef idx="0"/>
          <a:fillRef idx="0"/>
          <a:effectRef idx="0"/>
          <a:fontRef idx="minor"/>
        </p:style>
        <p:txBody>
          <a:bodyPr lIns="90000" tIns="45000" rIns="90000" bIns="45000" anchor="t">
            <a:noAutofit/>
          </a:bodyPr>
          <a:p>
            <a:endParaRPr lang="en-US" sz="1400" b="0" u="none" strike="noStrike">
              <a:solidFill>
                <a:srgbClr val="000000"/>
              </a:solidFill>
              <a:effectLst/>
              <a:uFillTx/>
              <a:latin typeface="Arial"/>
            </a:endParaRPr>
          </a:p>
        </p:txBody>
      </p:sp>
      <p:pic>
        <p:nvPicPr>
          <p:cNvPr id="77" name="Google Shape;88;p4" descr="preencoded.png"/>
          <p:cNvPicPr/>
          <p:nvPr/>
        </p:nvPicPr>
        <p:blipFill>
          <a:blip r:embed="rId3"/>
          <a:stretch/>
        </p:blipFill>
        <p:spPr>
          <a:xfrm>
            <a:off x="946440" y="4329720"/>
            <a:ext cx="253800" cy="253800"/>
          </a:xfrm>
          <a:prstGeom prst="rect">
            <a:avLst/>
          </a:prstGeom>
          <a:noFill/>
          <a:ln w="0">
            <a:noFill/>
          </a:ln>
        </p:spPr>
      </p:pic>
      <p:sp>
        <p:nvSpPr>
          <p:cNvPr id="78" name="Google Shape;89;p4"/>
          <p:cNvSpPr/>
          <p:nvPr/>
        </p:nvSpPr>
        <p:spPr>
          <a:xfrm>
            <a:off x="1508760" y="4151520"/>
            <a:ext cx="4066920" cy="54648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500" b="1" u="none" strike="noStrike">
                <a:solidFill>
                  <a:srgbClr val="111827"/>
                </a:solidFill>
                <a:effectLst/>
                <a:uFillTx/>
                <a:latin typeface="Arial"/>
                <a:ea typeface="Arial"/>
              </a:rPr>
              <a:t>Small by design</a:t>
            </a:r>
            <a:endParaRPr lang="en-US" sz="1500" b="0" u="none" strike="noStrike">
              <a:solidFill>
                <a:srgbClr val="000000"/>
              </a:solidFill>
              <a:effectLst/>
              <a:uFillTx/>
              <a:latin typeface="Arial"/>
            </a:endParaRPr>
          </a:p>
        </p:txBody>
      </p:sp>
      <p:sp>
        <p:nvSpPr>
          <p:cNvPr id="79" name="Google Shape;90;p4"/>
          <p:cNvSpPr/>
          <p:nvPr/>
        </p:nvSpPr>
        <p:spPr>
          <a:xfrm>
            <a:off x="822960" y="4846320"/>
            <a:ext cx="4707000" cy="91224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150" b="0" u="none" strike="noStrike">
                <a:solidFill>
                  <a:srgbClr val="475569"/>
                </a:solidFill>
                <a:effectLst/>
                <a:uFillTx/>
                <a:latin typeface="Calibri"/>
                <a:ea typeface="Calibri"/>
              </a:rPr>
              <a:t>One person start, to finish.  No hand-offs between sales, support, and a project manager.  The same person who helps create your plan does the work and answers the phone when you call.</a:t>
            </a:r>
            <a:endParaRPr lang="en-US" sz="1150" b="0" u="none" strike="noStrike">
              <a:solidFill>
                <a:srgbClr val="000000"/>
              </a:solidFill>
              <a:effectLst/>
              <a:uFillTx/>
              <a:latin typeface="Arial"/>
            </a:endParaRPr>
          </a:p>
        </p:txBody>
      </p:sp>
      <p:sp>
        <p:nvSpPr>
          <p:cNvPr id="80" name="Google Shape;91;p4"/>
          <p:cNvSpPr/>
          <p:nvPr/>
        </p:nvSpPr>
        <p:spPr>
          <a:xfrm>
            <a:off x="6172200" y="3931920"/>
            <a:ext cx="5255640" cy="2009520"/>
          </a:xfrm>
          <a:prstGeom prst="roundRect">
            <a:avLst>
              <a:gd name="adj" fmla="val 3182"/>
            </a:avLst>
          </a:prstGeom>
          <a:solidFill>
            <a:srgbClr val="F8FAFC"/>
          </a:solidFill>
          <a:ln w="0">
            <a:noFill/>
          </a:ln>
          <a:effectLst>
            <a:outerShdw algn="bl" blurRad="101520" dir="2700000" dist="37674" rotWithShape="0">
              <a:srgbClr val="0B0F14">
                <a:alpha val="10000"/>
              </a:srgbClr>
            </a:outerShdw>
          </a:effectLst>
        </p:spPr>
        <p:style>
          <a:lnRef idx="0"/>
          <a:fillRef idx="0"/>
          <a:effectRef idx="0"/>
          <a:fontRef idx="minor"/>
        </p:style>
        <p:txBody>
          <a:bodyPr lIns="90000" tIns="45000" rIns="90000" bIns="45000" anchor="t">
            <a:noAutofit/>
          </a:bodyPr>
          <a:p>
            <a:endParaRPr lang="en-US" sz="1400" b="0" u="none" strike="noStrike">
              <a:solidFill>
                <a:srgbClr val="000000"/>
              </a:solidFill>
              <a:effectLst/>
              <a:uFillTx/>
              <a:latin typeface="Arial"/>
            </a:endParaRPr>
          </a:p>
        </p:txBody>
      </p:sp>
      <p:sp>
        <p:nvSpPr>
          <p:cNvPr id="81" name="Google Shape;92;p4"/>
          <p:cNvSpPr/>
          <p:nvPr/>
        </p:nvSpPr>
        <p:spPr>
          <a:xfrm>
            <a:off x="6446520" y="4206240"/>
            <a:ext cx="500760" cy="500760"/>
          </a:xfrm>
          <a:prstGeom prst="ellipse">
            <a:avLst/>
          </a:prstGeom>
          <a:solidFill>
            <a:srgbClr val="B2B2B2"/>
          </a:solidFill>
          <a:ln w="0">
            <a:noFill/>
          </a:ln>
        </p:spPr>
        <p:style>
          <a:lnRef idx="0"/>
          <a:fillRef idx="0"/>
          <a:effectRef idx="0"/>
          <a:fontRef idx="minor"/>
        </p:style>
        <p:txBody>
          <a:bodyPr lIns="90000" tIns="45000" rIns="90000" bIns="45000" anchor="t">
            <a:noAutofit/>
          </a:bodyPr>
          <a:p>
            <a:endParaRPr lang="en-US" sz="1400" b="0" u="none" strike="noStrike">
              <a:solidFill>
                <a:srgbClr val="000000"/>
              </a:solidFill>
              <a:effectLst/>
              <a:uFillTx/>
              <a:latin typeface="Arial"/>
            </a:endParaRPr>
          </a:p>
        </p:txBody>
      </p:sp>
      <p:pic>
        <p:nvPicPr>
          <p:cNvPr id="82" name="Google Shape;93;p4" descr="preencoded.png"/>
          <p:cNvPicPr/>
          <p:nvPr/>
        </p:nvPicPr>
        <p:blipFill>
          <a:blip r:embed="rId4"/>
          <a:stretch/>
        </p:blipFill>
        <p:spPr>
          <a:xfrm>
            <a:off x="6570000" y="4329720"/>
            <a:ext cx="253800" cy="253800"/>
          </a:xfrm>
          <a:prstGeom prst="rect">
            <a:avLst/>
          </a:prstGeom>
          <a:noFill/>
          <a:ln w="0">
            <a:noFill/>
          </a:ln>
        </p:spPr>
      </p:pic>
      <p:sp>
        <p:nvSpPr>
          <p:cNvPr id="83" name="Google Shape;94;p4"/>
          <p:cNvSpPr/>
          <p:nvPr/>
        </p:nvSpPr>
        <p:spPr>
          <a:xfrm>
            <a:off x="7132320" y="4151520"/>
            <a:ext cx="4066920" cy="546480"/>
          </a:xfrm>
          <a:prstGeom prst="rect">
            <a:avLst/>
          </a:prstGeom>
          <a:noFill/>
          <a:ln w="0">
            <a:noFill/>
          </a:ln>
        </p:spPr>
        <p:style>
          <a:lnRef idx="0"/>
          <a:fillRef idx="0"/>
          <a:effectRef idx="0"/>
          <a:fontRef idx="minor"/>
        </p:style>
        <p:txBody>
          <a:bodyPr lIns="90000" tIns="45000" rIns="90000" bIns="45000" anchor="t">
            <a:noAutofit/>
          </a:bodyPr>
          <a:p>
            <a:pPr>
              <a:lnSpc>
                <a:spcPct val="100000"/>
              </a:lnSpc>
              <a:tabLst>
                <a:tab pos="0" algn="l"/>
              </a:tabLst>
            </a:pPr>
            <a:r>
              <a:rPr lang="en-US" sz="1500" b="1" u="none" strike="noStrike">
                <a:solidFill>
                  <a:srgbClr val="111827"/>
                </a:solidFill>
                <a:effectLst/>
                <a:uFillTx/>
                <a:latin typeface="Arial"/>
                <a:ea typeface="Arial"/>
              </a:rPr>
              <a:t>Automation-first operations</a:t>
            </a:r>
            <a:endParaRPr lang="en-US" sz="1500" b="0" u="none" strike="noStrike">
              <a:solidFill>
                <a:srgbClr val="000000"/>
              </a:solidFill>
              <a:effectLst/>
              <a:uFillTx/>
              <a:latin typeface="Arial"/>
            </a:endParaRPr>
          </a:p>
        </p:txBody>
      </p:sp>
      <p:sp>
        <p:nvSpPr>
          <p:cNvPr id="84" name="Google Shape;95;p4"/>
          <p:cNvSpPr/>
          <p:nvPr/>
        </p:nvSpPr>
        <p:spPr>
          <a:xfrm>
            <a:off x="6446520" y="4846320"/>
            <a:ext cx="4707000" cy="912240"/>
          </a:xfrm>
          <a:prstGeom prst="rect">
            <a:avLst/>
          </a:prstGeom>
          <a:noFill/>
          <a:ln w="0">
            <a:noFill/>
          </a:ln>
        </p:spPr>
        <p:style>
          <a:lnRef idx="0"/>
          <a:fillRef idx="0"/>
          <a:effectRef idx="0"/>
          <a:fontRef idx="minor"/>
        </p:style>
        <p:txBody>
          <a:bodyPr lIns="90000" tIns="45000" rIns="90000" bIns="45000" anchor="t">
            <a:noAutofit/>
          </a:bodyPr>
          <a:p>
            <a:pPr>
              <a:lnSpc>
                <a:spcPct val="100000"/>
              </a:lnSpc>
              <a:spcBef>
                <a:spcPts val="1191"/>
              </a:spcBef>
              <a:spcAft>
                <a:spcPts val="992"/>
              </a:spcAft>
              <a:tabLst>
                <a:tab pos="0" algn="l"/>
              </a:tabLst>
            </a:pPr>
            <a:r>
              <a:rPr lang="en-US" sz="1150" b="0" u="none" strike="noStrike">
                <a:solidFill>
                  <a:srgbClr val="475569"/>
                </a:solidFill>
                <a:effectLst/>
                <a:uFillTx/>
                <a:latin typeface="Calibri"/>
                <a:ea typeface="Calibri"/>
              </a:rPr>
              <a:t>Custom scripting and tooling replace manual, error-prone processes wherever it makes sense for you. New user on-boarding, reporting, spreadsheet updating, new machine setup, etc.</a:t>
            </a:r>
            <a:endParaRPr lang="en-US" sz="1150" b="0" u="none" strike="noStrike">
              <a:solidFill>
                <a:srgbClr val="000000"/>
              </a:solidFill>
              <a:effectLst/>
              <a:uFillTx/>
              <a:latin typeface="Arial"/>
            </a:endParaRPr>
          </a:p>
        </p:txBody>
      </p:sp>
      <p:sp>
        <p:nvSpPr>
          <p:cNvPr id="85" name="Google Shape;96;p4"/>
          <p:cNvSpPr/>
          <p:nvPr/>
        </p:nvSpPr>
        <p:spPr>
          <a:xfrm>
            <a:off x="457200" y="6473880"/>
            <a:ext cx="4569840" cy="27216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900" b="0" u="none" strike="noStrike">
                <a:solidFill>
                  <a:srgbClr val="64748B"/>
                </a:solidFill>
                <a:effectLst/>
                <a:uFillTx/>
                <a:latin typeface="Calibri"/>
                <a:ea typeface="Calibri"/>
              </a:rPr>
              <a:t>ForEach Technology Services</a:t>
            </a:r>
            <a:endParaRPr lang="en-US" sz="900" b="0" u="none" strike="noStrike">
              <a:solidFill>
                <a:srgbClr val="000000"/>
              </a:solidFill>
              <a:effectLst/>
              <a:uFillTx/>
              <a:latin typeface="Arial"/>
            </a:endParaRPr>
          </a:p>
        </p:txBody>
      </p:sp>
      <p:sp>
        <p:nvSpPr>
          <p:cNvPr id="86" name="Google Shape;97;p4"/>
          <p:cNvSpPr/>
          <p:nvPr/>
        </p:nvSpPr>
        <p:spPr>
          <a:xfrm>
            <a:off x="11247120" y="6473880"/>
            <a:ext cx="455040" cy="272160"/>
          </a:xfrm>
          <a:prstGeom prst="rect">
            <a:avLst/>
          </a:prstGeom>
          <a:noFill/>
          <a:ln w="0">
            <a:noFill/>
          </a:ln>
        </p:spPr>
        <p:style>
          <a:lnRef idx="0"/>
          <a:fillRef idx="0"/>
          <a:effectRef idx="0"/>
          <a:fontRef idx="minor"/>
        </p:style>
        <p:txBody>
          <a:bodyPr lIns="90000" tIns="45000" rIns="90000" bIns="45000" anchor="ctr">
            <a:noAutofit/>
          </a:bodyPr>
          <a:p>
            <a:pPr algn="r">
              <a:lnSpc>
                <a:spcPct val="100000"/>
              </a:lnSpc>
              <a:tabLst>
                <a:tab pos="0" algn="l"/>
              </a:tabLst>
            </a:pPr>
            <a:r>
              <a:rPr lang="en-US" sz="900" b="0" u="none" strike="noStrike">
                <a:solidFill>
                  <a:srgbClr val="64748B"/>
                </a:solidFill>
                <a:effectLst/>
                <a:uFillTx/>
                <a:latin typeface="Calibri"/>
                <a:ea typeface="Calibri"/>
              </a:rPr>
              <a:t>4</a:t>
            </a:r>
            <a:endParaRPr lang="en-US" sz="9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B0F14"/>
        </a:solidFill>
      </p:bgPr>
    </p:bg>
    <p:spTree>
      <p:nvGrpSpPr>
        <p:cNvPr id="1" name=""/>
        <p:cNvGrpSpPr/>
        <p:nvPr/>
      </p:nvGrpSpPr>
      <p:grpSpPr>
        <a:xfrm>
          <a:off x="0" y="0"/>
          <a:ext cx="0" cy="0"/>
          <a:chOff x="0" y="0"/>
          <a:chExt cx="0" cy="0"/>
        </a:xfrm>
      </p:grpSpPr>
      <p:sp>
        <p:nvSpPr>
          <p:cNvPr id="87" name="Google Shape;18;p1"/>
          <p:cNvSpPr/>
          <p:nvPr/>
        </p:nvSpPr>
        <p:spPr>
          <a:xfrm>
            <a:off x="10424160" y="-320040"/>
            <a:ext cx="1826640" cy="200952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6000" b="1" u="none" strike="noStrike">
                <a:solidFill>
                  <a:srgbClr val="17202A"/>
                </a:solidFill>
                <a:effectLst/>
                <a:uFillTx/>
                <a:latin typeface="Arial"/>
                <a:ea typeface="Arial"/>
              </a:rPr>
              <a:t>{</a:t>
            </a:r>
            <a:endParaRPr lang="en-US" sz="16000" b="0" u="none" strike="noStrike">
              <a:solidFill>
                <a:srgbClr val="FFFFFF"/>
              </a:solidFill>
              <a:effectLst/>
              <a:uFillTx/>
              <a:latin typeface="Arial"/>
            </a:endParaRPr>
          </a:p>
        </p:txBody>
      </p:sp>
      <p:sp>
        <p:nvSpPr>
          <p:cNvPr id="88" name="Google Shape;19;p1"/>
          <p:cNvSpPr/>
          <p:nvPr/>
        </p:nvSpPr>
        <p:spPr>
          <a:xfrm>
            <a:off x="731520" y="2286000"/>
            <a:ext cx="9141840" cy="100368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5400" b="1" u="none" strike="noStrike">
                <a:solidFill>
                  <a:srgbClr val="FE974E"/>
                </a:solidFill>
                <a:effectLst/>
                <a:uFillTx/>
                <a:latin typeface="Arial"/>
                <a:ea typeface="Arial"/>
              </a:rPr>
              <a:t>Thank You</a:t>
            </a:r>
            <a:endParaRPr lang="en-US" sz="5400" b="0" u="none" strike="noStrike">
              <a:solidFill>
                <a:srgbClr val="FE974E"/>
              </a:solidFill>
              <a:effectLst/>
              <a:uFillTx/>
              <a:latin typeface="Arial"/>
            </a:endParaRPr>
          </a:p>
        </p:txBody>
      </p:sp>
      <p:sp>
        <p:nvSpPr>
          <p:cNvPr id="89" name="Google Shape;20;p1"/>
          <p:cNvSpPr/>
          <p:nvPr/>
        </p:nvSpPr>
        <p:spPr>
          <a:xfrm>
            <a:off x="785880" y="3179880"/>
            <a:ext cx="7313040" cy="36360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600" b="1" u="none" strike="noStrike">
                <a:solidFill>
                  <a:srgbClr val="4E88FE"/>
                </a:solidFill>
                <a:effectLst/>
                <a:uFillTx/>
                <a:latin typeface="Calibri"/>
                <a:ea typeface="Calibri"/>
              </a:rPr>
              <a:t>{ MESSAGE RECEIVED }</a:t>
            </a:r>
            <a:endParaRPr lang="en-US" sz="1600" b="0" u="none" strike="noStrike">
              <a:solidFill>
                <a:srgbClr val="FFFFFF"/>
              </a:solidFill>
              <a:effectLst/>
              <a:uFillTx/>
              <a:latin typeface="Arial"/>
            </a:endParaRPr>
          </a:p>
        </p:txBody>
      </p:sp>
      <p:sp>
        <p:nvSpPr>
          <p:cNvPr id="90" name="Google Shape;21;p1"/>
          <p:cNvSpPr/>
          <p:nvPr/>
        </p:nvSpPr>
        <p:spPr>
          <a:xfrm>
            <a:off x="777240" y="3520440"/>
            <a:ext cx="10682640" cy="1188000"/>
          </a:xfrm>
          <a:prstGeom prst="rect">
            <a:avLst/>
          </a:prstGeom>
          <a:noFill/>
          <a:ln w="0">
            <a:noFill/>
          </a:ln>
        </p:spPr>
        <p:style>
          <a:lnRef idx="0"/>
          <a:fillRef idx="0"/>
          <a:effectRef idx="0"/>
          <a:fontRef idx="minor"/>
        </p:style>
        <p:txBody>
          <a:bodyPr lIns="90000" tIns="45000" rIns="90000" bIns="45000" anchor="t">
            <a:noAutofit/>
          </a:bodyPr>
          <a:p>
            <a:pPr>
              <a:lnSpc>
                <a:spcPct val="130000"/>
              </a:lnSpc>
              <a:spcBef>
                <a:spcPts val="601"/>
              </a:spcBef>
              <a:tabLst>
                <a:tab pos="0" algn="l"/>
              </a:tabLst>
            </a:pPr>
            <a:r>
              <a:rPr lang="en-US" sz="1500" b="0" u="none" strike="noStrike">
                <a:solidFill>
                  <a:srgbClr val="94A3B8"/>
                </a:solidFill>
                <a:effectLst/>
                <a:uFillTx/>
                <a:latin typeface="Calibri"/>
                <a:ea typeface="Calibri"/>
              </a:rPr>
              <a:t>Thank you for reaching out to ForEach Technology Services.</a:t>
            </a:r>
            <a:endParaRPr lang="en-US" sz="1500" b="0" u="none" strike="noStrike">
              <a:solidFill>
                <a:srgbClr val="FFFFFF"/>
              </a:solidFill>
              <a:effectLst/>
              <a:uFillTx/>
              <a:latin typeface="Arial"/>
            </a:endParaRPr>
          </a:p>
          <a:p>
            <a:pPr>
              <a:lnSpc>
                <a:spcPct val="130000"/>
              </a:lnSpc>
              <a:spcBef>
                <a:spcPts val="601"/>
              </a:spcBef>
              <a:tabLst>
                <a:tab pos="0" algn="l"/>
              </a:tabLst>
            </a:pPr>
            <a:r>
              <a:rPr lang="en-US" sz="1500" b="0" u="none" strike="noStrike">
                <a:solidFill>
                  <a:srgbClr val="94A3B8"/>
                </a:solidFill>
                <a:effectLst/>
                <a:uFillTx/>
                <a:latin typeface="Calibri"/>
                <a:ea typeface="Calibri"/>
              </a:rPr>
              <a:t>We're looking forward to learning more about your business and how technology fits into it.</a:t>
            </a:r>
            <a:endParaRPr lang="en-US" sz="1500" b="0" u="none" strike="noStrike">
              <a:solidFill>
                <a:srgbClr val="FFFFFF"/>
              </a:solidFill>
              <a:effectLst/>
              <a:uFillTx/>
              <a:latin typeface="Arial"/>
            </a:endParaRPr>
          </a:p>
          <a:p>
            <a:pPr>
              <a:lnSpc>
                <a:spcPct val="130000"/>
              </a:lnSpc>
              <a:spcBef>
                <a:spcPts val="601"/>
              </a:spcBef>
              <a:tabLst>
                <a:tab pos="0" algn="l"/>
              </a:tabLst>
            </a:pPr>
            <a:r>
              <a:rPr lang="en-US" sz="1500" b="0" u="none" strike="noStrike">
                <a:solidFill>
                  <a:srgbClr val="94A3B8"/>
                </a:solidFill>
                <a:effectLst/>
                <a:uFillTx/>
                <a:latin typeface="Calibri"/>
                <a:ea typeface="Calibri"/>
              </a:rPr>
              <a:t>From there, we'll put together a plan built around what you actually need, nothing more and nothing less.</a:t>
            </a:r>
            <a:endParaRPr lang="en-US" sz="1500" b="0" u="none" strike="noStrike">
              <a:solidFill>
                <a:srgbClr val="FFFFFF"/>
              </a:solidFill>
              <a:effectLst/>
              <a:uFillTx/>
              <a:latin typeface="Arial"/>
            </a:endParaRPr>
          </a:p>
        </p:txBody>
      </p:sp>
      <p:sp>
        <p:nvSpPr>
          <p:cNvPr id="91" name="Google Shape;23;p1"/>
          <p:cNvSpPr/>
          <p:nvPr/>
        </p:nvSpPr>
        <p:spPr>
          <a:xfrm>
            <a:off x="777240" y="4831200"/>
            <a:ext cx="8999280" cy="39924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500" b="1" u="none" strike="noStrike">
                <a:solidFill>
                  <a:srgbClr val="4E88FE"/>
                </a:solidFill>
                <a:effectLst/>
                <a:uFillTx/>
                <a:latin typeface="Calibri"/>
                <a:ea typeface="Calibri"/>
              </a:rPr>
              <a:t>We're excited to get started.</a:t>
            </a:r>
            <a:endParaRPr lang="en-US" sz="1500" b="0" u="none" strike="noStrike">
              <a:solidFill>
                <a:srgbClr val="FFFFFF"/>
              </a:solidFill>
              <a:effectLst/>
              <a:uFillTx/>
              <a:latin typeface="Arial"/>
            </a:endParaRPr>
          </a:p>
        </p:txBody>
      </p:sp>
      <p:pic>
        <p:nvPicPr>
          <p:cNvPr id="92" name="Google Shape;24;p1" descr="preencoded.png"/>
          <p:cNvPicPr/>
          <p:nvPr/>
        </p:nvPicPr>
        <p:blipFill>
          <a:blip r:embed="rId1"/>
          <a:stretch/>
        </p:blipFill>
        <p:spPr>
          <a:xfrm>
            <a:off x="777240" y="5989320"/>
            <a:ext cx="199080" cy="199080"/>
          </a:xfrm>
          <a:prstGeom prst="rect">
            <a:avLst/>
          </a:prstGeom>
          <a:noFill/>
          <a:ln w="0">
            <a:noFill/>
          </a:ln>
        </p:spPr>
      </p:pic>
      <p:sp>
        <p:nvSpPr>
          <p:cNvPr id="93" name="Google Shape;25;p1"/>
          <p:cNvSpPr/>
          <p:nvPr/>
        </p:nvSpPr>
        <p:spPr>
          <a:xfrm>
            <a:off x="1051560" y="5934600"/>
            <a:ext cx="2192400" cy="31788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100" b="0" u="none" strike="noStrike">
                <a:solidFill>
                  <a:srgbClr val="94A3B8"/>
                </a:solidFill>
                <a:effectLst/>
                <a:uFillTx/>
                <a:latin typeface="Calibri"/>
                <a:ea typeface="Calibri"/>
              </a:rPr>
              <a:t>foreachts.com</a:t>
            </a:r>
            <a:endParaRPr lang="en-US" sz="1100" b="0" u="none" strike="noStrike">
              <a:solidFill>
                <a:srgbClr val="FFFFFF"/>
              </a:solidFill>
              <a:effectLst/>
              <a:uFillTx/>
              <a:latin typeface="Arial"/>
            </a:endParaRPr>
          </a:p>
        </p:txBody>
      </p:sp>
      <p:pic>
        <p:nvPicPr>
          <p:cNvPr id="94" name="Google Shape;26;p1" descr="preencoded.png"/>
          <p:cNvPicPr/>
          <p:nvPr/>
        </p:nvPicPr>
        <p:blipFill>
          <a:blip r:embed="rId2"/>
          <a:stretch/>
        </p:blipFill>
        <p:spPr>
          <a:xfrm>
            <a:off x="3200400" y="5989320"/>
            <a:ext cx="199080" cy="199080"/>
          </a:xfrm>
          <a:prstGeom prst="rect">
            <a:avLst/>
          </a:prstGeom>
          <a:noFill/>
          <a:ln w="0">
            <a:noFill/>
          </a:ln>
        </p:spPr>
      </p:pic>
      <p:sp>
        <p:nvSpPr>
          <p:cNvPr id="95" name="Google Shape;27;p1"/>
          <p:cNvSpPr/>
          <p:nvPr/>
        </p:nvSpPr>
        <p:spPr>
          <a:xfrm>
            <a:off x="3474720" y="5934600"/>
            <a:ext cx="2558160" cy="31788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100" b="0" u="none" strike="noStrike">
                <a:solidFill>
                  <a:srgbClr val="94A3B8"/>
                </a:solidFill>
                <a:effectLst/>
                <a:uFillTx/>
                <a:latin typeface="Calibri"/>
                <a:ea typeface="Calibri"/>
              </a:rPr>
              <a:t>info@foreachts.com</a:t>
            </a:r>
            <a:endParaRPr lang="en-US" sz="1100" b="0" u="none" strike="noStrike">
              <a:solidFill>
                <a:srgbClr val="FFFFFF"/>
              </a:solidFill>
              <a:effectLst/>
              <a:uFillTx/>
              <a:latin typeface="Arial"/>
            </a:endParaRPr>
          </a:p>
        </p:txBody>
      </p:sp>
      <p:pic>
        <p:nvPicPr>
          <p:cNvPr id="96" name="Google Shape;28;p1" descr="preencoded.png"/>
          <p:cNvPicPr/>
          <p:nvPr/>
        </p:nvPicPr>
        <p:blipFill>
          <a:blip r:embed="rId3"/>
          <a:stretch/>
        </p:blipFill>
        <p:spPr>
          <a:xfrm>
            <a:off x="5943600" y="5989320"/>
            <a:ext cx="199080" cy="199080"/>
          </a:xfrm>
          <a:prstGeom prst="rect">
            <a:avLst/>
          </a:prstGeom>
          <a:noFill/>
          <a:ln w="0">
            <a:noFill/>
          </a:ln>
        </p:spPr>
      </p:pic>
      <p:sp>
        <p:nvSpPr>
          <p:cNvPr id="97" name="Google Shape;29;p1"/>
          <p:cNvSpPr/>
          <p:nvPr/>
        </p:nvSpPr>
        <p:spPr>
          <a:xfrm>
            <a:off x="6217920" y="5934600"/>
            <a:ext cx="2192400" cy="317880"/>
          </a:xfrm>
          <a:prstGeom prst="rect">
            <a:avLst/>
          </a:prstGeom>
          <a:noFill/>
          <a:ln w="0">
            <a:noFill/>
          </a:ln>
        </p:spPr>
        <p:style>
          <a:lnRef idx="0"/>
          <a:fillRef idx="0"/>
          <a:effectRef idx="0"/>
          <a:fontRef idx="minor"/>
        </p:style>
        <p:txBody>
          <a:bodyPr lIns="90000" tIns="45000" rIns="90000" bIns="45000" anchor="ctr">
            <a:noAutofit/>
          </a:bodyPr>
          <a:p>
            <a:pPr>
              <a:lnSpc>
                <a:spcPct val="100000"/>
              </a:lnSpc>
              <a:tabLst>
                <a:tab pos="0" algn="l"/>
              </a:tabLst>
            </a:pPr>
            <a:r>
              <a:rPr lang="en-US" sz="1100" b="0" u="none" strike="noStrike">
                <a:solidFill>
                  <a:srgbClr val="94A3B8"/>
                </a:solidFill>
                <a:effectLst/>
                <a:uFillTx/>
                <a:latin typeface="Calibri"/>
                <a:ea typeface="Calibri"/>
              </a:rPr>
              <a:t>(615) 499-6277</a:t>
            </a:r>
            <a:endParaRPr lang="en-US" sz="11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60</TotalTime>
  <Application>LibreOffice/26.2.2.2$Linux_X86_64 LibreOffice_project/620$Build-2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2026-07-07T19:03:20Z</dcterms:created>
  <dc:creator>ForEach Technology Services</dc:creator>
  <dc:description/>
  <dc:language>en-US</dc:language>
  <cp:lastModifiedBy/>
  <dcterms:modified xsi:type="dcterms:W3CDTF">2026-07-27T23:04:56Z</dcterms:modified>
  <cp:revision>5</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17</vt:i4>
  </property>
  <property fmtid="{D5CDD505-2E9C-101B-9397-08002B2CF9AE}" pid="3" name="PresentationFormat">
    <vt:lpwstr>On-screen Show (16:9)</vt:lpwstr>
  </property>
  <property fmtid="{D5CDD505-2E9C-101B-9397-08002B2CF9AE}" pid="4" name="Slides">
    <vt:i4>17</vt:i4>
  </property>
</Properties>
</file>