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53E68-188C-2B89-E045-8C9901E5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B7B8A1-391B-204C-A8B8-35670CA75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15A18-52E3-ADF1-75DB-5217C9A12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8B276-1F7F-ED46-E997-345CE5A78F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97301-2983-AE4C-AA87-F4FBB7198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8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CF934-26D7-5A75-DF1E-2D50D760B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FE9353B-D7D0-F109-1076-B4D1735290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241416"/>
              </p:ext>
            </p:extLst>
          </p:nvPr>
        </p:nvGraphicFramePr>
        <p:xfrm>
          <a:off x="958793" y="912427"/>
          <a:ext cx="9872612" cy="4963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6306">
                  <a:extLst>
                    <a:ext uri="{9D8B030D-6E8A-4147-A177-3AD203B41FA5}">
                      <a16:colId xmlns:a16="http://schemas.microsoft.com/office/drawing/2014/main" val="2889263361"/>
                    </a:ext>
                  </a:extLst>
                </a:gridCol>
                <a:gridCol w="4936306">
                  <a:extLst>
                    <a:ext uri="{9D8B030D-6E8A-4147-A177-3AD203B41FA5}">
                      <a16:colId xmlns:a16="http://schemas.microsoft.com/office/drawing/2014/main" val="1119985868"/>
                    </a:ext>
                  </a:extLst>
                </a:gridCol>
              </a:tblGrid>
              <a:tr h="496388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Capability: Commercializing breakthrough innovation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strategic horizons are the focus here? Are we seeking new growth platforms, business models, solutions, or adjacencies? 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Is there a single accountable leader for cross-divisional innovation programs?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Who will set priorities and funding for cross-divisional innovation? How will conflicts over priorities be resolved?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How will divisions work together to fully exploit the know-how and scale of our diverse businesses?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business processes must be harmonized and strengthened in order to work seamlessly from advanced development through launch?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How will we go to market and sell across divisions? Who will own the customer relationships?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metrics and incentives will drive the right leader behaviors that drive incremental, enterprise-level value?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kern="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Capability: Telehealth </a:t>
                      </a:r>
                      <a:endParaRPr lang="en-US" sz="1400" kern="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 telehealth a convenience channel, a capacity solution, or a new care model? Which populations benefit most?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Are we optimizing for access, cost, clinical outcomes, growth, or patient experience?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How do we design care pathways that integrate virtual and physical touchpoints? Who makes those decisions?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Are providers dedicated to virtual care of blended with current clinical teams?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 there a single owner for virtual care outcomes vs. the divisional product and service lines? (Virtual care platform team?)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How will we manage clinical risk, escalation, and continuity of care?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600"/>
                        </a:spcBef>
                        <a:buFont typeface="Symbol" pitchFamily="2" charset="2"/>
                        <a:buChar char=""/>
                      </a:pPr>
                      <a:r>
                        <a:rPr lang="en-US" sz="12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What is the technology platform and how integrated is it with legacy platforms? How will information be managed?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51194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DD4C84-2908-CE12-0E4E-51C088B82FD2}"/>
              </a:ext>
            </a:extLst>
          </p:cNvPr>
          <p:cNvSpPr txBox="1"/>
          <p:nvPr/>
        </p:nvSpPr>
        <p:spPr>
          <a:xfrm>
            <a:off x="350981" y="266096"/>
            <a:ext cx="11490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Assessment questions example: </a:t>
            </a:r>
            <a:r>
              <a:rPr lang="en-US" dirty="0"/>
              <a:t>Focused on specific capabilities in a consumer health company (3 of 3).</a:t>
            </a:r>
          </a:p>
          <a:p>
            <a:endParaRPr lang="en-US" dirty="0"/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0467D6E7-BCD2-78B9-E976-F14798DE026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M1.18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B47F8D5-A5ED-38E0-6640-BC27A7A2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528174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287</Words>
  <Application>Microsoft Macintosh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2026-07-16T19:20:38Z</dcterms:modified>
</cp:coreProperties>
</file>