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08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E59B8-994F-7012-DD28-1C0ACA6AC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c 3">
            <a:extLst>
              <a:ext uri="{FF2B5EF4-FFF2-40B4-BE49-F238E27FC236}">
                <a16:creationId xmlns:a16="http://schemas.microsoft.com/office/drawing/2014/main" id="{FEE800D9-DB59-5580-7242-283001294136}"/>
              </a:ext>
            </a:extLst>
          </p:cNvPr>
          <p:cNvSpPr/>
          <p:nvPr/>
        </p:nvSpPr>
        <p:spPr>
          <a:xfrm rot="18145643">
            <a:off x="1262540" y="3966198"/>
            <a:ext cx="3482080" cy="2687282"/>
          </a:xfrm>
          <a:prstGeom prst="arc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1786AD78-A2DD-B7CE-8447-83337718C08A}"/>
              </a:ext>
            </a:extLst>
          </p:cNvPr>
          <p:cNvSpPr/>
          <p:nvPr/>
        </p:nvSpPr>
        <p:spPr>
          <a:xfrm rot="18145643">
            <a:off x="2942083" y="3006234"/>
            <a:ext cx="3482080" cy="2687282"/>
          </a:xfrm>
          <a:prstGeom prst="arc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B34AAE0D-4129-E54D-4A62-E87185B74119}"/>
              </a:ext>
            </a:extLst>
          </p:cNvPr>
          <p:cNvSpPr/>
          <p:nvPr/>
        </p:nvSpPr>
        <p:spPr>
          <a:xfrm rot="18145643">
            <a:off x="4752029" y="2046269"/>
            <a:ext cx="3482080" cy="2687282"/>
          </a:xfrm>
          <a:prstGeom prst="arc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5AEEB1-EE8E-DB3C-F9D0-C2D1479AF786}"/>
              </a:ext>
            </a:extLst>
          </p:cNvPr>
          <p:cNvSpPr txBox="1"/>
          <p:nvPr/>
        </p:nvSpPr>
        <p:spPr>
          <a:xfrm>
            <a:off x="6219692" y="2159811"/>
            <a:ext cx="36231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Horizon 3: Set New Growth Platforms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B2166A-68D9-9D6F-B861-7A3E896F7C05}"/>
              </a:ext>
            </a:extLst>
          </p:cNvPr>
          <p:cNvSpPr txBox="1"/>
          <p:nvPr/>
        </p:nvSpPr>
        <p:spPr>
          <a:xfrm>
            <a:off x="4415872" y="3197131"/>
            <a:ext cx="36638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Horizon 2: Build Emerging Businesses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010A53-C187-95DA-8F7E-4E40826D90FD}"/>
              </a:ext>
            </a:extLst>
          </p:cNvPr>
          <p:cNvSpPr txBox="1"/>
          <p:nvPr/>
        </p:nvSpPr>
        <p:spPr>
          <a:xfrm>
            <a:off x="2627877" y="4219275"/>
            <a:ext cx="41324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Horizon 1: Defend and Expand the Core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B6BC55C-53E8-2140-A490-35A370363423}"/>
              </a:ext>
            </a:extLst>
          </p:cNvPr>
          <p:cNvCxnSpPr/>
          <p:nvPr/>
        </p:nvCxnSpPr>
        <p:spPr>
          <a:xfrm>
            <a:off x="1632408" y="1425019"/>
            <a:ext cx="0" cy="38744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8B052C8-D098-3C2E-A0CC-8FE0FDE67C22}"/>
              </a:ext>
            </a:extLst>
          </p:cNvPr>
          <p:cNvCxnSpPr>
            <a:cxnSpLocks/>
          </p:cNvCxnSpPr>
          <p:nvPr/>
        </p:nvCxnSpPr>
        <p:spPr>
          <a:xfrm flipH="1">
            <a:off x="1641835" y="5231876"/>
            <a:ext cx="8595674" cy="675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E0A78A6-41B5-DD23-4694-D9687E4F811E}"/>
              </a:ext>
            </a:extLst>
          </p:cNvPr>
          <p:cNvSpPr txBox="1"/>
          <p:nvPr/>
        </p:nvSpPr>
        <p:spPr>
          <a:xfrm>
            <a:off x="5115612" y="5300303"/>
            <a:ext cx="196077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b="1" dirty="0"/>
              <a:t>Time</a:t>
            </a:r>
            <a:endParaRPr lang="en-US" sz="1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5AFAF3-A9D0-AD71-37F4-ED55BB77C1A9}"/>
              </a:ext>
            </a:extLst>
          </p:cNvPr>
          <p:cNvSpPr txBox="1"/>
          <p:nvPr/>
        </p:nvSpPr>
        <p:spPr>
          <a:xfrm rot="16200000">
            <a:off x="467355" y="3200643"/>
            <a:ext cx="196077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b="1" dirty="0"/>
              <a:t>Growth</a:t>
            </a:r>
            <a:endParaRPr lang="en-US" sz="15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B7D907-30BE-BBB7-39DB-120F95B64E88}"/>
              </a:ext>
            </a:extLst>
          </p:cNvPr>
          <p:cNvSpPr txBox="1"/>
          <p:nvPr/>
        </p:nvSpPr>
        <p:spPr>
          <a:xfrm>
            <a:off x="1592277" y="5541987"/>
            <a:ext cx="24892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Baghai, Coley, White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244AC9-E427-D597-C117-430B833E0E8A}"/>
              </a:ext>
            </a:extLst>
          </p:cNvPr>
          <p:cNvSpPr txBox="1"/>
          <p:nvPr/>
        </p:nvSpPr>
        <p:spPr>
          <a:xfrm>
            <a:off x="492645" y="352361"/>
            <a:ext cx="107595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>
              <a:spcBef>
                <a:spcPts val="600"/>
              </a:spcBef>
              <a:buNone/>
            </a:pPr>
            <a:r>
              <a:rPr lang="en-US" sz="1800" b="1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horizons strategy framework:</a:t>
            </a:r>
            <a:r>
              <a:rPr lang="en-US" sz="1800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Identifying major strategy choices across three major timeframes.</a:t>
            </a:r>
            <a:endParaRPr lang="en-US" sz="20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AE9833-21E0-92E0-E38D-FB39AAECE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A9C7B6-CA05-7EA1-169E-173D3E2BA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11" name="Footer Placeholder 12">
            <a:extLst>
              <a:ext uri="{FF2B5EF4-FFF2-40B4-BE49-F238E27FC236}">
                <a16:creationId xmlns:a16="http://schemas.microsoft.com/office/drawing/2014/main" id="{B7CCB0D9-4ADA-58FB-554F-DBFDFFC12ABD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M1.8</a:t>
            </a:r>
          </a:p>
        </p:txBody>
      </p:sp>
    </p:spTree>
    <p:extLst>
      <p:ext uri="{BB962C8B-B14F-4D97-AF65-F5344CB8AC3E}">
        <p14:creationId xmlns:p14="http://schemas.microsoft.com/office/powerpoint/2010/main" val="4192979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82109</TotalTime>
  <Words>53</Words>
  <Application>Microsoft Macintosh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2026-07-16T19:14:14Z</dcterms:modified>
</cp:coreProperties>
</file>