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4B001-4929-74C8-0326-3445B15E5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c 3">
            <a:extLst>
              <a:ext uri="{FF2B5EF4-FFF2-40B4-BE49-F238E27FC236}">
                <a16:creationId xmlns:a16="http://schemas.microsoft.com/office/drawing/2014/main" id="{4EB1D049-64FC-4A0E-5DFB-6DAA6B8052BD}"/>
              </a:ext>
            </a:extLst>
          </p:cNvPr>
          <p:cNvSpPr/>
          <p:nvPr/>
        </p:nvSpPr>
        <p:spPr>
          <a:xfrm rot="18145643">
            <a:off x="1262540" y="3966198"/>
            <a:ext cx="3482080" cy="2687282"/>
          </a:xfrm>
          <a:prstGeom prst="arc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E2C16C42-1EB7-E043-0C1A-04E636DF2F11}"/>
              </a:ext>
            </a:extLst>
          </p:cNvPr>
          <p:cNvSpPr/>
          <p:nvPr/>
        </p:nvSpPr>
        <p:spPr>
          <a:xfrm rot="18145643">
            <a:off x="2942083" y="3006234"/>
            <a:ext cx="3482080" cy="2687282"/>
          </a:xfrm>
          <a:prstGeom prst="arc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7D550D2-7A16-8054-E224-6B2EAA3BE634}"/>
              </a:ext>
            </a:extLst>
          </p:cNvPr>
          <p:cNvSpPr/>
          <p:nvPr/>
        </p:nvSpPr>
        <p:spPr>
          <a:xfrm rot="18145643">
            <a:off x="4752029" y="2046269"/>
            <a:ext cx="3482080" cy="2687282"/>
          </a:xfrm>
          <a:prstGeom prst="arc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0CF7AB-D4A0-63FC-9678-DD29E680B690}"/>
              </a:ext>
            </a:extLst>
          </p:cNvPr>
          <p:cNvSpPr txBox="1"/>
          <p:nvPr/>
        </p:nvSpPr>
        <p:spPr>
          <a:xfrm>
            <a:off x="6219692" y="2159811"/>
            <a:ext cx="3623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Horizon 3: Set New Growth Platforms</a:t>
            </a:r>
          </a:p>
          <a:p>
            <a:r>
              <a:rPr lang="en-US" sz="1600" i="1" dirty="0"/>
              <a:t>Waymo, fiber, life sciences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D4FC67-819D-7FCE-598D-B7E78889DD14}"/>
              </a:ext>
            </a:extLst>
          </p:cNvPr>
          <p:cNvSpPr txBox="1"/>
          <p:nvPr/>
        </p:nvSpPr>
        <p:spPr>
          <a:xfrm>
            <a:off x="4415872" y="3197131"/>
            <a:ext cx="3663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Horizon 2: Build Emerging Businesses</a:t>
            </a:r>
          </a:p>
          <a:p>
            <a:r>
              <a:rPr lang="en-US" sz="1600" i="1" dirty="0"/>
              <a:t>Phones, hardware, cloud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D13A99-2EA4-2A54-AFF5-297018E75815}"/>
              </a:ext>
            </a:extLst>
          </p:cNvPr>
          <p:cNvSpPr txBox="1"/>
          <p:nvPr/>
        </p:nvSpPr>
        <p:spPr>
          <a:xfrm>
            <a:off x="2627877" y="4219275"/>
            <a:ext cx="4132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Horizon 1: Defend and Expand the Core</a:t>
            </a:r>
          </a:p>
          <a:p>
            <a:r>
              <a:rPr lang="en-US" sz="1600" i="1" dirty="0"/>
              <a:t>Search, ads, maps, </a:t>
            </a:r>
            <a:r>
              <a:rPr lang="en-US" sz="1600" i="1" dirty="0" err="1"/>
              <a:t>Youtube</a:t>
            </a:r>
            <a:r>
              <a:rPr lang="en-US" sz="1600" i="1" dirty="0"/>
              <a:t>, Android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68CCA32-F77D-EE53-1528-FECFEE578353}"/>
              </a:ext>
            </a:extLst>
          </p:cNvPr>
          <p:cNvCxnSpPr/>
          <p:nvPr/>
        </p:nvCxnSpPr>
        <p:spPr>
          <a:xfrm>
            <a:off x="1632408" y="1425019"/>
            <a:ext cx="0" cy="38744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5C3BF9-0664-2CE2-D4D2-E82386EEE5E1}"/>
              </a:ext>
            </a:extLst>
          </p:cNvPr>
          <p:cNvCxnSpPr>
            <a:cxnSpLocks/>
          </p:cNvCxnSpPr>
          <p:nvPr/>
        </p:nvCxnSpPr>
        <p:spPr>
          <a:xfrm flipH="1">
            <a:off x="1641835" y="5231876"/>
            <a:ext cx="8595674" cy="675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76B8422-B057-3F96-07A9-E6E43E4520D7}"/>
              </a:ext>
            </a:extLst>
          </p:cNvPr>
          <p:cNvSpPr txBox="1"/>
          <p:nvPr/>
        </p:nvSpPr>
        <p:spPr>
          <a:xfrm>
            <a:off x="5115612" y="5300303"/>
            <a:ext cx="196077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dirty="0"/>
              <a:t>Time</a:t>
            </a:r>
            <a:endParaRPr lang="en-US" sz="1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127CDE-8910-088D-DEFA-B68194FCC0C4}"/>
              </a:ext>
            </a:extLst>
          </p:cNvPr>
          <p:cNvSpPr txBox="1"/>
          <p:nvPr/>
        </p:nvSpPr>
        <p:spPr>
          <a:xfrm rot="16200000">
            <a:off x="467355" y="3200643"/>
            <a:ext cx="196077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dirty="0"/>
              <a:t>Growth</a:t>
            </a:r>
            <a:endParaRPr lang="en-US" sz="15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759D8B-748E-4FEC-6DB5-CE770372AFE5}"/>
              </a:ext>
            </a:extLst>
          </p:cNvPr>
          <p:cNvSpPr txBox="1"/>
          <p:nvPr/>
        </p:nvSpPr>
        <p:spPr>
          <a:xfrm>
            <a:off x="1592277" y="5387002"/>
            <a:ext cx="2489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Baghai, Coley, White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28410-CB27-6DC6-514E-12FF9F42F1A1}"/>
              </a:ext>
            </a:extLst>
          </p:cNvPr>
          <p:cNvSpPr txBox="1"/>
          <p:nvPr/>
        </p:nvSpPr>
        <p:spPr>
          <a:xfrm>
            <a:off x="675526" y="354928"/>
            <a:ext cx="8808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Strategy Horizons Example: 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Strategy horizons at Alphabet (based on publicly sourced materials).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78F2E8-4A6B-4051-C359-88691398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FF01D4-2139-219C-8225-9922C916A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11" name="Footer Placeholder 12">
            <a:extLst>
              <a:ext uri="{FF2B5EF4-FFF2-40B4-BE49-F238E27FC236}">
                <a16:creationId xmlns:a16="http://schemas.microsoft.com/office/drawing/2014/main" id="{10D3DD3F-1185-8F72-3E30-52183605EFF3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M1.9</a:t>
            </a:r>
          </a:p>
        </p:txBody>
      </p:sp>
    </p:spTree>
    <p:extLst>
      <p:ext uri="{BB962C8B-B14F-4D97-AF65-F5344CB8AC3E}">
        <p14:creationId xmlns:p14="http://schemas.microsoft.com/office/powerpoint/2010/main" val="2210256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74</Words>
  <Application>Microsoft Macintosh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2026-07-16T19:55:19Z</dcterms:modified>
</cp:coreProperties>
</file>