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107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88DD2-8762-7BFC-CBC3-7D027908E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AB1B8CFA-3BEB-118B-2771-A39B61BEE721}"/>
              </a:ext>
            </a:extLst>
          </p:cNvPr>
          <p:cNvSpPr txBox="1"/>
          <p:nvPr/>
        </p:nvSpPr>
        <p:spPr>
          <a:xfrm>
            <a:off x="480291" y="311321"/>
            <a:ext cx="8995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Discovery and Ambition elements of the operating model: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Design outputs for Milestone One.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4E9B9A-4FF7-7C5D-FC9A-6EE43D07B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580" y="1039301"/>
            <a:ext cx="6550742" cy="4967046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060F52-A912-00D7-5637-7EB518142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6" name="Footer Placeholder 12">
            <a:extLst>
              <a:ext uri="{FF2B5EF4-FFF2-40B4-BE49-F238E27FC236}">
                <a16:creationId xmlns:a16="http://schemas.microsoft.com/office/drawing/2014/main" id="{48E1190B-ACC5-925A-EF66-B9BDA59DE05C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M1.4</a:t>
            </a:r>
          </a:p>
        </p:txBody>
      </p:sp>
    </p:spTree>
    <p:extLst>
      <p:ext uri="{BB962C8B-B14F-4D97-AF65-F5344CB8AC3E}">
        <p14:creationId xmlns:p14="http://schemas.microsoft.com/office/powerpoint/2010/main" val="157643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82108</TotalTime>
  <Words>23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2026-07-16T19:12:17Z</dcterms:modified>
</cp:coreProperties>
</file>