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9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EB005-D9F6-7648-132E-0F10EF7B0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C33394-6DC8-5FC6-5413-32EAD1364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27B003-7F2D-253C-FED1-E7570324C0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63B42F-B24A-B3D3-54A7-DE0CA7C28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97301-2983-AE4C-AA87-F4FBB7198F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84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16BB7-078B-723D-4747-21FD8757E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D21CB20-419F-231E-1422-294B74183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65731"/>
              </p:ext>
            </p:extLst>
          </p:nvPr>
        </p:nvGraphicFramePr>
        <p:xfrm>
          <a:off x="968840" y="1084730"/>
          <a:ext cx="9872612" cy="4963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36306">
                  <a:extLst>
                    <a:ext uri="{9D8B030D-6E8A-4147-A177-3AD203B41FA5}">
                      <a16:colId xmlns:a16="http://schemas.microsoft.com/office/drawing/2014/main" val="2889263361"/>
                    </a:ext>
                  </a:extLst>
                </a:gridCol>
                <a:gridCol w="4936306">
                  <a:extLst>
                    <a:ext uri="{9D8B030D-6E8A-4147-A177-3AD203B41FA5}">
                      <a16:colId xmlns:a16="http://schemas.microsoft.com/office/drawing/2014/main" val="1119985868"/>
                    </a:ext>
                  </a:extLst>
                </a:gridCol>
              </a:tblGrid>
              <a:tr h="496388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US" sz="1400" b="1" kern="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Capability: Health economics</a:t>
                      </a:r>
                      <a:endParaRPr lang="en-US" sz="1400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4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Where in the offering life cycle does HE create value (early design, development, launch, post-market)?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4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Does HE sit in a centralized function or is it embedded in divisions?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4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What other functions does it need to be aligned with?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4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What is the right data and analytics infrastructure and where is it housed?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4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What is the role of center, region, and local businesses in its application?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4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Who decides economic models, pricing, data sources, etc.? How are disagreements solved across teams?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4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How do global and market teams interact in real-time – reflecting market variation?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4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What standards govern methodology?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US" sz="1400" b="1" kern="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Capability: Strategic portfolio management</a:t>
                      </a:r>
                      <a:endParaRPr lang="en-US" sz="1400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600"/>
                        </a:spcAft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Who owns the portfolio process (strategy, finance, business leaders)?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600"/>
                        </a:spcAft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How do we assure that strategy, capital allocation, and execution planning come together in the way we run the business?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600"/>
                        </a:spcAft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How do we distinguish between business as usual versus grow and transform investments, and who decides?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600"/>
                        </a:spcAft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What is the cadence and cycle we will manage to assure linkage from strategy to execution? 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600"/>
                        </a:spcAft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What triggers a portfolio rebalance? What timeframes will we use to revisit true portfolio decisions?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600"/>
                        </a:spcAft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What metrics will assure we are optimizing growth, margin, and innovation in both mid and longer-term?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600"/>
                        </a:spcAft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How will we connect portfolio decisions to the business review process?</a:t>
                      </a:r>
                      <a:endParaRPr lang="en-US" sz="1200" b="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51194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516C23E-B0C8-DB50-530D-7F78F6D6E31E}"/>
              </a:ext>
            </a:extLst>
          </p:cNvPr>
          <p:cNvSpPr txBox="1"/>
          <p:nvPr/>
        </p:nvSpPr>
        <p:spPr>
          <a:xfrm>
            <a:off x="350981" y="266096"/>
            <a:ext cx="11490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Assessment questions example: </a:t>
            </a:r>
            <a:r>
              <a:rPr lang="en-US" dirty="0"/>
              <a:t>Focused on specific capabilities in a consumer health company (2 of 3).</a:t>
            </a:r>
          </a:p>
          <a:p>
            <a:endParaRPr lang="en-US" dirty="0"/>
          </a:p>
        </p:txBody>
      </p:sp>
      <p:sp>
        <p:nvSpPr>
          <p:cNvPr id="4" name="Footer Placeholder 12">
            <a:extLst>
              <a:ext uri="{FF2B5EF4-FFF2-40B4-BE49-F238E27FC236}">
                <a16:creationId xmlns:a16="http://schemas.microsoft.com/office/drawing/2014/main" id="{D8D94913-D30B-8CAC-4EEA-2595A35095E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M1.17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348013D9-7D5C-36B3-A1CC-8E3AE06FA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3697306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82111</TotalTime>
  <Words>270</Words>
  <Application>Microsoft Macintosh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2026-07-16T19:20:57Z</dcterms:modified>
</cp:coreProperties>
</file>