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A828D9-465C-3C2D-552F-59BEEC07B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796640"/>
              </p:ext>
            </p:extLst>
          </p:nvPr>
        </p:nvGraphicFramePr>
        <p:xfrm>
          <a:off x="1473201" y="1282071"/>
          <a:ext cx="8831528" cy="3984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7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7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670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0172"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baseline="0" dirty="0">
                          <a:latin typeface="+mn-lt"/>
                          <a:cs typeface="Arial" panose="020B0604020202020204" pitchFamily="34" charset="0"/>
                        </a:rPr>
                        <a:t>Enterprise Leadership</a:t>
                      </a:r>
                      <a:endParaRPr lang="en-US" sz="11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  <a:cs typeface="Arial" panose="020B0604020202020204" pitchFamily="34" charset="0"/>
                        </a:rPr>
                        <a:t>GBU/Franchise Leadership</a:t>
                      </a:r>
                    </a:p>
                  </a:txBody>
                  <a:tcPr anchor="ctr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  <a:cs typeface="Arial" panose="020B0604020202020204" pitchFamily="34" charset="0"/>
                        </a:rPr>
                        <a:t>Region/Country Leadership</a:t>
                      </a:r>
                    </a:p>
                  </a:txBody>
                  <a:tcPr anchor="ctr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  <a:cs typeface="Arial" panose="020B0604020202020204" pitchFamily="34" charset="0"/>
                        </a:rPr>
                        <a:t>Enterprise Function</a:t>
                      </a:r>
                      <a:r>
                        <a:rPr lang="en-US" sz="1100" b="1" baseline="0" dirty="0">
                          <a:latin typeface="+mn-lt"/>
                          <a:cs typeface="Arial" panose="020B0604020202020204" pitchFamily="34" charset="0"/>
                        </a:rPr>
                        <a:t> Leaders</a:t>
                      </a:r>
                      <a:endParaRPr lang="en-US" sz="11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832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Strategy</a:t>
                      </a:r>
                    </a:p>
                  </a:txBody>
                  <a:tcPr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Allocates capital 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along a portfolio strategy to increase long term shareholder value. Identifies long term market and technology trends and strategies. O</a:t>
                      </a:r>
                      <a:r>
                        <a:rPr lang="en-US" sz="1100" b="0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versees key 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talent pools.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global business  unit, d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evelops and deploys growth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profit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strategies;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drives innovation to serve customer needs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better than competitors.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Drives new business content.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market development and access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strategies for assigned geography. Builds relationships with customers and local governments to support business growth.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Creates functional strategies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 build critical capabilities for the businesses and to protect the enterprise interests. 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Identifies and captures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synergies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 scale across BUs.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5832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Execution</a:t>
                      </a:r>
                    </a:p>
                  </a:txBody>
                  <a:tcPr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growth,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margin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cash objectives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by segment (HP, Renal) aligned with shareholder commitments. Oversees and provides guidance for segments. 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Manages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product pipeline and product life-cycle and drives business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execution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across all functions. Must align with regions/countries on growth, profit planning and commercial support.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growth plans for geography.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Executes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global and local strategies consistent with the GBU/Franchise value proposition, collaboratively.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Enables success of all business objectives with decision support, capability  building, shared services and best practices where value is clearly added. 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359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Decision Authority</a:t>
                      </a:r>
                    </a:p>
                  </a:txBody>
                  <a:tcPr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investment strategy; defines and oversees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GBUs, and assures corporate stewardship. Sets culture and values.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Determines product portfolio for business,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partnering with geo leadership. Sets global launch plans.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annual targets and commercial resourcing levels.  Fully executes business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plans in line with growth strategies.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Sets  functional standards and makes functional</a:t>
                      </a:r>
                      <a:r>
                        <a:rPr lang="en-US" sz="1100" b="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appointments to key roles; sets functional staffing levels for annual plans.</a:t>
                      </a:r>
                      <a:endParaRPr lang="en-US" sz="11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C79D09-D3CA-D9DF-5D9A-EEB53F88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2941D1-4862-BB99-B469-533E6A0D0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AAED42-F46D-9E31-065E-8AB4579188E6}"/>
              </a:ext>
            </a:extLst>
          </p:cNvPr>
          <p:cNvSpPr txBox="1"/>
          <p:nvPr/>
        </p:nvSpPr>
        <p:spPr>
          <a:xfrm>
            <a:off x="441357" y="301523"/>
            <a:ext cx="10853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Enterprise role definition table 2: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 of role of the center vs. businesses in 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medical devices company.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4718C811-FD6A-1A36-A998-03CF67E7BADB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M2.13</a:t>
            </a:r>
          </a:p>
        </p:txBody>
      </p:sp>
    </p:spTree>
    <p:extLst>
      <p:ext uri="{BB962C8B-B14F-4D97-AF65-F5344CB8AC3E}">
        <p14:creationId xmlns:p14="http://schemas.microsoft.com/office/powerpoint/2010/main" val="462594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324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2026-07-16T19:26:48Z</dcterms:modified>
</cp:coreProperties>
</file>