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95236-554D-42DA-53E9-0425524F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C45F4A-30D8-75FC-1644-CCD6D0321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924" y="1052052"/>
            <a:ext cx="6722769" cy="5097484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034744-B22B-C07A-3B25-6614A288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CCB011-F33F-DB99-1C84-4D9894602506}"/>
              </a:ext>
            </a:extLst>
          </p:cNvPr>
          <p:cNvSpPr txBox="1"/>
          <p:nvPr/>
        </p:nvSpPr>
        <p:spPr>
          <a:xfrm>
            <a:off x="480291" y="311321"/>
            <a:ext cx="8911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Architecture Milestone elements of the operating model: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outputs for Milestone Two.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Footer Placeholder 12">
            <a:extLst>
              <a:ext uri="{FF2B5EF4-FFF2-40B4-BE49-F238E27FC236}">
                <a16:creationId xmlns:a16="http://schemas.microsoft.com/office/drawing/2014/main" id="{D0E3FDFC-3111-3441-C6BD-ADBA4D29A12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M2.2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68E192B9-2C20-FED9-44A2-D5655182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1985422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23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2026-07-16T19:18:47Z</dcterms:modified>
</cp:coreProperties>
</file>