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14748110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CB9196-5025-1CED-A1A0-F42B65FF8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7147F9-5C19-2D34-2748-1BFA3477A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017" y="970041"/>
            <a:ext cx="7772400" cy="524999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BCB9F-52DA-1EE2-F4E0-AD488C639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1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7DE51D3-4AD8-3D3A-15FD-94BD63364606}"/>
              </a:ext>
            </a:extLst>
          </p:cNvPr>
          <p:cNvSpPr/>
          <p:nvPr/>
        </p:nvSpPr>
        <p:spPr>
          <a:xfrm>
            <a:off x="2332582" y="1188720"/>
            <a:ext cx="337466" cy="51676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7DF502-ACD5-9E90-DA06-7AED35842EB5}"/>
              </a:ext>
            </a:extLst>
          </p:cNvPr>
          <p:cNvSpPr/>
          <p:nvPr/>
        </p:nvSpPr>
        <p:spPr>
          <a:xfrm>
            <a:off x="2163849" y="1371282"/>
            <a:ext cx="337466" cy="51676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7C5B7E6-326A-6CEB-FF0A-6E5BE970B39E}"/>
              </a:ext>
            </a:extLst>
          </p:cNvPr>
          <p:cNvSpPr/>
          <p:nvPr/>
        </p:nvSpPr>
        <p:spPr>
          <a:xfrm rot="16200000">
            <a:off x="1853680" y="1654808"/>
            <a:ext cx="1064887" cy="4978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 dirty="0"/>
              <a:t>Strategic Layer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F327D5-5589-0658-0589-3AF4DFF591D3}"/>
              </a:ext>
            </a:extLst>
          </p:cNvPr>
          <p:cNvSpPr/>
          <p:nvPr/>
        </p:nvSpPr>
        <p:spPr>
          <a:xfrm rot="16200000">
            <a:off x="1820789" y="2854101"/>
            <a:ext cx="1145739" cy="4978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 dirty="0"/>
              <a:t>Integrative Layer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005048-F954-1F09-2E90-E6B9A01C86B5}"/>
              </a:ext>
            </a:extLst>
          </p:cNvPr>
          <p:cNvSpPr/>
          <p:nvPr/>
        </p:nvSpPr>
        <p:spPr>
          <a:xfrm rot="16200000">
            <a:off x="1246894" y="4674320"/>
            <a:ext cx="2285999" cy="4903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 dirty="0"/>
              <a:t>Operating Layer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376DA9-1C9F-A1D0-37BC-807934B3DC81}"/>
              </a:ext>
            </a:extLst>
          </p:cNvPr>
          <p:cNvSpPr/>
          <p:nvPr/>
        </p:nvSpPr>
        <p:spPr>
          <a:xfrm flipH="1">
            <a:off x="2811308" y="2530148"/>
            <a:ext cx="1028649" cy="1095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Portfolio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E50455-4EE5-30FE-69CC-B1F3733BB14B}"/>
              </a:ext>
            </a:extLst>
          </p:cNvPr>
          <p:cNvSpPr txBox="1"/>
          <p:nvPr/>
        </p:nvSpPr>
        <p:spPr>
          <a:xfrm>
            <a:off x="482326" y="292003"/>
            <a:ext cx="11227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Organization roles example: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Business and function units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distinguished for each layer.</a:t>
            </a:r>
          </a:p>
        </p:txBody>
      </p:sp>
      <p:sp>
        <p:nvSpPr>
          <p:cNvPr id="7" name="Footer Placeholder 12">
            <a:extLst>
              <a:ext uri="{FF2B5EF4-FFF2-40B4-BE49-F238E27FC236}">
                <a16:creationId xmlns:a16="http://schemas.microsoft.com/office/drawing/2014/main" id="{CF9069E0-8B43-2916-B1D2-BBB73C7C30A1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M2.11</a:t>
            </a:r>
          </a:p>
        </p:txBody>
      </p:sp>
      <p:sp>
        <p:nvSpPr>
          <p:cNvPr id="23" name="Footer Placeholder 2">
            <a:extLst>
              <a:ext uri="{FF2B5EF4-FFF2-40B4-BE49-F238E27FC236}">
                <a16:creationId xmlns:a16="http://schemas.microsoft.com/office/drawing/2014/main" id="{972C9E9E-62C2-7391-0AD7-36097EAD4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</p:spTree>
    <p:extLst>
      <p:ext uri="{BB962C8B-B14F-4D97-AF65-F5344CB8AC3E}">
        <p14:creationId xmlns:p14="http://schemas.microsoft.com/office/powerpoint/2010/main" val="3884040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82108</TotalTime>
  <Words>30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2026-07-16T19:22:38Z</dcterms:modified>
</cp:coreProperties>
</file>