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10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F63C6-76CF-2EAD-FEA0-7B1DF7CE8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9E257D-D878-6A36-C890-4B76695690C2}"/>
              </a:ext>
            </a:extLst>
          </p:cNvPr>
          <p:cNvSpPr/>
          <p:nvPr/>
        </p:nvSpPr>
        <p:spPr>
          <a:xfrm>
            <a:off x="5146499" y="1212346"/>
            <a:ext cx="1665838" cy="588518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Latin America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46E16-722E-5C9A-7D12-CFA12ECA16D1}"/>
              </a:ext>
            </a:extLst>
          </p:cNvPr>
          <p:cNvSpPr/>
          <p:nvPr/>
        </p:nvSpPr>
        <p:spPr>
          <a:xfrm>
            <a:off x="8651181" y="1210838"/>
            <a:ext cx="1665838" cy="588518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North America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6C3D8E-2F93-D09F-A94D-95470D1F3263}"/>
              </a:ext>
            </a:extLst>
          </p:cNvPr>
          <p:cNvSpPr/>
          <p:nvPr/>
        </p:nvSpPr>
        <p:spPr>
          <a:xfrm>
            <a:off x="2022693" y="2449755"/>
            <a:ext cx="1665838" cy="5885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Brand 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771055-2246-1A6E-4CB7-E14F77E09589}"/>
              </a:ext>
            </a:extLst>
          </p:cNvPr>
          <p:cNvSpPr/>
          <p:nvPr/>
        </p:nvSpPr>
        <p:spPr>
          <a:xfrm>
            <a:off x="2022693" y="3904444"/>
            <a:ext cx="1665838" cy="5885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Brand C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58B051-544B-A44C-DCD4-63988E93C528}"/>
              </a:ext>
            </a:extLst>
          </p:cNvPr>
          <p:cNvSpPr/>
          <p:nvPr/>
        </p:nvSpPr>
        <p:spPr>
          <a:xfrm>
            <a:off x="2022693" y="3174642"/>
            <a:ext cx="1665838" cy="5885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Brand 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82FBC3C-B033-B436-E2B1-39F00363F796}"/>
              </a:ext>
            </a:extLst>
          </p:cNvPr>
          <p:cNvSpPr/>
          <p:nvPr/>
        </p:nvSpPr>
        <p:spPr>
          <a:xfrm>
            <a:off x="2022693" y="4622444"/>
            <a:ext cx="1665838" cy="5885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Brand 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75B469-A71E-FC0A-8359-FB45EFD2B062}"/>
              </a:ext>
            </a:extLst>
          </p:cNvPr>
          <p:cNvSpPr/>
          <p:nvPr/>
        </p:nvSpPr>
        <p:spPr>
          <a:xfrm>
            <a:off x="3366087" y="1210838"/>
            <a:ext cx="1665838" cy="588518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F75D9E-048A-DBB9-E1E7-C0DCBD3A4BA1}"/>
              </a:ext>
            </a:extLst>
          </p:cNvPr>
          <p:cNvSpPr txBox="1"/>
          <p:nvPr/>
        </p:nvSpPr>
        <p:spPr>
          <a:xfrm>
            <a:off x="6104819" y="832733"/>
            <a:ext cx="15430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Region Markets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D2C506-1ED8-AE20-B009-4D8F2229E45A}"/>
              </a:ext>
            </a:extLst>
          </p:cNvPr>
          <p:cNvSpPr txBox="1"/>
          <p:nvPr/>
        </p:nvSpPr>
        <p:spPr>
          <a:xfrm>
            <a:off x="2207349" y="1851527"/>
            <a:ext cx="13516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Global Brands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FE35AFA-E715-8FB0-D1E1-8B84977759F4}"/>
              </a:ext>
            </a:extLst>
          </p:cNvPr>
          <p:cNvSpPr/>
          <p:nvPr/>
        </p:nvSpPr>
        <p:spPr>
          <a:xfrm>
            <a:off x="4269569" y="5295442"/>
            <a:ext cx="1665838" cy="5187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Creative Design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DEEBC2-5A58-BBCC-C2D9-9B005FCAA91F}"/>
              </a:ext>
            </a:extLst>
          </p:cNvPr>
          <p:cNvSpPr txBox="1"/>
          <p:nvPr/>
        </p:nvSpPr>
        <p:spPr>
          <a:xfrm>
            <a:off x="5930128" y="5849996"/>
            <a:ext cx="18656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latin typeface="Calibri" panose="020F0502020204030204" pitchFamily="34" charset="0"/>
                <a:cs typeface="Calibri" panose="020F0502020204030204" pitchFamily="34" charset="0"/>
              </a:rPr>
              <a:t>Enterprise Functions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3AA8AF-B409-CF3E-A241-0A312F468A47}"/>
              </a:ext>
            </a:extLst>
          </p:cNvPr>
          <p:cNvSpPr/>
          <p:nvPr/>
        </p:nvSpPr>
        <p:spPr>
          <a:xfrm>
            <a:off x="6103273" y="5295442"/>
            <a:ext cx="1665838" cy="5187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Supply Chain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33FB4DB-A6D1-12FA-AD6D-CC1D746038B6}"/>
              </a:ext>
            </a:extLst>
          </p:cNvPr>
          <p:cNvSpPr/>
          <p:nvPr/>
        </p:nvSpPr>
        <p:spPr>
          <a:xfrm>
            <a:off x="1479176" y="832733"/>
            <a:ext cx="9556377" cy="5477578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8F4A7D-377C-E940-3A68-C5899E46E9E1}"/>
              </a:ext>
            </a:extLst>
          </p:cNvPr>
          <p:cNvSpPr txBox="1"/>
          <p:nvPr/>
        </p:nvSpPr>
        <p:spPr>
          <a:xfrm>
            <a:off x="434854" y="275327"/>
            <a:ext cx="11645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Basic 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</a:rPr>
              <a:t>organization model 1: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Example of d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esign concept for global brand matrix in an apparel company.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C0E936-68B4-60D4-9F0E-EE12E7B2D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CD6715-6BFF-DBC8-75F3-547BA47B0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23" name="Footer Placeholder 12">
            <a:extLst>
              <a:ext uri="{FF2B5EF4-FFF2-40B4-BE49-F238E27FC236}">
                <a16:creationId xmlns:a16="http://schemas.microsoft.com/office/drawing/2014/main" id="{1B29DCB3-14A2-07C6-AD07-707134927330}"/>
              </a:ext>
            </a:extLst>
          </p:cNvPr>
          <p:cNvSpPr txBox="1">
            <a:spLocks/>
          </p:cNvSpPr>
          <p:nvPr/>
        </p:nvSpPr>
        <p:spPr>
          <a:xfrm>
            <a:off x="9596437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M2.4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86B3A9B-7F98-45DB-5974-41A724E2B825}"/>
              </a:ext>
            </a:extLst>
          </p:cNvPr>
          <p:cNvCxnSpPr>
            <a:cxnSpLocks/>
          </p:cNvCxnSpPr>
          <p:nvPr/>
        </p:nvCxnSpPr>
        <p:spPr>
          <a:xfrm flipH="1">
            <a:off x="7727116" y="1753636"/>
            <a:ext cx="4643" cy="13307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5D5DF1A-A4C2-F548-E0BF-3B197D85E305}"/>
              </a:ext>
            </a:extLst>
          </p:cNvPr>
          <p:cNvCxnSpPr>
            <a:cxnSpLocks/>
          </p:cNvCxnSpPr>
          <p:nvPr/>
        </p:nvCxnSpPr>
        <p:spPr>
          <a:xfrm>
            <a:off x="7182246" y="3093563"/>
            <a:ext cx="9312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667AEEE-7382-EC7A-8652-9AECFBE10E69}"/>
              </a:ext>
            </a:extLst>
          </p:cNvPr>
          <p:cNvCxnSpPr>
            <a:cxnSpLocks/>
          </p:cNvCxnSpPr>
          <p:nvPr/>
        </p:nvCxnSpPr>
        <p:spPr>
          <a:xfrm>
            <a:off x="7325497" y="2461947"/>
            <a:ext cx="93124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53D0324-2C52-48CD-0CCC-340A96060BCD}"/>
              </a:ext>
            </a:extLst>
          </p:cNvPr>
          <p:cNvSpPr/>
          <p:nvPr/>
        </p:nvSpPr>
        <p:spPr>
          <a:xfrm>
            <a:off x="5815849" y="2227810"/>
            <a:ext cx="1665838" cy="4472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 Customer Marketing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A51C55E-D0BA-431B-13F7-5543A081B694}"/>
              </a:ext>
            </a:extLst>
          </p:cNvPr>
          <p:cNvSpPr/>
          <p:nvPr/>
        </p:nvSpPr>
        <p:spPr>
          <a:xfrm>
            <a:off x="5815849" y="2860762"/>
            <a:ext cx="1665838" cy="4472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 Merchandising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91826E5-C3D3-C732-E151-C7100A6CB82B}"/>
              </a:ext>
            </a:extLst>
          </p:cNvPr>
          <p:cNvSpPr/>
          <p:nvPr/>
        </p:nvSpPr>
        <p:spPr>
          <a:xfrm>
            <a:off x="7959954" y="2236703"/>
            <a:ext cx="1665838" cy="4472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Channel Management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FE426E7-49B7-2925-95BF-BE8821B338E3}"/>
              </a:ext>
            </a:extLst>
          </p:cNvPr>
          <p:cNvSpPr/>
          <p:nvPr/>
        </p:nvSpPr>
        <p:spPr>
          <a:xfrm>
            <a:off x="7964724" y="2879014"/>
            <a:ext cx="1665838" cy="4472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Account Management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E645383-22C6-ADC4-4A80-E4F8463DD6E1}"/>
              </a:ext>
            </a:extLst>
          </p:cNvPr>
          <p:cNvSpPr/>
          <p:nvPr/>
        </p:nvSpPr>
        <p:spPr>
          <a:xfrm>
            <a:off x="4145241" y="3636017"/>
            <a:ext cx="1665838" cy="4472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Brand Marketing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21EFBC8-D6A0-61FD-8F15-4DE17925942E}"/>
              </a:ext>
            </a:extLst>
          </p:cNvPr>
          <p:cNvSpPr/>
          <p:nvPr/>
        </p:nvSpPr>
        <p:spPr>
          <a:xfrm>
            <a:off x="6289346" y="3644910"/>
            <a:ext cx="1665838" cy="4472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Channel Strategy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0B77FD3-680B-2BAD-9AB7-6904489B1179}"/>
              </a:ext>
            </a:extLst>
          </p:cNvPr>
          <p:cNvCxnSpPr>
            <a:cxnSpLocks/>
          </p:cNvCxnSpPr>
          <p:nvPr/>
        </p:nvCxnSpPr>
        <p:spPr>
          <a:xfrm>
            <a:off x="3692894" y="4174405"/>
            <a:ext cx="3558298" cy="85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6E9A76E-92B7-8C80-6657-029B5D153C8D}"/>
              </a:ext>
            </a:extLst>
          </p:cNvPr>
          <p:cNvCxnSpPr>
            <a:cxnSpLocks/>
          </p:cNvCxnSpPr>
          <p:nvPr/>
        </p:nvCxnSpPr>
        <p:spPr>
          <a:xfrm>
            <a:off x="5031925" y="4083277"/>
            <a:ext cx="0" cy="2784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C7988C2-0CB1-D533-1DE4-F98A79B15251}"/>
              </a:ext>
            </a:extLst>
          </p:cNvPr>
          <p:cNvCxnSpPr>
            <a:cxnSpLocks/>
          </p:cNvCxnSpPr>
          <p:nvPr/>
        </p:nvCxnSpPr>
        <p:spPr>
          <a:xfrm>
            <a:off x="7260013" y="4083277"/>
            <a:ext cx="0" cy="2784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FCB68C9C-3179-1586-EEAB-13EAC9561A5D}"/>
              </a:ext>
            </a:extLst>
          </p:cNvPr>
          <p:cNvSpPr/>
          <p:nvPr/>
        </p:nvSpPr>
        <p:spPr>
          <a:xfrm>
            <a:off x="4145241" y="4268969"/>
            <a:ext cx="1665838" cy="4472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Merchandising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C39C180-4F27-2D22-2F00-3220CB91245A}"/>
              </a:ext>
            </a:extLst>
          </p:cNvPr>
          <p:cNvSpPr/>
          <p:nvPr/>
        </p:nvSpPr>
        <p:spPr>
          <a:xfrm>
            <a:off x="6294116" y="4287221"/>
            <a:ext cx="1665838" cy="4472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Global Product Development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E5DA193-B492-11C7-B1A1-E1373DB8337E}"/>
              </a:ext>
            </a:extLst>
          </p:cNvPr>
          <p:cNvSpPr/>
          <p:nvPr/>
        </p:nvSpPr>
        <p:spPr>
          <a:xfrm>
            <a:off x="6898840" y="1210838"/>
            <a:ext cx="1665838" cy="588518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Europe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2AEE126-E7CE-E01F-DA55-86E5AD6E167A}"/>
              </a:ext>
            </a:extLst>
          </p:cNvPr>
          <p:cNvSpPr/>
          <p:nvPr/>
        </p:nvSpPr>
        <p:spPr>
          <a:xfrm>
            <a:off x="7930599" y="5295442"/>
            <a:ext cx="1665838" cy="51878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Retail Excellence</a:t>
            </a:r>
          </a:p>
        </p:txBody>
      </p:sp>
    </p:spTree>
    <p:extLst>
      <p:ext uri="{BB962C8B-B14F-4D97-AF65-F5344CB8AC3E}">
        <p14:creationId xmlns:p14="http://schemas.microsoft.com/office/powerpoint/2010/main" val="3338731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82110</TotalTime>
  <Words>73</Words>
  <Application>Microsoft Macintosh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2026-07-16T19:24:50Z</dcterms:modified>
</cp:coreProperties>
</file>