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2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AD61D3-5C3E-14D3-9079-4A8F00FE4CFC}"/>
              </a:ext>
            </a:extLst>
          </p:cNvPr>
          <p:cNvSpPr/>
          <p:nvPr/>
        </p:nvSpPr>
        <p:spPr>
          <a:xfrm>
            <a:off x="778496" y="2088126"/>
            <a:ext cx="2073897" cy="95012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Professional Services Delivery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175DED-9070-8D72-837A-8B45760784F6}"/>
              </a:ext>
            </a:extLst>
          </p:cNvPr>
          <p:cNvSpPr/>
          <p:nvPr/>
        </p:nvSpPr>
        <p:spPr>
          <a:xfrm>
            <a:off x="2967087" y="2111734"/>
            <a:ext cx="5090498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business requirements and demand in partnership with HRBA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 as integrative role between HRBAs and functions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Deliver integrated talent solutions for assigned client groups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1C0444-B00D-7FAB-4A4B-727A70B92731}"/>
              </a:ext>
            </a:extLst>
          </p:cNvPr>
          <p:cNvSpPr/>
          <p:nvPr/>
        </p:nvSpPr>
        <p:spPr>
          <a:xfrm>
            <a:off x="8117960" y="2111734"/>
            <a:ext cx="1741266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LOB leaders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function execs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DA1CD8-E8FA-49F9-D252-F8D209E46636}"/>
              </a:ext>
            </a:extLst>
          </p:cNvPr>
          <p:cNvSpPr/>
          <p:nvPr/>
        </p:nvSpPr>
        <p:spPr>
          <a:xfrm>
            <a:off x="778497" y="3122172"/>
            <a:ext cx="2073897" cy="95012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COE Functions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7BE588-44C0-9D13-AAEE-C22DD85D9E07}"/>
              </a:ext>
            </a:extLst>
          </p:cNvPr>
          <p:cNvSpPr/>
          <p:nvPr/>
        </p:nvSpPr>
        <p:spPr>
          <a:xfrm>
            <a:off x="2967087" y="3132719"/>
            <a:ext cx="5090498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Owns core business processes and policy areas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Clearing house for business demands through professional service leads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specific strategies for domain, frameworks, and processes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Co-create with Experience leads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C10362-275D-9B1A-6BAE-E5112ECE0CBA}"/>
              </a:ext>
            </a:extLst>
          </p:cNvPr>
          <p:cNvSpPr/>
          <p:nvPr/>
        </p:nvSpPr>
        <p:spPr>
          <a:xfrm>
            <a:off x="8117959" y="3123640"/>
            <a:ext cx="1741266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firm-wide leadership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Firm employees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A72F13-4679-BB6E-76CD-7F3C15CEE3EE}"/>
              </a:ext>
            </a:extLst>
          </p:cNvPr>
          <p:cNvSpPr/>
          <p:nvPr/>
        </p:nvSpPr>
        <p:spPr>
          <a:xfrm>
            <a:off x="778497" y="4165817"/>
            <a:ext cx="2073897" cy="95012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Experience &amp; X-Functional Teams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2C4781-44AF-3410-4A0E-A176C2ED74EF}"/>
              </a:ext>
            </a:extLst>
          </p:cNvPr>
          <p:cNvSpPr/>
          <p:nvPr/>
        </p:nvSpPr>
        <p:spPr>
          <a:xfrm>
            <a:off x="2967087" y="4166047"/>
            <a:ext cx="5090498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68275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 and manage life cycle of all HR products with guidance from Function leads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Assure technology and data enablement of all new products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Integrate product strategy, user experience, data intelligence, and technology delivery 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F2C363-5B99-F6B9-559B-194D1F246CD8}"/>
              </a:ext>
            </a:extLst>
          </p:cNvPr>
          <p:cNvSpPr/>
          <p:nvPr/>
        </p:nvSpPr>
        <p:spPr>
          <a:xfrm>
            <a:off x="8117959" y="4171038"/>
            <a:ext cx="1741266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 Function Leads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firm-wide leadership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Firm employees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96E210-88BF-BFF6-BCC2-7F1608C45E6F}"/>
              </a:ext>
            </a:extLst>
          </p:cNvPr>
          <p:cNvSpPr/>
          <p:nvPr/>
        </p:nvSpPr>
        <p:spPr>
          <a:xfrm>
            <a:off x="778496" y="5199863"/>
            <a:ext cx="2073897" cy="95012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Capability Centers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544FD6-DF25-9EDF-BE6F-76BF59A5718D}"/>
              </a:ext>
            </a:extLst>
          </p:cNvPr>
          <p:cNvSpPr/>
          <p:nvPr/>
        </p:nvSpPr>
        <p:spPr>
          <a:xfrm>
            <a:off x="2967087" y="5199863"/>
            <a:ext cx="5090498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Own the full automated and shared operations delivery mechanisms for assigned domain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Drive automated solutions and services to front line leaders and employees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Ensure core discipline, standards, and infrastructure is fully functional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3D46D7-B143-130B-B21F-9E2A79DA0ECE}"/>
              </a:ext>
            </a:extLst>
          </p:cNvPr>
          <p:cNvSpPr/>
          <p:nvPr/>
        </p:nvSpPr>
        <p:spPr>
          <a:xfrm>
            <a:off x="8117958" y="5199863"/>
            <a:ext cx="1741266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Firm employees at all levels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E337A6-2300-1DC9-BEB1-04494A5EEBF0}"/>
              </a:ext>
            </a:extLst>
          </p:cNvPr>
          <p:cNvSpPr/>
          <p:nvPr/>
        </p:nvSpPr>
        <p:spPr>
          <a:xfrm>
            <a:off x="778497" y="1088063"/>
            <a:ext cx="2073897" cy="95012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 Business Partners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18A29B-1195-A7BD-96B8-054D5A8ABD39}"/>
              </a:ext>
            </a:extLst>
          </p:cNvPr>
          <p:cNvSpPr/>
          <p:nvPr/>
        </p:nvSpPr>
        <p:spPr>
          <a:xfrm>
            <a:off x="2967087" y="1088063"/>
            <a:ext cx="5090498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 the end-to-end people strategy for the country/region across all HR disciplines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client insight and line of business needs to Professional Services Leads</a:t>
            </a:r>
          </a:p>
          <a:p>
            <a:pPr marL="176213" indent="-1682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data-based decision support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C7B14A-5895-D2A0-C430-2532CA6F983D}"/>
              </a:ext>
            </a:extLst>
          </p:cNvPr>
          <p:cNvSpPr/>
          <p:nvPr/>
        </p:nvSpPr>
        <p:spPr>
          <a:xfrm>
            <a:off x="8117961" y="1088063"/>
            <a:ext cx="1741266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LOB leaders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Country managers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execs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DCFED4-53F0-8997-2F13-7F3C1A15D92C}"/>
              </a:ext>
            </a:extLst>
          </p:cNvPr>
          <p:cNvSpPr txBox="1"/>
          <p:nvPr/>
        </p:nvSpPr>
        <p:spPr>
          <a:xfrm>
            <a:off x="556617" y="809775"/>
            <a:ext cx="2132815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Groups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FCAC91-7443-A667-B9E2-A650A59C58C3}"/>
              </a:ext>
            </a:extLst>
          </p:cNvPr>
          <p:cNvSpPr txBox="1"/>
          <p:nvPr/>
        </p:nvSpPr>
        <p:spPr>
          <a:xfrm>
            <a:off x="4337289" y="809774"/>
            <a:ext cx="2132815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Value Added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23F987-CC3A-86B0-DD65-3149D114E703}"/>
              </a:ext>
            </a:extLst>
          </p:cNvPr>
          <p:cNvSpPr txBox="1"/>
          <p:nvPr/>
        </p:nvSpPr>
        <p:spPr>
          <a:xfrm>
            <a:off x="7954999" y="780286"/>
            <a:ext cx="2132815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Client Segment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AB0AE8-524E-53D3-BA3F-465810B97F90}"/>
              </a:ext>
            </a:extLst>
          </p:cNvPr>
          <p:cNvSpPr/>
          <p:nvPr/>
        </p:nvSpPr>
        <p:spPr>
          <a:xfrm>
            <a:off x="9919599" y="2111734"/>
            <a:ext cx="1741266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Leadership team interventions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4DBFDCD-5BD0-4F80-C9B9-DFAF3220F54B}"/>
              </a:ext>
            </a:extLst>
          </p:cNvPr>
          <p:cNvSpPr/>
          <p:nvPr/>
        </p:nvSpPr>
        <p:spPr>
          <a:xfrm>
            <a:off x="9919598" y="3123640"/>
            <a:ext cx="1741266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Scaled product delivery through HRBPs and leader / employee portals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08B8549-65E7-42D3-9E71-0230D1B4EE33}"/>
              </a:ext>
            </a:extLst>
          </p:cNvPr>
          <p:cNvSpPr/>
          <p:nvPr/>
        </p:nvSpPr>
        <p:spPr>
          <a:xfrm>
            <a:off x="9919598" y="4171038"/>
            <a:ext cx="1741266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 channels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706553-0ADB-C0B6-F989-74B848990BD0}"/>
              </a:ext>
            </a:extLst>
          </p:cNvPr>
          <p:cNvSpPr/>
          <p:nvPr/>
        </p:nvSpPr>
        <p:spPr>
          <a:xfrm>
            <a:off x="9919597" y="5199863"/>
            <a:ext cx="1741266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Fully automated leader and employee portals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80888A0-142D-8D6A-6C34-62CBFDC99939}"/>
              </a:ext>
            </a:extLst>
          </p:cNvPr>
          <p:cNvSpPr/>
          <p:nvPr/>
        </p:nvSpPr>
        <p:spPr>
          <a:xfrm>
            <a:off x="9919600" y="1088063"/>
            <a:ext cx="1741266" cy="950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Personal interaction, team support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FD264A-8E8C-9A91-0794-5E754B635FE5}"/>
              </a:ext>
            </a:extLst>
          </p:cNvPr>
          <p:cNvSpPr txBox="1"/>
          <p:nvPr/>
        </p:nvSpPr>
        <p:spPr>
          <a:xfrm>
            <a:off x="9705442" y="780286"/>
            <a:ext cx="2132815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Means of Delivery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37C12CE-B34C-BFBA-8C0C-5B8EB399961A}"/>
              </a:ext>
            </a:extLst>
          </p:cNvPr>
          <p:cNvSpPr txBox="1"/>
          <p:nvPr/>
        </p:nvSpPr>
        <p:spPr>
          <a:xfrm>
            <a:off x="468922" y="201457"/>
            <a:ext cx="10976489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Service delivery model: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HR service delivery in a large, global financial services firm. 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78F0D3-2212-0967-976E-7AF12C660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29" name="Footer Placeholder 12">
            <a:extLst>
              <a:ext uri="{FF2B5EF4-FFF2-40B4-BE49-F238E27FC236}">
                <a16:creationId xmlns:a16="http://schemas.microsoft.com/office/drawing/2014/main" id="{684C5708-78B9-9B14-5138-E696E8E38EFD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M2.16</a:t>
            </a:r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B22CA0F1-A45B-7420-A9F3-1233F9AE5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1765277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258</Words>
  <Application>Microsoft Macintosh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2026-07-16T19:25:38Z</dcterms:modified>
</cp:coreProperties>
</file>