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8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85EDC-90F4-1CB5-01B9-93CDD301F8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4A9E470F-7C9D-926C-652D-7C6E169E16D1}"/>
              </a:ext>
            </a:extLst>
          </p:cNvPr>
          <p:cNvSpPr txBox="1"/>
          <p:nvPr/>
        </p:nvSpPr>
        <p:spPr>
          <a:xfrm>
            <a:off x="432032" y="238699"/>
            <a:ext cx="10921768" cy="4671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Purpose of the matrix: </a:t>
            </a:r>
            <a:r>
              <a:rPr lang="en-US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M</a:t>
            </a:r>
            <a:r>
              <a:rPr lang="en-US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ultiple voices for value ”at the table” in the multi-dimensional operating model.</a:t>
            </a:r>
            <a:endParaRPr lang="en-US" sz="20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2E4DCB3-525F-A7DE-0B98-3499D560D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01A72BF3-10C4-EED6-8345-B9FB93A4F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1</a:t>
            </a:fld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3C74AAF5-A3C6-7661-BEB0-F2DA4F1CA3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7850" y="1206008"/>
            <a:ext cx="5956300" cy="4846362"/>
          </a:xfrm>
          <a:prstGeom prst="rect">
            <a:avLst/>
          </a:prstGeom>
        </p:spPr>
      </p:pic>
      <p:sp>
        <p:nvSpPr>
          <p:cNvPr id="3" name="Footer Placeholder 12">
            <a:extLst>
              <a:ext uri="{FF2B5EF4-FFF2-40B4-BE49-F238E27FC236}">
                <a16:creationId xmlns:a16="http://schemas.microsoft.com/office/drawing/2014/main" id="{DB47214A-8AD6-FE2A-C0C7-49D569DC146C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M3.4</a:t>
            </a:r>
          </a:p>
        </p:txBody>
      </p:sp>
    </p:spTree>
    <p:extLst>
      <p:ext uri="{BB962C8B-B14F-4D97-AF65-F5344CB8AC3E}">
        <p14:creationId xmlns:p14="http://schemas.microsoft.com/office/powerpoint/2010/main" val="2940304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82110</TotalTime>
  <Words>29</Words>
  <Application>Microsoft Macintosh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2026-07-16T19:33:55Z</dcterms:modified>
</cp:coreProperties>
</file>