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49" autoAdjust="0"/>
    <p:restoredTop sz="96949" autoAdjust="0"/>
  </p:normalViewPr>
  <p:slideViewPr>
    <p:cSldViewPr snapToGrid="0">
      <p:cViewPr varScale="1">
        <p:scale>
          <a:sx n="127" d="100"/>
          <a:sy n="127" d="100"/>
        </p:scale>
        <p:origin x="11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ADFB-474B-EF43-AAFD-782E6596F5B7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97301-2983-AE4C-AA87-F4FBB7198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0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AF29-BC49-1D74-2663-4235E0D2C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CFC72-AF5A-3859-B347-5F2A81E3A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3F7FC-F2DF-0E03-7DE6-3C27EBF1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737C-C5FB-5A6D-9383-ADF9F6DA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EE8D1-6494-841E-49F2-F5C4530F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3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1A9F-47CB-EF1D-45C0-245E09DC7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06BB-42DB-B36C-BC8D-ACE568CD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FE435-F9BE-52AF-FD30-581D69F4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10312"/>
            <a:ext cx="1947333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 and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674BD-AB1C-3AC2-0267-A04905F99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EA28-635D-1B87-529D-2C5EAC49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7C414-4E4A-EEB8-DF27-FD386AF49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AC2B4-A9ED-7E44-79E0-67685B26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DA3F2-E129-CC32-3970-F6D28B77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1F385-6670-2EFF-10E7-EE5BA47FC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51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2A6F-39D3-558C-2C1B-D9D244D1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0F339-FFAF-DE36-3580-4C83739D7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66B36-D151-207B-D1AA-FD8AEA7E2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438631-5F35-ADBA-8168-B1B1A12B9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A35C3-C79D-440E-E6AD-938E88F65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137FB-7833-716D-3C1D-42739477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48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00F08-B857-EC86-7095-F211965A3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D3679-0138-E460-25CA-E7FCA73A7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AFC68F-0729-622B-1D1B-0A043DB81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AA526-9020-155F-9B3D-F112211083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335930-F860-60EA-AB30-B667965ABA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9FDE1B-B093-5DD9-FD3D-13E9D4862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22B638-6DFB-04CE-E0E1-C94D3737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0A995D-91A3-BFD5-F15D-AF340D45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54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568E-A90F-6855-1D80-8F53EA4FA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401F8-FC9F-386B-2AB9-828254362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000" y="6356350"/>
            <a:ext cx="2345267" cy="365125"/>
          </a:xfrm>
        </p:spPr>
        <p:txBody>
          <a:bodyPr/>
          <a:lstStyle/>
          <a:p>
            <a:r>
              <a:rPr lang="en-US" dirty="0"/>
              <a:t>(c) </a:t>
            </a:r>
            <a:r>
              <a:rPr lang="en-US" dirty="0" err="1"/>
              <a:t>Kates</a:t>
            </a:r>
            <a:r>
              <a:rPr lang="en-US" dirty="0"/>
              <a:t> and Kesler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44A5E-44BE-A4D6-1268-5789E8B09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8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655FD-77E8-FA44-7F80-B1C33A8EA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B995E-882E-513F-9F3A-68057EB1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5AAB3-69C7-E749-2414-9BCBD5F69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2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532F8-BCA4-B014-829B-7EEF41E95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4FFDA-BC2F-3675-8FAE-E7F3E1CA9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A1D66-0900-B3CC-A1AD-37E0A8695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07A44-3F2F-4F78-3E64-D7019DC9F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BA641-F64C-EAEF-328A-57A5A839D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88681-A2A4-1ED4-6415-23ACB8316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3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F22D1-2640-1E98-61FD-73DC0B6F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E46B9-E866-0C32-6B3A-DC59EECDA1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3FD68-C009-4826-4F38-DA7B2C079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07DB6-7CEF-AA77-87E6-EF24DA2FF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92003-1BD2-50C3-490B-365592BA2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EDE92-21BF-4621-550F-6B16514D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252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4ED5-870A-98A6-76D3-509B617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172A9D-914B-6F8E-A3D0-00EE85DCB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18029-C865-A3CB-61FC-825C4A88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44A87-6FB0-7C57-FC8A-2E191C31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14BE1-3FD9-AA21-B043-AE3AAD7F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1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285347-2221-FB20-3D1F-45D0B61B2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78E2A-0B1B-5432-D184-68297B5ED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022EE-9E9F-3351-6C5D-D910D22DF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E0E52-71C9-5492-5B4D-B25B6616D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E488-DECE-9E5A-0B25-71CC7F9B6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35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Headline_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666FD44-E61A-1546-A686-740ACDC3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67266"/>
            <a:ext cx="10668000" cy="1117601"/>
          </a:xfrm>
        </p:spPr>
        <p:txBody>
          <a:bodyPr anchor="b" anchorCtr="0"/>
          <a:lstStyle>
            <a:lvl1pPr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046498A-C211-FD4E-9707-BDA0FCDDD5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2249352"/>
            <a:ext cx="5334000" cy="239849"/>
          </a:xfrm>
        </p:spPr>
        <p:txBody>
          <a:bodyPr/>
          <a:lstStyle>
            <a:lvl1pPr>
              <a:defRPr sz="1867" b="1" i="0">
                <a:solidFill>
                  <a:schemeClr val="accent2">
                    <a:lumMod val="75000"/>
                  </a:schemeClr>
                </a:solidFill>
                <a:latin typeface="Nexa Bold" panose="02000000000000000000" pitchFamily="2" charset="0"/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DDC1C40D-D2C9-404F-BE86-3ED7A22BBB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2596485"/>
            <a:ext cx="10668000" cy="3440249"/>
          </a:xfrm>
        </p:spPr>
        <p:txBody>
          <a:bodyPr numCol="1"/>
          <a:lstStyle>
            <a:lvl1pP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725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EF3DD6-6826-EAEC-A2E5-B4E0AA279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13973-D5E5-2F66-EBE8-310FBC343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33CAB-6073-E27A-8065-7939B5B160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5F588-95B4-BFD1-2C15-838943134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(c) Kates Kesler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FD1C4-C1AF-3DF5-5295-84D53BA14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E48B9C-D722-8D46-8CB7-AC16E7BFD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8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99EF69-7B0F-B359-8FC1-CC2CA571DBA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2148248" y="1214613"/>
            <a:ext cx="8122917" cy="4123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9D3A8-6AE4-89F5-7D4A-7B7DF3894E03}"/>
              </a:ext>
            </a:extLst>
          </p:cNvPr>
          <p:cNvSpPr txBox="1"/>
          <p:nvPr/>
        </p:nvSpPr>
        <p:spPr>
          <a:xfrm>
            <a:off x="3435814" y="5447154"/>
            <a:ext cx="32405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Creates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 </a:t>
            </a:r>
            <a:r>
              <a:rPr lang="en-US" sz="1600" b="1" dirty="0">
                <a:solidFill>
                  <a:srgbClr val="000000"/>
                </a:solidFill>
              </a:rPr>
              <a:t>L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-of-sight</a:t>
            </a:r>
            <a:endParaRPr lang="en-US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3B7153-7795-FAC7-3B13-6D88D254D377}"/>
              </a:ext>
            </a:extLst>
          </p:cNvPr>
          <p:cNvSpPr txBox="1"/>
          <p:nvPr/>
        </p:nvSpPr>
        <p:spPr>
          <a:xfrm>
            <a:off x="6912181" y="5447154"/>
            <a:ext cx="32405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Creates High </a:t>
            </a:r>
            <a:r>
              <a:rPr lang="en-US" sz="1600" b="1" dirty="0">
                <a:solidFill>
                  <a:srgbClr val="000000"/>
                </a:solidFill>
              </a:rPr>
              <a:t>C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ollaboration</a:t>
            </a:r>
            <a:endParaRPr lang="en-US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5823AF-0ED0-9BF9-08A8-DDC43891C018}"/>
              </a:ext>
            </a:extLst>
          </p:cNvPr>
          <p:cNvSpPr txBox="1"/>
          <p:nvPr/>
        </p:nvSpPr>
        <p:spPr>
          <a:xfrm>
            <a:off x="3989294" y="1268403"/>
            <a:ext cx="2552608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Controllable/Individual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4E490-9F79-7A4E-CC01-13F676B7FBE7}"/>
              </a:ext>
            </a:extLst>
          </p:cNvPr>
          <p:cNvSpPr txBox="1"/>
          <p:nvPr/>
        </p:nvSpPr>
        <p:spPr>
          <a:xfrm>
            <a:off x="7315198" y="1259438"/>
            <a:ext cx="2552608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Shared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E32DEB-70ED-6999-8C1C-A2C40730CB2D}"/>
              </a:ext>
            </a:extLst>
          </p:cNvPr>
          <p:cNvSpPr txBox="1"/>
          <p:nvPr/>
        </p:nvSpPr>
        <p:spPr>
          <a:xfrm>
            <a:off x="576363" y="272012"/>
            <a:ext cx="10528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Individual and collaborative metrics example: </a:t>
            </a:r>
            <a:r>
              <a:rPr lang="en-US" dirty="0"/>
              <a:t>For global offering leader and market unit leader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EE6234-57CA-265E-33F9-A0AD0065EAAB}"/>
              </a:ext>
            </a:extLst>
          </p:cNvPr>
          <p:cNvSpPr/>
          <p:nvPr/>
        </p:nvSpPr>
        <p:spPr>
          <a:xfrm>
            <a:off x="3836504" y="1341783"/>
            <a:ext cx="2375453" cy="168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Individual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F3466-4B11-78ED-2B25-A1D5930271F2}"/>
              </a:ext>
            </a:extLst>
          </p:cNvPr>
          <p:cNvSpPr/>
          <p:nvPr/>
        </p:nvSpPr>
        <p:spPr>
          <a:xfrm>
            <a:off x="7403775" y="1353197"/>
            <a:ext cx="2375453" cy="168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Collaborative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9DECF5-D8A3-A1F3-D418-5CD772DF3EF0}"/>
              </a:ext>
            </a:extLst>
          </p:cNvPr>
          <p:cNvSpPr/>
          <p:nvPr/>
        </p:nvSpPr>
        <p:spPr>
          <a:xfrm>
            <a:off x="2312691" y="2295940"/>
            <a:ext cx="1033669" cy="741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Global Offering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E80AF-AFF6-D0EC-FC95-6176E234886D}"/>
              </a:ext>
            </a:extLst>
          </p:cNvPr>
          <p:cNvSpPr/>
          <p:nvPr/>
        </p:nvSpPr>
        <p:spPr>
          <a:xfrm>
            <a:off x="2312690" y="4119262"/>
            <a:ext cx="1033669" cy="741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Market Unit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A22A6A20-403F-1585-BC28-5D523D9FF1A9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FE48B9C-D722-8D46-8CB7-AC16E7BFDAF2}" type="slidenum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</a:t>
            </a:fld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2F504D39-1EF3-1A5D-47C2-1436B93C46ED}"/>
              </a:ext>
            </a:extLst>
          </p:cNvPr>
          <p:cNvSpPr txBox="1">
            <a:spLocks/>
          </p:cNvSpPr>
          <p:nvPr/>
        </p:nvSpPr>
        <p:spPr>
          <a:xfrm>
            <a:off x="440267" y="6390021"/>
            <a:ext cx="1905000" cy="36512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(c) </a:t>
            </a:r>
            <a:r>
              <a:rPr lang="en-US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Kates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Kesler 2026</a:t>
            </a:r>
          </a:p>
        </p:txBody>
      </p:sp>
      <p:sp>
        <p:nvSpPr>
          <p:cNvPr id="15" name="Footer Placeholder 12">
            <a:extLst>
              <a:ext uri="{FF2B5EF4-FFF2-40B4-BE49-F238E27FC236}">
                <a16:creationId xmlns:a16="http://schemas.microsoft.com/office/drawing/2014/main" id="{483A6DD2-DD5D-40BC-9892-4DB3844CCD4F}"/>
              </a:ext>
            </a:extLst>
          </p:cNvPr>
          <p:cNvSpPr txBox="1">
            <a:spLocks/>
          </p:cNvSpPr>
          <p:nvPr/>
        </p:nvSpPr>
        <p:spPr>
          <a:xfrm>
            <a:off x="9469436" y="6310311"/>
            <a:ext cx="1947333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M3.17</a:t>
            </a:r>
          </a:p>
        </p:txBody>
      </p:sp>
    </p:spTree>
    <p:extLst>
      <p:ext uri="{BB962C8B-B14F-4D97-AF65-F5344CB8AC3E}">
        <p14:creationId xmlns:p14="http://schemas.microsoft.com/office/powerpoint/2010/main" val="4144371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82113</TotalTime>
  <Words>39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Nexa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Kesler</dc:creator>
  <cp:lastModifiedBy>Sarah Williams</cp:lastModifiedBy>
  <cp:revision>474</cp:revision>
  <cp:lastPrinted>2026-01-03T16:08:46Z</cp:lastPrinted>
  <dcterms:created xsi:type="dcterms:W3CDTF">2025-09-26T19:52:17Z</dcterms:created>
  <dcterms:modified xsi:type="dcterms:W3CDTF">2026-07-16T19:40:56Z</dcterms:modified>
</cp:coreProperties>
</file>