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7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A7BBF4-9367-8033-9E69-39D6A0DC9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D2F7C9-8F89-1E7D-2815-FC1A66D9F334}"/>
              </a:ext>
            </a:extLst>
          </p:cNvPr>
          <p:cNvSpPr/>
          <p:nvPr/>
        </p:nvSpPr>
        <p:spPr>
          <a:xfrm>
            <a:off x="4220165" y="2092069"/>
            <a:ext cx="1663307" cy="57573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Americas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9F24EC8-80A5-6E5A-D168-48A1B5CC01D3}"/>
              </a:ext>
            </a:extLst>
          </p:cNvPr>
          <p:cNvSpPr/>
          <p:nvPr/>
        </p:nvSpPr>
        <p:spPr>
          <a:xfrm>
            <a:off x="6026512" y="2092069"/>
            <a:ext cx="1663307" cy="57573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EMEA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E7A57A-A50A-98AD-A793-9CD71F628FDD}"/>
              </a:ext>
            </a:extLst>
          </p:cNvPr>
          <p:cNvSpPr/>
          <p:nvPr/>
        </p:nvSpPr>
        <p:spPr>
          <a:xfrm>
            <a:off x="7832859" y="2092069"/>
            <a:ext cx="1663307" cy="57573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China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BB25ED-102E-9727-8FDF-C21B49408A6F}"/>
              </a:ext>
            </a:extLst>
          </p:cNvPr>
          <p:cNvSpPr/>
          <p:nvPr/>
        </p:nvSpPr>
        <p:spPr>
          <a:xfrm>
            <a:off x="2599569" y="3220386"/>
            <a:ext cx="1777784" cy="575735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Commercial Products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A9B73E4-EF86-B894-CA54-EEF3FCB972A3}"/>
              </a:ext>
            </a:extLst>
          </p:cNvPr>
          <p:cNvSpPr/>
          <p:nvPr/>
        </p:nvSpPr>
        <p:spPr>
          <a:xfrm>
            <a:off x="2599569" y="4083204"/>
            <a:ext cx="1777784" cy="575735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Industrial Products</a:t>
            </a: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7FE9A0A1-80A2-4354-9DF0-55203511BB89}"/>
              </a:ext>
            </a:extLst>
          </p:cNvPr>
          <p:cNvSpPr/>
          <p:nvPr/>
        </p:nvSpPr>
        <p:spPr>
          <a:xfrm>
            <a:off x="4445721" y="3282166"/>
            <a:ext cx="5155522" cy="484421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3A1D4CAC-2089-A6ED-2034-CEADF3B855B6}"/>
              </a:ext>
            </a:extLst>
          </p:cNvPr>
          <p:cNvSpPr/>
          <p:nvPr/>
        </p:nvSpPr>
        <p:spPr>
          <a:xfrm>
            <a:off x="4436909" y="4137686"/>
            <a:ext cx="5155522" cy="484421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DFFC5DED-3728-2258-C1DA-697CE8DE644E}"/>
              </a:ext>
            </a:extLst>
          </p:cNvPr>
          <p:cNvSpPr/>
          <p:nvPr/>
        </p:nvSpPr>
        <p:spPr>
          <a:xfrm rot="5400000">
            <a:off x="4031782" y="3591651"/>
            <a:ext cx="2128126" cy="484421"/>
          </a:xfrm>
          <a:prstGeom prst="right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8D93CDDB-6C99-5802-623E-A73B880B6E19}"/>
              </a:ext>
            </a:extLst>
          </p:cNvPr>
          <p:cNvSpPr/>
          <p:nvPr/>
        </p:nvSpPr>
        <p:spPr>
          <a:xfrm rot="5400000">
            <a:off x="5787874" y="3598035"/>
            <a:ext cx="2128126" cy="484421"/>
          </a:xfrm>
          <a:prstGeom prst="right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40949AF0-4016-AA12-9EDE-470489497ECD}"/>
              </a:ext>
            </a:extLst>
          </p:cNvPr>
          <p:cNvSpPr/>
          <p:nvPr/>
        </p:nvSpPr>
        <p:spPr>
          <a:xfrm rot="5400000">
            <a:off x="7583947" y="3591651"/>
            <a:ext cx="2128126" cy="484421"/>
          </a:xfrm>
          <a:prstGeom prst="right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1C4F7B-AFB5-2ADB-E52E-9D4B732CEC3A}"/>
              </a:ext>
            </a:extLst>
          </p:cNvPr>
          <p:cNvSpPr/>
          <p:nvPr/>
        </p:nvSpPr>
        <p:spPr>
          <a:xfrm>
            <a:off x="5886669" y="3184467"/>
            <a:ext cx="1777784" cy="5757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50800" dir="5400000" sx="106393" sy="106393" algn="ctr" rotWithShape="0">
              <a:srgbClr val="000000">
                <a:alpha val="50961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288000" bIns="108000" rtlCol="0" anchor="ctr"/>
          <a:lstStyle/>
          <a:p>
            <a:pPr algn="ctr"/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Region Marketing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FCC5FBD-99E6-6841-E93E-D346A3BFB672}"/>
              </a:ext>
            </a:extLst>
          </p:cNvPr>
          <p:cNvSpPr/>
          <p:nvPr/>
        </p:nvSpPr>
        <p:spPr>
          <a:xfrm>
            <a:off x="2338797" y="3122598"/>
            <a:ext cx="5516698" cy="806605"/>
          </a:xfrm>
          <a:prstGeom prst="roundRect">
            <a:avLst/>
          </a:prstGeom>
          <a:noFill/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064C6E-C691-8201-DA02-6B54DF12002E}"/>
              </a:ext>
            </a:extLst>
          </p:cNvPr>
          <p:cNvSpPr txBox="1"/>
          <p:nvPr/>
        </p:nvSpPr>
        <p:spPr>
          <a:xfrm>
            <a:off x="526162" y="232327"/>
            <a:ext cx="11139675" cy="467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kern="100" dirty="0"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T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ypical business-to-geo matrix structure</a:t>
            </a:r>
            <a:r>
              <a:rPr lang="en-US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: Showing with a high-value node where global and region must connect.</a:t>
            </a:r>
            <a:endParaRPr lang="en-US" sz="2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991BD6-8349-8B7D-B8FB-D8E8F0083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A552F-149E-A63A-C7A6-A728061C7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1</a:t>
            </a:fld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5F42C8-240A-8E45-6E01-DD998369BFFB}"/>
              </a:ext>
            </a:extLst>
          </p:cNvPr>
          <p:cNvSpPr txBox="1"/>
          <p:nvPr/>
        </p:nvSpPr>
        <p:spPr>
          <a:xfrm>
            <a:off x="1190409" y="3606037"/>
            <a:ext cx="957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Global Execs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92C430-8F48-13E8-0E67-BE155BA1FF02}"/>
              </a:ext>
            </a:extLst>
          </p:cNvPr>
          <p:cNvSpPr txBox="1"/>
          <p:nvPr/>
        </p:nvSpPr>
        <p:spPr>
          <a:xfrm>
            <a:off x="6104232" y="1560121"/>
            <a:ext cx="1495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Region Execs</a:t>
            </a:r>
          </a:p>
        </p:txBody>
      </p:sp>
      <p:sp>
        <p:nvSpPr>
          <p:cNvPr id="19" name="Footer Placeholder 12">
            <a:extLst>
              <a:ext uri="{FF2B5EF4-FFF2-40B4-BE49-F238E27FC236}">
                <a16:creationId xmlns:a16="http://schemas.microsoft.com/office/drawing/2014/main" id="{3C856655-E410-D74C-F673-783CA33E1F62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M3.5</a:t>
            </a:r>
          </a:p>
        </p:txBody>
      </p:sp>
    </p:spTree>
    <p:extLst>
      <p:ext uri="{BB962C8B-B14F-4D97-AF65-F5344CB8AC3E}">
        <p14:creationId xmlns:p14="http://schemas.microsoft.com/office/powerpoint/2010/main" val="1564725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82110</TotalTime>
  <Words>39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475</cp:revision>
  <cp:lastPrinted>2026-01-03T16:08:46Z</cp:lastPrinted>
  <dcterms:created xsi:type="dcterms:W3CDTF">2025-09-26T19:52:17Z</dcterms:created>
  <dcterms:modified xsi:type="dcterms:W3CDTF">2026-07-16T19:33:37Z</dcterms:modified>
</cp:coreProperties>
</file>