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2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BA627-30B0-C6CA-DAE5-E70AF68C7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B3243D8-BC06-6DBE-433E-C50FE28DA880}"/>
              </a:ext>
            </a:extLst>
          </p:cNvPr>
          <p:cNvSpPr txBox="1"/>
          <p:nvPr/>
        </p:nvSpPr>
        <p:spPr>
          <a:xfrm>
            <a:off x="366502" y="187694"/>
            <a:ext cx="10704277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Leadership roles example for each layer: </a:t>
            </a:r>
            <a:r>
              <a:rPr lang="en-US" dirty="0"/>
              <a:t>For diversified healthcare products company. </a:t>
            </a:r>
            <a:endParaRPr lang="en-US" sz="20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01955BF-6574-AB17-26F9-AF40D3E9E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3F2786-9791-2927-9B70-6CD55B2AA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51" y="934064"/>
            <a:ext cx="9511098" cy="5323963"/>
          </a:xfrm>
          <a:prstGeom prst="rect">
            <a:avLst/>
          </a:prstGeom>
        </p:spPr>
      </p:pic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E459BE6B-0790-F44B-9519-E7465A9DC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4" name="Footer Placeholder 12">
            <a:extLst>
              <a:ext uri="{FF2B5EF4-FFF2-40B4-BE49-F238E27FC236}">
                <a16:creationId xmlns:a16="http://schemas.microsoft.com/office/drawing/2014/main" id="{B09D0EC3-9735-02EA-5E79-606FC04C619A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M4.5</a:t>
            </a:r>
          </a:p>
        </p:txBody>
      </p:sp>
    </p:spTree>
    <p:extLst>
      <p:ext uri="{BB962C8B-B14F-4D97-AF65-F5344CB8AC3E}">
        <p14:creationId xmlns:p14="http://schemas.microsoft.com/office/powerpoint/2010/main" val="3893593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82110</TotalTime>
  <Words>22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2026-07-16T19:50:57Z</dcterms:modified>
</cp:coreProperties>
</file>