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147481089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7D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549" autoAdjust="0"/>
    <p:restoredTop sz="96949" autoAdjust="0"/>
  </p:normalViewPr>
  <p:slideViewPr>
    <p:cSldViewPr snapToGrid="0">
      <p:cViewPr varScale="1">
        <p:scale>
          <a:sx n="127" d="100"/>
          <a:sy n="127" d="100"/>
        </p:scale>
        <p:origin x="1176" y="1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FDADFB-474B-EF43-AAFD-782E6596F5B7}" type="datetimeFigureOut">
              <a:rPr lang="en-US" smtClean="0"/>
              <a:t>7/16/26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B97301-2983-AE4C-AA87-F4FBB7198F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505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8AF29-BC49-1D74-2663-4235E0D2C4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8CFC72-AF5A-3859-B347-5F2A81E3AC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D3F7FC-F2DF-0E03-7DE6-3C27EBF11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2B737C-C5FB-5A6D-9383-ADF9F6DAF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4EE8D1-6494-841E-49F2-F5C4530FD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438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C4ED5-870A-98A6-76D3-509B61796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172A9D-914B-6F8E-A3D0-00EE85DCB1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D18029-C865-A3CB-61FC-825C4A883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044A87-6FB0-7C57-FC8A-2E191C315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514BE1-3FD9-AA21-B043-AE3AAD7FA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91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285347-2221-FB20-3D1F-45D0B61B24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978E2A-0B1B-5432-D184-68297B5EDA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D022EE-9E9F-3351-6C5D-D910D22DF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8E0E52-71C9-5492-5B4D-B25B6616D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3E488-DECE-9E5A-0B25-71CC7F9B6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235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21A9F-47CB-EF1D-45C0-245E09DC7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C406BB-42DB-B36C-BC8D-ACE568CDEB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0FE435-F9BE-52AF-FD30-581D69F4B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10312"/>
            <a:ext cx="1947333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 and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5674BD-AB1C-3AC2-0267-A04905F99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6EA28-635D-1B87-529D-2C5EAC49D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57C414-4E4A-EEB8-DF27-FD386AF49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AC2B4-A9ED-7E44-79E0-67685B26A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BDA3F2-E129-CC32-3970-F6D28B773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E1F385-6670-2EFF-10E7-EE5BA47FC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451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D2A6F-39D3-558C-2C1B-D9D244D1E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B0F339-FFAF-DE36-3580-4C83739D72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166B36-D151-207B-D1AA-FD8AEA7E26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438631-5F35-ADBA-8168-B1B1A12B9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CA35C3-C79D-440E-E6AD-938E88F65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F137FB-7833-716D-3C1D-42739477F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048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00F08-B857-EC86-7095-F211965A3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1D3679-0138-E460-25CA-E7FCA73A7B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AFC68F-0729-622B-1D1B-0A043DB810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6AA526-9020-155F-9B3D-F112211083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335930-F860-60EA-AB30-B667965ABA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89FDE1B-B093-5DD9-FD3D-13E9D4862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22B638-6DFB-04CE-E0E1-C94D3737D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0A995D-91A3-BFD5-F15D-AF340D451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654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E568E-A90F-6855-1D80-8F53EA4FA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4401F8-FC9F-386B-2AB9-828254362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0" y="6356350"/>
            <a:ext cx="2345267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and Kesler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544A5E-44BE-A4D6-1268-5789E8B09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687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B655FD-77E8-FA44-7F80-B1C33A8EA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DB995E-882E-513F-9F3A-68057EB1B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A5AAB3-69C7-E749-2414-9BCBD5F69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429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532F8-BCA4-B014-829B-7EEF41E95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74FFDA-BC2F-3675-8FAE-E7F3E1CA96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8A1D66-0900-B3CC-A1AD-37E0A8695B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007A44-3F2F-4F78-3E64-D7019DC9F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4BA641-F64C-EAEF-328A-57A5A839D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688681-A2A4-1ED4-6415-23ACB8316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036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F22D1-2640-1E98-61FD-73DC0B6FF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FE46B9-E866-0C32-6B3A-DC59EECDA1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E3FD68-C009-4826-4F38-DA7B2C079B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707DB6-7CEF-AA77-87E6-EF24DA2FF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192003-1BD2-50C3-490B-365592BA2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AEDE92-21BF-4621-550F-6B16514DE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252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EF3DD6-6826-EAEC-A2E5-B4E0AA279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413973-D5E5-2F66-EBE8-310FBC343D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233CAB-6073-E27A-8065-7939B5B160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E5F588-95B4-BFD1-2C15-838943134C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DFD1C4-C1AF-3DF5-5295-84D53BA146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82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472338-CF86-5882-8CFE-1698FDC26E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578A3EA-739D-A6FD-6243-3EC4CF1031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6445" y="1009479"/>
            <a:ext cx="6590071" cy="4996867"/>
          </a:xfrm>
          <a:prstGeom prst="rect">
            <a:avLst/>
          </a:prstGeom>
        </p:spPr>
      </p:pic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0AC0897E-6CC7-8194-E67A-6A8E9D3B9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1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4694E6B-29D0-1345-6488-B07F6261BAF7}"/>
              </a:ext>
            </a:extLst>
          </p:cNvPr>
          <p:cNvSpPr txBox="1"/>
          <p:nvPr/>
        </p:nvSpPr>
        <p:spPr>
          <a:xfrm>
            <a:off x="480291" y="311321"/>
            <a:ext cx="89747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Leadership Milestone elements of the operating model: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Design outputs for Milestone Four.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3" name="Footer Placeholder 12">
            <a:extLst>
              <a:ext uri="{FF2B5EF4-FFF2-40B4-BE49-F238E27FC236}">
                <a16:creationId xmlns:a16="http://schemas.microsoft.com/office/drawing/2014/main" id="{9858BFEA-CA2D-E085-FE4D-138687C437C8}"/>
              </a:ext>
            </a:extLst>
          </p:cNvPr>
          <p:cNvSpPr txBox="1">
            <a:spLocks/>
          </p:cNvSpPr>
          <p:nvPr/>
        </p:nvSpPr>
        <p:spPr>
          <a:xfrm>
            <a:off x="9469436" y="6310311"/>
            <a:ext cx="1947333" cy="36512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/>
              <a:t>M4.2</a:t>
            </a:r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59FBA976-7E63-7CEE-43D4-177307850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10312"/>
            <a:ext cx="1947333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and Kesler 2026</a:t>
            </a:r>
          </a:p>
        </p:txBody>
      </p:sp>
    </p:spTree>
    <p:extLst>
      <p:ext uri="{BB962C8B-B14F-4D97-AF65-F5344CB8AC3E}">
        <p14:creationId xmlns:p14="http://schemas.microsoft.com/office/powerpoint/2010/main" val="10693046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82111</TotalTime>
  <Words>23</Words>
  <Application>Microsoft Macintosh PowerPoint</Application>
  <PresentationFormat>Widescreen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Gregory Kesler</dc:creator>
  <cp:lastModifiedBy>Sarah Williams</cp:lastModifiedBy>
  <cp:revision>474</cp:revision>
  <cp:lastPrinted>2026-01-03T16:08:46Z</cp:lastPrinted>
  <dcterms:created xsi:type="dcterms:W3CDTF">2025-09-26T19:52:17Z</dcterms:created>
  <dcterms:modified xsi:type="dcterms:W3CDTF">2026-07-16T19:52:10Z</dcterms:modified>
</cp:coreProperties>
</file>