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8119D-8D7D-2A5B-6CB6-5935F1DD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C6D7B9-8BAD-7BA5-F99C-1F576BBD9237}"/>
              </a:ext>
            </a:extLst>
          </p:cNvPr>
          <p:cNvSpPr txBox="1"/>
          <p:nvPr/>
        </p:nvSpPr>
        <p:spPr>
          <a:xfrm>
            <a:off x="1603108" y="2920411"/>
            <a:ext cx="1779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Integrative Layer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73546A-F7B2-05D3-E371-256E5F94F0C4}"/>
              </a:ext>
            </a:extLst>
          </p:cNvPr>
          <p:cNvSpPr txBox="1"/>
          <p:nvPr/>
        </p:nvSpPr>
        <p:spPr>
          <a:xfrm>
            <a:off x="1643505" y="4115147"/>
            <a:ext cx="1700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Operating Layer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414811-A5EC-60A7-E5B6-BAC5F7E449A7}"/>
              </a:ext>
            </a:extLst>
          </p:cNvPr>
          <p:cNvSpPr txBox="1"/>
          <p:nvPr/>
        </p:nvSpPr>
        <p:spPr>
          <a:xfrm>
            <a:off x="1654066" y="1877666"/>
            <a:ext cx="1580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Strategic Layer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CFBCAB-2E33-5A87-ADDD-9B9BAB7641E9}"/>
              </a:ext>
            </a:extLst>
          </p:cNvPr>
          <p:cNvSpPr/>
          <p:nvPr/>
        </p:nvSpPr>
        <p:spPr>
          <a:xfrm>
            <a:off x="5777361" y="2816346"/>
            <a:ext cx="1663307" cy="57573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Americas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7B54BA-FAE4-B84A-0E42-3D1E8245E8AE}"/>
              </a:ext>
            </a:extLst>
          </p:cNvPr>
          <p:cNvSpPr/>
          <p:nvPr/>
        </p:nvSpPr>
        <p:spPr>
          <a:xfrm>
            <a:off x="7583708" y="2816346"/>
            <a:ext cx="1663307" cy="57573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EMEA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E3268-263F-B58F-38FD-0AB73C00E9C5}"/>
              </a:ext>
            </a:extLst>
          </p:cNvPr>
          <p:cNvSpPr/>
          <p:nvPr/>
        </p:nvSpPr>
        <p:spPr>
          <a:xfrm>
            <a:off x="9390055" y="2816346"/>
            <a:ext cx="1663307" cy="575735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r>
              <a:rPr 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China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A691DB-7B77-FAE7-3845-5BE69CFF94A6}"/>
              </a:ext>
            </a:extLst>
          </p:cNvPr>
          <p:cNvSpPr/>
          <p:nvPr/>
        </p:nvSpPr>
        <p:spPr>
          <a:xfrm>
            <a:off x="4156765" y="3944663"/>
            <a:ext cx="1777784" cy="57573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652607-EE0A-6BC1-E16C-3A59909CFE3B}"/>
              </a:ext>
            </a:extLst>
          </p:cNvPr>
          <p:cNvSpPr/>
          <p:nvPr/>
        </p:nvSpPr>
        <p:spPr>
          <a:xfrm>
            <a:off x="4156765" y="4716951"/>
            <a:ext cx="1777784" cy="57573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Categories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1DDC5CE8-8CFE-4825-4C71-FCDD26710560}"/>
              </a:ext>
            </a:extLst>
          </p:cNvPr>
          <p:cNvSpPr/>
          <p:nvPr/>
        </p:nvSpPr>
        <p:spPr>
          <a:xfrm>
            <a:off x="6002917" y="4006443"/>
            <a:ext cx="4792133" cy="48442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A28EAAF2-CB71-4D2B-6A8B-C28E6DCB177D}"/>
              </a:ext>
            </a:extLst>
          </p:cNvPr>
          <p:cNvSpPr/>
          <p:nvPr/>
        </p:nvSpPr>
        <p:spPr>
          <a:xfrm>
            <a:off x="5994105" y="4726168"/>
            <a:ext cx="4792133" cy="48442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9165339A-58C5-670F-3A83-AF5C431070C3}"/>
              </a:ext>
            </a:extLst>
          </p:cNvPr>
          <p:cNvSpPr/>
          <p:nvPr/>
        </p:nvSpPr>
        <p:spPr>
          <a:xfrm rot="5400000">
            <a:off x="5662638" y="4242269"/>
            <a:ext cx="1980807" cy="484421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D8A05A57-6550-490C-E61A-86AB6048679D}"/>
              </a:ext>
            </a:extLst>
          </p:cNvPr>
          <p:cNvSpPr/>
          <p:nvPr/>
        </p:nvSpPr>
        <p:spPr>
          <a:xfrm rot="5400000">
            <a:off x="7418730" y="4248653"/>
            <a:ext cx="1980807" cy="484421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B68B2ED0-AB07-6196-EE0E-ED52258825DE}"/>
              </a:ext>
            </a:extLst>
          </p:cNvPr>
          <p:cNvSpPr/>
          <p:nvPr/>
        </p:nvSpPr>
        <p:spPr>
          <a:xfrm rot="5400000">
            <a:off x="9214803" y="4242269"/>
            <a:ext cx="1980807" cy="484421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CBB092-33A5-59F7-4D80-5409AD22F532}"/>
              </a:ext>
            </a:extLst>
          </p:cNvPr>
          <p:cNvSpPr/>
          <p:nvPr/>
        </p:nvSpPr>
        <p:spPr>
          <a:xfrm>
            <a:off x="7571737" y="1613248"/>
            <a:ext cx="1654492" cy="5757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en-US" sz="17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Worldwide Sales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28223A0-8557-A7D4-7FCF-B91EFEED5E8B}"/>
              </a:ext>
            </a:extLst>
          </p:cNvPr>
          <p:cNvCxnSpPr/>
          <p:nvPr/>
        </p:nvCxnSpPr>
        <p:spPr>
          <a:xfrm>
            <a:off x="1603108" y="3688422"/>
            <a:ext cx="95340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0595E03-9C2E-94B6-DAC1-5D8C4CD8684B}"/>
              </a:ext>
            </a:extLst>
          </p:cNvPr>
          <p:cNvCxnSpPr/>
          <p:nvPr/>
        </p:nvCxnSpPr>
        <p:spPr>
          <a:xfrm>
            <a:off x="1654066" y="2564796"/>
            <a:ext cx="95340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A9F06FB7-55E8-909A-5A9A-52EE112B8998}"/>
              </a:ext>
            </a:extLst>
          </p:cNvPr>
          <p:cNvSpPr/>
          <p:nvPr/>
        </p:nvSpPr>
        <p:spPr>
          <a:xfrm>
            <a:off x="7443865" y="3908744"/>
            <a:ext cx="1777784" cy="57573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effectLst>
            <a:outerShdw blurRad="50800" dist="50800" dir="5400000" sx="106393" sy="106393" algn="ctr" rotWithShape="0">
              <a:srgbClr val="000000">
                <a:alpha val="50961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r>
              <a:rPr lang="en-US" sz="1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Country Manager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D85775B-7445-C1BA-7125-F0EC34091DC3}"/>
              </a:ext>
            </a:extLst>
          </p:cNvPr>
          <p:cNvSpPr/>
          <p:nvPr/>
        </p:nvSpPr>
        <p:spPr>
          <a:xfrm>
            <a:off x="3873357" y="3862337"/>
            <a:ext cx="5516698" cy="771308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9CBB29-9A39-09B3-A217-637FEB8C8C0F}"/>
              </a:ext>
            </a:extLst>
          </p:cNvPr>
          <p:cNvSpPr/>
          <p:nvPr/>
        </p:nvSpPr>
        <p:spPr>
          <a:xfrm>
            <a:off x="1284270" y="1078787"/>
            <a:ext cx="10438543" cy="510625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D894AE-53F8-16A1-1C53-ABA41126D565}"/>
              </a:ext>
            </a:extLst>
          </p:cNvPr>
          <p:cNvSpPr txBox="1"/>
          <p:nvPr/>
        </p:nvSpPr>
        <p:spPr>
          <a:xfrm>
            <a:off x="425222" y="252244"/>
            <a:ext cx="10704277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hree org layers example: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With a global-to-local business handshake in the operating layer.</a:t>
            </a:r>
            <a:endParaRPr lang="en-US" sz="20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9B05DA3-0D09-D4CD-FD2A-13DB67DE9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BED6D9B-EED5-3994-C946-F5B015C3138D}"/>
              </a:ext>
            </a:extLst>
          </p:cNvPr>
          <p:cNvSpPr/>
          <p:nvPr/>
        </p:nvSpPr>
        <p:spPr>
          <a:xfrm>
            <a:off x="7371535" y="2723444"/>
            <a:ext cx="2018520" cy="1138894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Footer Placeholder 1">
            <a:extLst>
              <a:ext uri="{FF2B5EF4-FFF2-40B4-BE49-F238E27FC236}">
                <a16:creationId xmlns:a16="http://schemas.microsoft.com/office/drawing/2014/main" id="{200BF3A2-7A47-77E0-C16C-886B92D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26" name="Footer Placeholder 12">
            <a:extLst>
              <a:ext uri="{FF2B5EF4-FFF2-40B4-BE49-F238E27FC236}">
                <a16:creationId xmlns:a16="http://schemas.microsoft.com/office/drawing/2014/main" id="{C1B69173-5ED4-1A00-1BC4-ABB169AC567A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M4.4</a:t>
            </a:r>
          </a:p>
        </p:txBody>
      </p:sp>
    </p:spTree>
    <p:extLst>
      <p:ext uri="{BB962C8B-B14F-4D97-AF65-F5344CB8AC3E}">
        <p14:creationId xmlns:p14="http://schemas.microsoft.com/office/powerpoint/2010/main" val="560127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39</Words>
  <Application>Microsoft Macintosh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2026-07-16T19:51:14Z</dcterms:modified>
</cp:coreProperties>
</file>