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Headline_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666FD44-E61A-1546-A686-740ACDC39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67266"/>
            <a:ext cx="10668000" cy="1117601"/>
          </a:xfrm>
        </p:spPr>
        <p:txBody>
          <a:bodyPr anchor="b" anchorCtr="0"/>
          <a:lstStyle>
            <a:lvl1pPr>
              <a:defRPr sz="4267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46498A-C211-FD4E-9707-BDA0FCDDD5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249352"/>
            <a:ext cx="5334000" cy="239849"/>
          </a:xfrm>
        </p:spPr>
        <p:txBody>
          <a:bodyPr/>
          <a:lstStyle>
            <a:lvl1pPr>
              <a:defRPr sz="1867" b="1" i="0">
                <a:solidFill>
                  <a:schemeClr val="accent2">
                    <a:lumMod val="75000"/>
                  </a:schemeClr>
                </a:solidFill>
                <a:latin typeface="Nexa Bold" panose="02000000000000000000" pitchFamily="2" charset="0"/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DC1C40D-D2C9-404F-BE86-3ED7A22BBB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000" y="2596485"/>
            <a:ext cx="10668000" cy="3440249"/>
          </a:xfrm>
        </p:spPr>
        <p:txBody>
          <a:bodyPr numCol="1"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3725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91D0531-2E9F-D5D4-8EBC-7F8074682C7F}"/>
              </a:ext>
            </a:extLst>
          </p:cNvPr>
          <p:cNvSpPr txBox="1"/>
          <p:nvPr/>
        </p:nvSpPr>
        <p:spPr>
          <a:xfrm>
            <a:off x="478745" y="303680"/>
            <a:ext cx="1015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Interaction model example: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With decision rights, metrics, and key behaviors for life sciences company.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0D259C-8FDC-6A48-C867-40D38226F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93" y="1006545"/>
            <a:ext cx="9342411" cy="4999103"/>
          </a:xfrm>
          <a:prstGeom prst="rect">
            <a:avLst/>
          </a:prstGeom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B9A489B-5C72-D44B-4D19-47A334AA8F10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FE48B9C-D722-8D46-8CB7-AC16E7BFDAF2}" type="slidenum"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34DEC50-9F8B-9D5C-F134-B59B7B8402EA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CCB6DA0E-CCD3-FEF5-D2F1-97EDF4656710}"/>
              </a:ext>
            </a:extLst>
          </p:cNvPr>
          <p:cNvSpPr txBox="1">
            <a:spLocks/>
          </p:cNvSpPr>
          <p:nvPr/>
        </p:nvSpPr>
        <p:spPr>
          <a:xfrm>
            <a:off x="9487724" y="6356350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M3.19</a:t>
            </a:r>
          </a:p>
        </p:txBody>
      </p:sp>
    </p:spTree>
    <p:extLst>
      <p:ext uri="{BB962C8B-B14F-4D97-AF65-F5344CB8AC3E}">
        <p14:creationId xmlns:p14="http://schemas.microsoft.com/office/powerpoint/2010/main" val="3656845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82112</TotalTime>
  <Words>27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Nexa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2026-07-16T19:39:53Z</dcterms:modified>
</cp:coreProperties>
</file>