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7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025A6-04CB-4DAA-6B34-CCA1730D2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814E40-49E5-9433-2979-F04EB10A9FE2}"/>
              </a:ext>
            </a:extLst>
          </p:cNvPr>
          <p:cNvSpPr txBox="1"/>
          <p:nvPr/>
        </p:nvSpPr>
        <p:spPr>
          <a:xfrm>
            <a:off x="393282" y="125791"/>
            <a:ext cx="114939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Example: Pace and sequencing indicators for a luxury brand company shifting from local to global brand management. Note the timeframes at the top of the table</a:t>
            </a:r>
            <a:endParaRPr lang="en-US" sz="2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FE4BB4-8221-C0C1-0ADC-BC9EC1CF3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10DF8B-6B1B-9601-85CE-C2EC112C4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4946" y="1073854"/>
            <a:ext cx="9490587" cy="5282496"/>
          </a:xfrm>
          <a:prstGeom prst="rect">
            <a:avLst/>
          </a:prstGeom>
        </p:spPr>
      </p:pic>
      <p:sp>
        <p:nvSpPr>
          <p:cNvPr id="7" name="Footer Placeholder 12">
            <a:extLst>
              <a:ext uri="{FF2B5EF4-FFF2-40B4-BE49-F238E27FC236}">
                <a16:creationId xmlns:a16="http://schemas.microsoft.com/office/drawing/2014/main" id="{AE56198D-101C-B27A-FADC-8983E33EDDA0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/>
              <a:t>M5.2</a:t>
            </a:r>
            <a:endParaRPr lang="en-US" dirty="0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41047C9D-46F9-7999-69AF-0EED16AEB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</p:spTree>
    <p:extLst>
      <p:ext uri="{BB962C8B-B14F-4D97-AF65-F5344CB8AC3E}">
        <p14:creationId xmlns:p14="http://schemas.microsoft.com/office/powerpoint/2010/main" val="4168016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82109</TotalTime>
  <Words>37</Words>
  <Application>Microsoft Macintosh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2026-07-16T19:53:49Z</dcterms:modified>
</cp:coreProperties>
</file>