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8288000" cy="10287000"/>
  <p:notesSz cx="6858000" cy="9144000"/>
  <p:embeddedFontLst>
    <p:embeddedFont>
      <p:font typeface="Canva Sans" panose="020B0604020202020204" charset="0"/>
      <p:regular r:id="rId37"/>
    </p:embeddedFont>
    <p:embeddedFont>
      <p:font typeface="Canva Sans Bold" panose="020B0604020202020204" charset="0"/>
      <p:regular r:id="rId38"/>
    </p:embeddedFont>
    <p:embeddedFont>
      <p:font typeface="Elephant 1" panose="02020904090505020303"/>
      <p:regular r:id="rId39"/>
    </p:embeddedFont>
    <p:embeddedFont>
      <p:font typeface="Elephant 2" panose="020B0604020202020204"/>
      <p:regular r:id="rId40"/>
    </p:embeddedFont>
    <p:embeddedFont>
      <p:font typeface="Jost 1" panose="020B0604020202020204" charset="0"/>
      <p:regular r:id="rId41"/>
    </p:embeddedFont>
    <p:embeddedFont>
      <p:font typeface="Jost 2" panose="020B0604020202020204" charset="0"/>
      <p:regular r:id="rId42"/>
    </p:embeddedFont>
    <p:embeddedFont>
      <p:font typeface="Jost 2 Bold" panose="020B0604020202020204" charset="0"/>
      <p:regular r:id="rId43"/>
    </p:embeddedFont>
    <p:embeddedFont>
      <p:font typeface="Jost 2 Light" panose="020B0604020202020204" charset="0"/>
      <p:regular r:id="rId4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1" d="100"/>
          <a:sy n="61" d="100"/>
        </p:scale>
        <p:origin x="43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3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6.fntdata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7.fntdata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2.fntdata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28.07.2026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3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3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3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3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3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3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3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3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3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3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3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3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3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3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3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3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3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3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30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3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3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3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3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3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3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3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7.xml"/><Relationship Id="rId1" Type="http://schemas.openxmlformats.org/officeDocument/2006/relationships/video" Target="https://youtu.be/JMd1CcGZYwU" TargetMode="External"/><Relationship Id="rId6" Type="http://schemas.openxmlformats.org/officeDocument/2006/relationships/image" Target="../media/image1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0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10" Type="http://schemas.openxmlformats.org/officeDocument/2006/relationships/image" Target="../media/image21.png"/><Relationship Id="rId4" Type="http://schemas.openxmlformats.org/officeDocument/2006/relationships/image" Target="../media/image27.png"/><Relationship Id="rId9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0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5.png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0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5.png"/><Relationship Id="rId4" Type="http://schemas.openxmlformats.org/officeDocument/2006/relationships/image" Target="../media/image28.png"/><Relationship Id="rId9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watch?v=GNoKCfBfQ3Q&amp;pp=ygUfZ3JhdGl0dWRlIGluIGRpZmZlcmVudCBjdWx0dXJlcw==" TargetMode="External"/><Relationship Id="rId6" Type="http://schemas.openxmlformats.org/officeDocument/2006/relationships/image" Target="../media/image21.png"/><Relationship Id="rId5" Type="http://schemas.openxmlformats.org/officeDocument/2006/relationships/image" Target="../media/image19.png"/><Relationship Id="rId10" Type="http://schemas.openxmlformats.org/officeDocument/2006/relationships/image" Target="../media/image23.jpeg"/><Relationship Id="rId4" Type="http://schemas.openxmlformats.org/officeDocument/2006/relationships/image" Target="../media/image28.png"/><Relationship Id="rId9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8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11" Type="http://schemas.openxmlformats.org/officeDocument/2006/relationships/hyperlink" Target="https://greatergood.berkeley.edu/article/item/how_cultural_differences_shape_your_gratitude" TargetMode="External"/><Relationship Id="rId5" Type="http://schemas.openxmlformats.org/officeDocument/2006/relationships/image" Target="../media/image31.png"/><Relationship Id="rId10" Type="http://schemas.openxmlformats.org/officeDocument/2006/relationships/image" Target="../media/image22.png"/><Relationship Id="rId4" Type="http://schemas.openxmlformats.org/officeDocument/2006/relationships/image" Target="../media/image19.png"/><Relationship Id="rId9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5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2.png"/><Relationship Id="rId4" Type="http://schemas.openxmlformats.org/officeDocument/2006/relationships/image" Target="../media/image14.png"/><Relationship Id="rId9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8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3.png"/><Relationship Id="rId4" Type="http://schemas.openxmlformats.org/officeDocument/2006/relationships/image" Target="../media/image19.png"/><Relationship Id="rId9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8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13.png"/><Relationship Id="rId4" Type="http://schemas.openxmlformats.org/officeDocument/2006/relationships/image" Target="../media/image19.png"/><Relationship Id="rId9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8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13.png"/><Relationship Id="rId10" Type="http://schemas.openxmlformats.org/officeDocument/2006/relationships/image" Target="../media/image34.png"/><Relationship Id="rId4" Type="http://schemas.openxmlformats.org/officeDocument/2006/relationships/image" Target="../media/image19.png"/><Relationship Id="rId9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8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11" Type="http://schemas.openxmlformats.org/officeDocument/2006/relationships/image" Target="../media/image21.png"/><Relationship Id="rId5" Type="http://schemas.openxmlformats.org/officeDocument/2006/relationships/image" Target="../media/image35.png"/><Relationship Id="rId10" Type="http://schemas.openxmlformats.org/officeDocument/2006/relationships/image" Target="../media/image22.png"/><Relationship Id="rId4" Type="http://schemas.openxmlformats.org/officeDocument/2006/relationships/image" Target="../media/image19.png"/><Relationship Id="rId9" Type="http://schemas.openxmlformats.org/officeDocument/2006/relationships/image" Target="../media/image1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8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20.png"/><Relationship Id="rId10" Type="http://schemas.openxmlformats.org/officeDocument/2006/relationships/image" Target="../media/image21.png"/><Relationship Id="rId4" Type="http://schemas.openxmlformats.org/officeDocument/2006/relationships/image" Target="../media/image19.png"/><Relationship Id="rId9" Type="http://schemas.openxmlformats.org/officeDocument/2006/relationships/image" Target="../media/image3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39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5.png"/><Relationship Id="rId10" Type="http://schemas.openxmlformats.org/officeDocument/2006/relationships/hyperlink" Target="https://prowritingaid.com/positive-adjectives" TargetMode="External"/><Relationship Id="rId4" Type="http://schemas.openxmlformats.org/officeDocument/2006/relationships/image" Target="../media/image20.png"/><Relationship Id="rId9" Type="http://schemas.openxmlformats.org/officeDocument/2006/relationships/hyperlink" Target="https://www.yourdictionary.com/articles/positive-adjectives" TargetMode="Externa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22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20.png"/><Relationship Id="rId10" Type="http://schemas.openxmlformats.org/officeDocument/2006/relationships/image" Target="../media/image21.png"/><Relationship Id="rId4" Type="http://schemas.openxmlformats.org/officeDocument/2006/relationships/image" Target="../media/image28.png"/><Relationship Id="rId9" Type="http://schemas.openxmlformats.org/officeDocument/2006/relationships/image" Target="../media/image41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hyperlink" Target="https://bestlovetextmessages.com/i-wish-you-peace-and-happiness-quotes/" TargetMode="External"/><Relationship Id="rId5" Type="http://schemas.openxmlformats.org/officeDocument/2006/relationships/image" Target="../media/image15.png"/><Relationship Id="rId10" Type="http://schemas.openxmlformats.org/officeDocument/2006/relationships/image" Target="../media/image43.png"/><Relationship Id="rId4" Type="http://schemas.openxmlformats.org/officeDocument/2006/relationships/image" Target="../media/image20.png"/><Relationship Id="rId9" Type="http://schemas.openxmlformats.org/officeDocument/2006/relationships/image" Target="../media/image42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8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44.png"/><Relationship Id="rId10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2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8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11" Type="http://schemas.openxmlformats.org/officeDocument/2006/relationships/image" Target="../media/image12.png"/><Relationship Id="rId5" Type="http://schemas.openxmlformats.org/officeDocument/2006/relationships/image" Target="../media/image19.png"/><Relationship Id="rId10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9.png"/><Relationship Id="rId7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15.png"/><Relationship Id="rId4" Type="http://schemas.openxmlformats.org/officeDocument/2006/relationships/image" Target="../media/image10.png"/><Relationship Id="rId9" Type="http://schemas.openxmlformats.org/officeDocument/2006/relationships/image" Target="../media/image14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51.png"/><Relationship Id="rId3" Type="http://schemas.openxmlformats.org/officeDocument/2006/relationships/image" Target="../media/image19.png"/><Relationship Id="rId7" Type="http://schemas.openxmlformats.org/officeDocument/2006/relationships/image" Target="../media/image50.sv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svg"/><Relationship Id="rId11" Type="http://schemas.openxmlformats.org/officeDocument/2006/relationships/image" Target="../media/image14.png"/><Relationship Id="rId5" Type="http://schemas.openxmlformats.org/officeDocument/2006/relationships/image" Target="../media/image48.svg"/><Relationship Id="rId10" Type="http://schemas.openxmlformats.org/officeDocument/2006/relationships/image" Target="../media/image15.png"/><Relationship Id="rId4" Type="http://schemas.openxmlformats.org/officeDocument/2006/relationships/image" Target="../media/image47.png"/><Relationship Id="rId9" Type="http://schemas.openxmlformats.org/officeDocument/2006/relationships/image" Target="../media/image1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2.png"/><Relationship Id="rId4" Type="http://schemas.openxmlformats.org/officeDocument/2006/relationships/image" Target="../media/image14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4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14.png"/><Relationship Id="rId4" Type="http://schemas.openxmlformats.org/officeDocument/2006/relationships/image" Target="../media/image1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5" Type="http://schemas.openxmlformats.org/officeDocument/2006/relationships/image" Target="../media/image14.png"/><Relationship Id="rId4" Type="http://schemas.openxmlformats.org/officeDocument/2006/relationships/image" Target="../media/image5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4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7.xml"/><Relationship Id="rId1" Type="http://schemas.openxmlformats.org/officeDocument/2006/relationships/video" Target="https://youtu.be/iaQed_Xdyvw" TargetMode="Externa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image" Target="../media/image2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4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22.png"/><Relationship Id="rId4" Type="http://schemas.openxmlformats.org/officeDocument/2006/relationships/image" Target="../media/image12.png"/><Relationship Id="rId9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2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26.svg"/><Relationship Id="rId4" Type="http://schemas.openxmlformats.org/officeDocument/2006/relationships/image" Target="../media/image25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1.png"/><Relationship Id="rId2" Type="http://schemas.openxmlformats.org/officeDocument/2006/relationships/slideLayout" Target="../slideLayouts/slideLayout7.xml"/><Relationship Id="rId1" Type="http://schemas.openxmlformats.org/officeDocument/2006/relationships/video" Target="https://youtu.be/wZWN6lfVYtw" TargetMode="External"/><Relationship Id="rId6" Type="http://schemas.openxmlformats.org/officeDocument/2006/relationships/image" Target="../media/image1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416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685781" y="-202501"/>
            <a:ext cx="17602219" cy="10506819"/>
            <a:chOff x="0" y="0"/>
            <a:chExt cx="23469626" cy="14009091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57226" y="0"/>
              <a:ext cx="12712336" cy="7128001"/>
            </a:xfrm>
            <a:custGeom>
              <a:avLst/>
              <a:gdLst/>
              <a:ahLst/>
              <a:cxnLst/>
              <a:rect l="l" t="t" r="r" b="b"/>
              <a:pathLst>
                <a:path w="12712336" h="7128001">
                  <a:moveTo>
                    <a:pt x="0" y="0"/>
                  </a:moveTo>
                  <a:lnTo>
                    <a:pt x="12712336" y="0"/>
                  </a:lnTo>
                  <a:lnTo>
                    <a:pt x="12712336" y="7128001"/>
                  </a:lnTo>
                  <a:lnTo>
                    <a:pt x="0" y="71280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1363573"/>
              <a:ext cx="1666576" cy="1602650"/>
            </a:xfrm>
            <a:custGeom>
              <a:avLst/>
              <a:gdLst/>
              <a:ahLst/>
              <a:cxnLst/>
              <a:rect l="l" t="t" r="r" b="b"/>
              <a:pathLst>
                <a:path w="1666576" h="1602650">
                  <a:moveTo>
                    <a:pt x="0" y="0"/>
                  </a:moveTo>
                  <a:lnTo>
                    <a:pt x="1666576" y="0"/>
                  </a:lnTo>
                  <a:lnTo>
                    <a:pt x="1666576" y="1602649"/>
                  </a:lnTo>
                  <a:lnTo>
                    <a:pt x="0" y="16026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-10800000">
              <a:off x="12336274" y="2762676"/>
              <a:ext cx="1666576" cy="1602650"/>
            </a:xfrm>
            <a:custGeom>
              <a:avLst/>
              <a:gdLst/>
              <a:ahLst/>
              <a:cxnLst/>
              <a:rect l="l" t="t" r="r" b="b"/>
              <a:pathLst>
                <a:path w="1666576" h="1602650">
                  <a:moveTo>
                    <a:pt x="0" y="0"/>
                  </a:moveTo>
                  <a:lnTo>
                    <a:pt x="1666576" y="0"/>
                  </a:lnTo>
                  <a:lnTo>
                    <a:pt x="1666576" y="1602650"/>
                  </a:lnTo>
                  <a:lnTo>
                    <a:pt x="0" y="16026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091991" y="5414132"/>
              <a:ext cx="16377635" cy="8594959"/>
            </a:xfrm>
            <a:custGeom>
              <a:avLst/>
              <a:gdLst/>
              <a:ahLst/>
              <a:cxnLst/>
              <a:rect l="l" t="t" r="r" b="b"/>
              <a:pathLst>
                <a:path w="17304398" h="8594960">
                  <a:moveTo>
                    <a:pt x="0" y="0"/>
                  </a:moveTo>
                  <a:lnTo>
                    <a:pt x="17304398" y="0"/>
                  </a:lnTo>
                  <a:lnTo>
                    <a:pt x="17304398" y="8594959"/>
                  </a:lnTo>
                  <a:lnTo>
                    <a:pt x="0" y="85949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11792" t="-85821" r="-26518" b="-18524"/>
              </a:stretch>
            </a:blipFill>
          </p:spPr>
          <p:txBody>
            <a:bodyPr/>
            <a:lstStyle/>
            <a:p>
              <a:endParaRPr lang="en-US"/>
            </a:p>
          </p:txBody>
        </p:sp>
        <p:grpSp>
          <p:nvGrpSpPr>
            <p:cNvPr id="7" name="Group 7"/>
            <p:cNvGrpSpPr>
              <a:grpSpLocks noGrp="1" noUngrp="1" noRot="1" noMove="1" noResize="1"/>
            </p:cNvGrpSpPr>
            <p:nvPr/>
          </p:nvGrpSpPr>
          <p:grpSpPr>
            <a:xfrm>
              <a:off x="11755800" y="6763511"/>
              <a:ext cx="8726750" cy="5850890"/>
              <a:chOff x="0" y="0"/>
              <a:chExt cx="1723802" cy="1155731"/>
            </a:xfrm>
          </p:grpSpPr>
          <p:sp>
            <p:nvSpPr>
              <p:cNvPr id="8" name="Freeform 8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0"/>
                <a:ext cx="1723802" cy="1155731"/>
              </a:xfrm>
              <a:custGeom>
                <a:avLst/>
                <a:gdLst/>
                <a:ahLst/>
                <a:cxnLst/>
                <a:rect l="l" t="t" r="r" b="b"/>
                <a:pathLst>
                  <a:path w="1723802" h="1155731">
                    <a:moveTo>
                      <a:pt x="0" y="0"/>
                    </a:moveTo>
                    <a:lnTo>
                      <a:pt x="1723802" y="0"/>
                    </a:lnTo>
                    <a:lnTo>
                      <a:pt x="1723802" y="1155731"/>
                    </a:lnTo>
                    <a:lnTo>
                      <a:pt x="0" y="1155731"/>
                    </a:lnTo>
                    <a:close/>
                  </a:path>
                </a:pathLst>
              </a:custGeom>
              <a:solidFill>
                <a:srgbClr val="FF7E6E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" name="TextBox 9"/>
              <p:cNvSpPr txBox="1"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-38100"/>
                <a:ext cx="1723802" cy="119383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0" name="Freeform 10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050559" y="9892791"/>
              <a:ext cx="3285714" cy="3159681"/>
            </a:xfrm>
            <a:custGeom>
              <a:avLst/>
              <a:gdLst/>
              <a:ahLst/>
              <a:cxnLst/>
              <a:rect l="l" t="t" r="r" b="b"/>
              <a:pathLst>
                <a:path w="3285714" h="3159681">
                  <a:moveTo>
                    <a:pt x="0" y="0"/>
                  </a:moveTo>
                  <a:lnTo>
                    <a:pt x="3285715" y="0"/>
                  </a:lnTo>
                  <a:lnTo>
                    <a:pt x="3285715" y="3159681"/>
                  </a:lnTo>
                  <a:lnTo>
                    <a:pt x="0" y="315968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271276" y="6696836"/>
              <a:ext cx="12700" cy="7956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040"/>
                </a:lnSpc>
              </a:pPr>
              <a:endParaRPr/>
            </a:p>
          </p:txBody>
        </p:sp>
        <p:sp>
          <p:nvSpPr>
            <p:cNvPr id="12" name="TextBox 12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331301" y="7032751"/>
              <a:ext cx="11607004" cy="403505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953"/>
                </a:lnSpc>
              </a:pPr>
              <a:r>
                <a:rPr lang="en-US" sz="4967" b="1" dirty="0">
                  <a:solidFill>
                    <a:srgbClr val="FFFFFF"/>
                  </a:solidFill>
                  <a:latin typeface="Jost 2 Bold"/>
                  <a:ea typeface="Jost 2 Bold"/>
                  <a:cs typeface="Jost 2 Bold"/>
                  <a:sym typeface="Jost 2 Bold"/>
                </a:rPr>
                <a:t>Healthy Communication:</a:t>
              </a:r>
            </a:p>
            <a:p>
              <a:pPr algn="ctr">
                <a:lnSpc>
                  <a:spcPts val="2474"/>
                </a:lnSpc>
              </a:pPr>
              <a:endParaRPr lang="en-US" sz="4967" b="1" dirty="0">
                <a:solidFill>
                  <a:srgbClr val="FFFFFF"/>
                </a:solidFill>
                <a:latin typeface="Jost 2 Bold"/>
                <a:ea typeface="Jost 2 Bold"/>
                <a:cs typeface="Jost 2 Bold"/>
                <a:sym typeface="Jost 2 Bold"/>
              </a:endParaRPr>
            </a:p>
            <a:p>
              <a:pPr algn="ctr">
                <a:lnSpc>
                  <a:spcPts val="7513"/>
                </a:lnSpc>
              </a:pPr>
              <a:r>
                <a:rPr lang="en-US" sz="5367" dirty="0">
                  <a:solidFill>
                    <a:srgbClr val="FFFFFF"/>
                  </a:solidFill>
                  <a:latin typeface="Jost 2"/>
                  <a:ea typeface="Jost 2"/>
                  <a:cs typeface="Jost 2"/>
                  <a:sym typeface="Jost 2"/>
                </a:rPr>
                <a:t>Strengthening Relationships through Gratitude</a:t>
              </a:r>
              <a:r>
                <a:rPr lang="en-US" sz="5367" dirty="0">
                  <a:solidFill>
                    <a:srgbClr val="000000"/>
                  </a:solidFill>
                  <a:latin typeface="Jost 2"/>
                  <a:ea typeface="Jost 2"/>
                  <a:cs typeface="Jost 2"/>
                  <a:sym typeface="Jost 2"/>
                </a:rPr>
                <a:t> </a:t>
              </a:r>
            </a:p>
          </p:txBody>
        </p:sp>
        <p:sp>
          <p:nvSpPr>
            <p:cNvPr id="13" name="TextBox 13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4290664" y="11405957"/>
              <a:ext cx="3688278" cy="80679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104"/>
                </a:lnSpc>
              </a:pPr>
              <a:r>
                <a:rPr lang="en-US" sz="3645" b="1">
                  <a:solidFill>
                    <a:srgbClr val="39416C"/>
                  </a:solidFill>
                  <a:latin typeface="Jost 2 Bold"/>
                  <a:ea typeface="Jost 2 Bold"/>
                  <a:cs typeface="Jost 2 Bold"/>
                  <a:sym typeface="Jost 2 Bold"/>
                </a:rPr>
                <a:t>Grades 9-12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246897" y="6428505"/>
            <a:ext cx="4012403" cy="3858495"/>
          </a:xfrm>
          <a:custGeom>
            <a:avLst/>
            <a:gdLst/>
            <a:ahLst/>
            <a:cxnLst/>
            <a:rect l="l" t="t" r="r" b="b"/>
            <a:pathLst>
              <a:path w="4012403" h="3858495">
                <a:moveTo>
                  <a:pt x="0" y="0"/>
                </a:moveTo>
                <a:lnTo>
                  <a:pt x="4012403" y="0"/>
                </a:lnTo>
                <a:lnTo>
                  <a:pt x="4012403" y="3858495"/>
                </a:lnTo>
                <a:lnTo>
                  <a:pt x="0" y="385849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-1060168">
            <a:off x="1271450" y="3676016"/>
            <a:ext cx="4469317" cy="4294875"/>
          </a:xfrm>
          <a:custGeom>
            <a:avLst/>
            <a:gdLst/>
            <a:ahLst/>
            <a:cxnLst/>
            <a:rect l="l" t="t" r="r" b="b"/>
            <a:pathLst>
              <a:path w="4469317" h="4294875">
                <a:moveTo>
                  <a:pt x="0" y="0"/>
                </a:moveTo>
                <a:lnTo>
                  <a:pt x="4469316" y="0"/>
                </a:lnTo>
                <a:lnTo>
                  <a:pt x="4469316" y="4294875"/>
                </a:lnTo>
                <a:lnTo>
                  <a:pt x="0" y="429487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" name="Group 4"/>
          <p:cNvGrpSpPr>
            <a:grpSpLocks noGrp="1" noUngrp="1" noRot="1" noMove="1" noResize="1"/>
          </p:cNvGrpSpPr>
          <p:nvPr/>
        </p:nvGrpSpPr>
        <p:grpSpPr>
          <a:xfrm>
            <a:off x="-514350" y="-1150346"/>
            <a:ext cx="18802350" cy="3817178"/>
            <a:chOff x="0" y="-192881"/>
            <a:chExt cx="25069800" cy="5089570"/>
          </a:xfrm>
        </p:grpSpPr>
        <p:grpSp>
          <p:nvGrpSpPr>
            <p:cNvPr id="5" name="Group 5"/>
            <p:cNvGrpSpPr>
              <a:grpSpLocks noGrp="1" noUngrp="1" noRot="1" noMove="1" noResize="1"/>
            </p:cNvGrpSpPr>
            <p:nvPr/>
          </p:nvGrpSpPr>
          <p:grpSpPr>
            <a:xfrm>
              <a:off x="0" y="-192881"/>
              <a:ext cx="25069800" cy="4599006"/>
              <a:chOff x="0" y="-38100"/>
              <a:chExt cx="4952059" cy="908446"/>
            </a:xfrm>
          </p:grpSpPr>
          <p:sp>
            <p:nvSpPr>
              <p:cNvPr id="6" name="Freeform 6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31242" y="264872"/>
                <a:ext cx="4816592" cy="605474"/>
              </a:xfrm>
              <a:custGeom>
                <a:avLst/>
                <a:gdLst/>
                <a:ahLst/>
                <a:cxnLst/>
                <a:rect l="l" t="t" r="r" b="b"/>
                <a:pathLst>
                  <a:path w="4952059" h="860311">
                    <a:moveTo>
                      <a:pt x="0" y="0"/>
                    </a:moveTo>
                    <a:lnTo>
                      <a:pt x="4952059" y="0"/>
                    </a:lnTo>
                    <a:lnTo>
                      <a:pt x="4952059" y="860311"/>
                    </a:lnTo>
                    <a:lnTo>
                      <a:pt x="0" y="860311"/>
                    </a:lnTo>
                    <a:close/>
                  </a:path>
                </a:pathLst>
              </a:custGeom>
              <a:solidFill>
                <a:srgbClr val="E5FF60"/>
              </a:solidFill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" name="TextBox 7"/>
              <p:cNvSpPr txBox="1"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-38100"/>
                <a:ext cx="4952059" cy="89841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8" name="Group 8"/>
            <p:cNvGrpSpPr>
              <a:grpSpLocks noGrp="1" noUngrp="1" noRot="1" noMove="1" noResize="1"/>
            </p:cNvGrpSpPr>
            <p:nvPr/>
          </p:nvGrpSpPr>
          <p:grpSpPr>
            <a:xfrm>
              <a:off x="3801528" y="1582671"/>
              <a:ext cx="17611639" cy="2389327"/>
              <a:chOff x="0" y="0"/>
              <a:chExt cx="3478842" cy="471966"/>
            </a:xfrm>
          </p:grpSpPr>
          <p:sp>
            <p:nvSpPr>
              <p:cNvPr id="9" name="Freeform 9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0"/>
                <a:ext cx="3478842" cy="471966"/>
              </a:xfrm>
              <a:custGeom>
                <a:avLst/>
                <a:gdLst/>
                <a:ahLst/>
                <a:cxnLst/>
                <a:rect l="l" t="t" r="r" b="b"/>
                <a:pathLst>
                  <a:path w="3478842" h="471966">
                    <a:moveTo>
                      <a:pt x="29892" y="0"/>
                    </a:moveTo>
                    <a:lnTo>
                      <a:pt x="3448950" y="0"/>
                    </a:lnTo>
                    <a:cubicBezTo>
                      <a:pt x="3465459" y="0"/>
                      <a:pt x="3478842" y="13383"/>
                      <a:pt x="3478842" y="29892"/>
                    </a:cubicBezTo>
                    <a:lnTo>
                      <a:pt x="3478842" y="442074"/>
                    </a:lnTo>
                    <a:cubicBezTo>
                      <a:pt x="3478842" y="458583"/>
                      <a:pt x="3465459" y="471966"/>
                      <a:pt x="3448950" y="471966"/>
                    </a:cubicBezTo>
                    <a:lnTo>
                      <a:pt x="29892" y="471966"/>
                    </a:lnTo>
                    <a:cubicBezTo>
                      <a:pt x="13383" y="471966"/>
                      <a:pt x="0" y="458583"/>
                      <a:pt x="0" y="442074"/>
                    </a:cubicBezTo>
                    <a:lnTo>
                      <a:pt x="0" y="29892"/>
                    </a:lnTo>
                    <a:cubicBezTo>
                      <a:pt x="0" y="13383"/>
                      <a:pt x="13383" y="0"/>
                      <a:pt x="29892" y="0"/>
                    </a:cubicBezTo>
                    <a:close/>
                  </a:path>
                </a:pathLst>
              </a:custGeom>
              <a:solidFill>
                <a:srgbClr val="39416C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" name="TextBox 10"/>
              <p:cNvSpPr txBox="1"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-38100"/>
                <a:ext cx="3478842" cy="51006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1" name="Freeform 11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366709" y="645721"/>
              <a:ext cx="1875411" cy="1873900"/>
            </a:xfrm>
            <a:custGeom>
              <a:avLst/>
              <a:gdLst/>
              <a:ahLst/>
              <a:cxnLst/>
              <a:rect l="l" t="t" r="r" b="b"/>
              <a:pathLst>
                <a:path w="1875411" h="1873900">
                  <a:moveTo>
                    <a:pt x="0" y="0"/>
                  </a:moveTo>
                  <a:lnTo>
                    <a:pt x="1875412" y="0"/>
                  </a:lnTo>
                  <a:lnTo>
                    <a:pt x="1875412" y="1873900"/>
                  </a:lnTo>
                  <a:lnTo>
                    <a:pt x="0" y="1873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1686705" y="1917004"/>
              <a:ext cx="3383095" cy="1896953"/>
            </a:xfrm>
            <a:custGeom>
              <a:avLst/>
              <a:gdLst/>
              <a:ahLst/>
              <a:cxnLst/>
              <a:rect l="l" t="t" r="r" b="b"/>
              <a:pathLst>
                <a:path w="3383095" h="1896953">
                  <a:moveTo>
                    <a:pt x="0" y="0"/>
                  </a:moveTo>
                  <a:lnTo>
                    <a:pt x="3383095" y="0"/>
                  </a:lnTo>
                  <a:lnTo>
                    <a:pt x="3383095" y="1896954"/>
                  </a:lnTo>
                  <a:lnTo>
                    <a:pt x="0" y="1896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112847" y="2036806"/>
              <a:ext cx="17529905" cy="16478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9720"/>
                </a:lnSpc>
              </a:pPr>
              <a:r>
                <a:rPr lang="en-US" sz="8100">
                  <a:solidFill>
                    <a:srgbClr val="FFFFFF"/>
                  </a:solidFill>
                  <a:latin typeface="Elephant 1"/>
                  <a:ea typeface="Elephant 1"/>
                  <a:cs typeface="Elephant 1"/>
                  <a:sym typeface="Elephant 1"/>
                </a:rPr>
                <a:t>The Science of Gratitude</a:t>
              </a:r>
            </a:p>
          </p:txBody>
        </p:sp>
        <p:sp>
          <p:nvSpPr>
            <p:cNvPr id="14" name="Freeform 1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5400000">
              <a:off x="8337235" y="356123"/>
              <a:ext cx="1082730" cy="7998401"/>
            </a:xfrm>
            <a:custGeom>
              <a:avLst/>
              <a:gdLst/>
              <a:ahLst/>
              <a:cxnLst/>
              <a:rect l="l" t="t" r="r" b="b"/>
              <a:pathLst>
                <a:path w="1082730" h="7998401">
                  <a:moveTo>
                    <a:pt x="0" y="0"/>
                  </a:moveTo>
                  <a:lnTo>
                    <a:pt x="1082730" y="0"/>
                  </a:lnTo>
                  <a:lnTo>
                    <a:pt x="1082730" y="7998400"/>
                  </a:lnTo>
                  <a:lnTo>
                    <a:pt x="0" y="7998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-66872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15" name="Picture 15"/>
          <p:cNvPicPr>
            <a:picLocks noChangeAspect="1"/>
          </p:cNvPicPr>
          <p:nvPr>
            <a:videoFile r:link="rId1"/>
          </p:nvPr>
        </p:nvPicPr>
        <p:blipFill>
          <a:blip r:embed="rId9"/>
          <a:stretch>
            <a:fillRect/>
          </a:stretch>
        </p:blipFill>
        <p:spPr>
          <a:xfrm>
            <a:off x="3657600" y="3099049"/>
            <a:ext cx="10972800" cy="6172199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60168">
            <a:off x="384673" y="2550281"/>
            <a:ext cx="4469317" cy="4294875"/>
          </a:xfrm>
          <a:custGeom>
            <a:avLst/>
            <a:gdLst/>
            <a:ahLst/>
            <a:cxnLst/>
            <a:rect l="l" t="t" r="r" b="b"/>
            <a:pathLst>
              <a:path w="4469317" h="4294875">
                <a:moveTo>
                  <a:pt x="0" y="0"/>
                </a:moveTo>
                <a:lnTo>
                  <a:pt x="4469317" y="0"/>
                </a:lnTo>
                <a:lnTo>
                  <a:pt x="4469317" y="4294875"/>
                </a:lnTo>
                <a:lnTo>
                  <a:pt x="0" y="429487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3361414" y="5994523"/>
            <a:ext cx="4463695" cy="4292477"/>
          </a:xfrm>
          <a:custGeom>
            <a:avLst/>
            <a:gdLst/>
            <a:ahLst/>
            <a:cxnLst/>
            <a:rect l="l" t="t" r="r" b="b"/>
            <a:pathLst>
              <a:path w="4463695" h="4292477">
                <a:moveTo>
                  <a:pt x="0" y="0"/>
                </a:moveTo>
                <a:lnTo>
                  <a:pt x="4463696" y="0"/>
                </a:lnTo>
                <a:lnTo>
                  <a:pt x="4463696" y="4292477"/>
                </a:lnTo>
                <a:lnTo>
                  <a:pt x="0" y="429247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3723161" y="6132684"/>
            <a:ext cx="3740203" cy="4154316"/>
          </a:xfrm>
          <a:custGeom>
            <a:avLst/>
            <a:gdLst/>
            <a:ahLst/>
            <a:cxnLst/>
            <a:rect l="l" t="t" r="r" b="b"/>
            <a:pathLst>
              <a:path w="3740203" h="4401082">
                <a:moveTo>
                  <a:pt x="0" y="0"/>
                </a:moveTo>
                <a:lnTo>
                  <a:pt x="3740203" y="0"/>
                </a:lnTo>
                <a:lnTo>
                  <a:pt x="3740203" y="4401082"/>
                </a:lnTo>
                <a:lnTo>
                  <a:pt x="0" y="440108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641073" t="-215870" r="-292295" b="-15524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2619331" y="2988431"/>
            <a:ext cx="13049337" cy="6269869"/>
          </a:xfrm>
          <a:custGeom>
            <a:avLst/>
            <a:gdLst/>
            <a:ahLst/>
            <a:cxnLst/>
            <a:rect l="l" t="t" r="r" b="b"/>
            <a:pathLst>
              <a:path w="13049337" h="6269869">
                <a:moveTo>
                  <a:pt x="0" y="0"/>
                </a:moveTo>
                <a:lnTo>
                  <a:pt x="13049338" y="0"/>
                </a:lnTo>
                <a:lnTo>
                  <a:pt x="13049338" y="6269869"/>
                </a:lnTo>
                <a:lnTo>
                  <a:pt x="0" y="626986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/>
          <p:nvPr/>
        </p:nvGrpSpPr>
        <p:grpSpPr>
          <a:xfrm>
            <a:off x="2511989" y="2876381"/>
            <a:ext cx="13156679" cy="261620"/>
            <a:chOff x="0" y="0"/>
            <a:chExt cx="3465134" cy="6890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65133" cy="68904"/>
            </a:xfrm>
            <a:custGeom>
              <a:avLst/>
              <a:gdLst/>
              <a:ahLst/>
              <a:cxnLst/>
              <a:rect l="l" t="t" r="r" b="b"/>
              <a:pathLst>
                <a:path w="3465133" h="68904">
                  <a:moveTo>
                    <a:pt x="0" y="0"/>
                  </a:moveTo>
                  <a:lnTo>
                    <a:pt x="3465133" y="0"/>
                  </a:lnTo>
                  <a:lnTo>
                    <a:pt x="3465133" y="68904"/>
                  </a:lnTo>
                  <a:lnTo>
                    <a:pt x="0" y="68904"/>
                  </a:lnTo>
                  <a:close/>
                </a:path>
              </a:pathLst>
            </a:custGeom>
            <a:solidFill>
              <a:srgbClr val="FF7E6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465134" cy="10700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>
            <a:grpSpLocks noGrp="1" noUngrp="1" noRot="1" noMove="1" noResize="1"/>
          </p:cNvGrpSpPr>
          <p:nvPr/>
        </p:nvGrpSpPr>
        <p:grpSpPr>
          <a:xfrm>
            <a:off x="-514350" y="-1150346"/>
            <a:ext cx="18802350" cy="3817178"/>
            <a:chOff x="0" y="-192881"/>
            <a:chExt cx="25069800" cy="5089570"/>
          </a:xfrm>
        </p:grpSpPr>
        <p:grpSp>
          <p:nvGrpSpPr>
            <p:cNvPr id="10" name="Group 10"/>
            <p:cNvGrpSpPr>
              <a:grpSpLocks noGrp="1" noUngrp="1" noRot="1" noMove="1" noResize="1"/>
            </p:cNvGrpSpPr>
            <p:nvPr/>
          </p:nvGrpSpPr>
          <p:grpSpPr>
            <a:xfrm>
              <a:off x="0" y="-192881"/>
              <a:ext cx="25069800" cy="4548204"/>
              <a:chOff x="0" y="-38100"/>
              <a:chExt cx="4952059" cy="898411"/>
            </a:xfrm>
          </p:grpSpPr>
          <p:sp>
            <p:nvSpPr>
              <p:cNvPr id="11" name="Freeform 11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35467" y="264872"/>
                <a:ext cx="4816592" cy="595439"/>
              </a:xfrm>
              <a:custGeom>
                <a:avLst/>
                <a:gdLst/>
                <a:ahLst/>
                <a:cxnLst/>
                <a:rect l="l" t="t" r="r" b="b"/>
                <a:pathLst>
                  <a:path w="4952059" h="860311">
                    <a:moveTo>
                      <a:pt x="0" y="0"/>
                    </a:moveTo>
                    <a:lnTo>
                      <a:pt x="4952059" y="0"/>
                    </a:lnTo>
                    <a:lnTo>
                      <a:pt x="4952059" y="860311"/>
                    </a:lnTo>
                    <a:lnTo>
                      <a:pt x="0" y="860311"/>
                    </a:lnTo>
                    <a:close/>
                  </a:path>
                </a:pathLst>
              </a:custGeom>
              <a:solidFill>
                <a:srgbClr val="E5FF60"/>
              </a:solidFill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" name="TextBox 12"/>
              <p:cNvSpPr txBox="1"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-38100"/>
                <a:ext cx="4952059" cy="89841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13" name="Group 13"/>
            <p:cNvGrpSpPr>
              <a:grpSpLocks noGrp="1" noUngrp="1" noRot="1" noMove="1" noResize="1"/>
            </p:cNvGrpSpPr>
            <p:nvPr/>
          </p:nvGrpSpPr>
          <p:grpSpPr>
            <a:xfrm>
              <a:off x="6082662" y="1582671"/>
              <a:ext cx="13634279" cy="2389327"/>
              <a:chOff x="0" y="0"/>
              <a:chExt cx="2693191" cy="471966"/>
            </a:xfrm>
          </p:grpSpPr>
          <p:sp>
            <p:nvSpPr>
              <p:cNvPr id="14" name="Freeform 14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0"/>
                <a:ext cx="2693191" cy="471966"/>
              </a:xfrm>
              <a:custGeom>
                <a:avLst/>
                <a:gdLst/>
                <a:ahLst/>
                <a:cxnLst/>
                <a:rect l="l" t="t" r="r" b="b"/>
                <a:pathLst>
                  <a:path w="2693191" h="471966">
                    <a:moveTo>
                      <a:pt x="38612" y="0"/>
                    </a:moveTo>
                    <a:lnTo>
                      <a:pt x="2654579" y="0"/>
                    </a:lnTo>
                    <a:cubicBezTo>
                      <a:pt x="2664819" y="0"/>
                      <a:pt x="2674640" y="4068"/>
                      <a:pt x="2681882" y="11309"/>
                    </a:cubicBezTo>
                    <a:cubicBezTo>
                      <a:pt x="2689123" y="18550"/>
                      <a:pt x="2693191" y="28372"/>
                      <a:pt x="2693191" y="38612"/>
                    </a:cubicBezTo>
                    <a:lnTo>
                      <a:pt x="2693191" y="433354"/>
                    </a:lnTo>
                    <a:cubicBezTo>
                      <a:pt x="2693191" y="443594"/>
                      <a:pt x="2689123" y="453415"/>
                      <a:pt x="2681882" y="460657"/>
                    </a:cubicBezTo>
                    <a:cubicBezTo>
                      <a:pt x="2674640" y="467898"/>
                      <a:pt x="2664819" y="471966"/>
                      <a:pt x="2654579" y="471966"/>
                    </a:cubicBezTo>
                    <a:lnTo>
                      <a:pt x="38612" y="471966"/>
                    </a:lnTo>
                    <a:cubicBezTo>
                      <a:pt x="17287" y="471966"/>
                      <a:pt x="0" y="454679"/>
                      <a:pt x="0" y="433354"/>
                    </a:cubicBezTo>
                    <a:lnTo>
                      <a:pt x="0" y="38612"/>
                    </a:lnTo>
                    <a:cubicBezTo>
                      <a:pt x="0" y="17287"/>
                      <a:pt x="17287" y="0"/>
                      <a:pt x="38612" y="0"/>
                    </a:cubicBezTo>
                    <a:close/>
                  </a:path>
                </a:pathLst>
              </a:custGeom>
              <a:solidFill>
                <a:srgbClr val="39416C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TextBox 15"/>
              <p:cNvSpPr txBox="1"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-38100"/>
                <a:ext cx="2693191" cy="51006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6" name="Freeform 16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1686705" y="1917004"/>
              <a:ext cx="3383095" cy="1896953"/>
            </a:xfrm>
            <a:custGeom>
              <a:avLst/>
              <a:gdLst/>
              <a:ahLst/>
              <a:cxnLst/>
              <a:rect l="l" t="t" r="r" b="b"/>
              <a:pathLst>
                <a:path w="3383095" h="1896953">
                  <a:moveTo>
                    <a:pt x="0" y="0"/>
                  </a:moveTo>
                  <a:lnTo>
                    <a:pt x="3383095" y="0"/>
                  </a:lnTo>
                  <a:lnTo>
                    <a:pt x="3383095" y="1896954"/>
                  </a:lnTo>
                  <a:lnTo>
                    <a:pt x="0" y="1896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620170" y="1340913"/>
              <a:ext cx="1951100" cy="1876260"/>
            </a:xfrm>
            <a:custGeom>
              <a:avLst/>
              <a:gdLst/>
              <a:ahLst/>
              <a:cxnLst/>
              <a:rect l="l" t="t" r="r" b="b"/>
              <a:pathLst>
                <a:path w="1951100" h="1876260">
                  <a:moveTo>
                    <a:pt x="0" y="0"/>
                  </a:moveTo>
                  <a:lnTo>
                    <a:pt x="1951101" y="0"/>
                  </a:lnTo>
                  <a:lnTo>
                    <a:pt x="1951101" y="1876260"/>
                  </a:lnTo>
                  <a:lnTo>
                    <a:pt x="0" y="18762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8820172" y="2712513"/>
              <a:ext cx="1793535" cy="1723532"/>
            </a:xfrm>
            <a:custGeom>
              <a:avLst/>
              <a:gdLst/>
              <a:ahLst/>
              <a:cxnLst/>
              <a:rect l="l" t="t" r="r" b="b"/>
              <a:pathLst>
                <a:path w="1793535" h="1723532">
                  <a:moveTo>
                    <a:pt x="0" y="0"/>
                  </a:moveTo>
                  <a:lnTo>
                    <a:pt x="1793536" y="0"/>
                  </a:lnTo>
                  <a:lnTo>
                    <a:pt x="1793536" y="1723532"/>
                  </a:lnTo>
                  <a:lnTo>
                    <a:pt x="0" y="17235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320867" y="1883838"/>
              <a:ext cx="13113865" cy="16478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9720"/>
                </a:lnSpc>
              </a:pPr>
              <a:r>
                <a:rPr lang="en-US" sz="8100">
                  <a:solidFill>
                    <a:srgbClr val="FFFFFF"/>
                  </a:solidFill>
                  <a:latin typeface="Elephant 1"/>
                  <a:ea typeface="Elephant 1"/>
                  <a:cs typeface="Elephant 1"/>
                  <a:sym typeface="Elephant 1"/>
                </a:rPr>
                <a:t>Gratitude Practice</a:t>
              </a:r>
            </a:p>
          </p:txBody>
        </p:sp>
        <p:sp>
          <p:nvSpPr>
            <p:cNvPr id="20" name="Freeform 20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5400000" flipV="1">
              <a:off x="15758773" y="356123"/>
              <a:ext cx="1082730" cy="7998401"/>
            </a:xfrm>
            <a:custGeom>
              <a:avLst/>
              <a:gdLst/>
              <a:ahLst/>
              <a:cxnLst/>
              <a:rect l="l" t="t" r="r" b="b"/>
              <a:pathLst>
                <a:path w="1082730" h="7998401">
                  <a:moveTo>
                    <a:pt x="0" y="7998400"/>
                  </a:moveTo>
                  <a:lnTo>
                    <a:pt x="1082730" y="7998400"/>
                  </a:lnTo>
                  <a:lnTo>
                    <a:pt x="1082730" y="0"/>
                  </a:lnTo>
                  <a:lnTo>
                    <a:pt x="0" y="0"/>
                  </a:lnTo>
                  <a:lnTo>
                    <a:pt x="0" y="7998400"/>
                  </a:lnTo>
                  <a:close/>
                </a:path>
              </a:pathLst>
            </a:custGeom>
            <a:blipFill>
              <a:blip r:embed="rId10"/>
              <a:stretch>
                <a:fillRect l="-66872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2619331" y="9127366"/>
            <a:ext cx="13049337" cy="261744"/>
            <a:chOff x="0" y="0"/>
            <a:chExt cx="3436863" cy="68937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3436863" cy="68937"/>
            </a:xfrm>
            <a:custGeom>
              <a:avLst/>
              <a:gdLst/>
              <a:ahLst/>
              <a:cxnLst/>
              <a:rect l="l" t="t" r="r" b="b"/>
              <a:pathLst>
                <a:path w="3436863" h="68937">
                  <a:moveTo>
                    <a:pt x="0" y="0"/>
                  </a:moveTo>
                  <a:lnTo>
                    <a:pt x="3436863" y="0"/>
                  </a:lnTo>
                  <a:lnTo>
                    <a:pt x="3436863" y="68937"/>
                  </a:lnTo>
                  <a:lnTo>
                    <a:pt x="0" y="68937"/>
                  </a:lnTo>
                  <a:close/>
                </a:path>
              </a:pathLst>
            </a:custGeom>
            <a:solidFill>
              <a:srgbClr val="FF7E6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38100"/>
              <a:ext cx="3436863" cy="1070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 rot="-5400000">
            <a:off x="-528112" y="6134325"/>
            <a:ext cx="6294887" cy="214684"/>
            <a:chOff x="0" y="0"/>
            <a:chExt cx="1657913" cy="56542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1657913" cy="56542"/>
            </a:xfrm>
            <a:custGeom>
              <a:avLst/>
              <a:gdLst/>
              <a:ahLst/>
              <a:cxnLst/>
              <a:rect l="l" t="t" r="r" b="b"/>
              <a:pathLst>
                <a:path w="1657913" h="56542">
                  <a:moveTo>
                    <a:pt x="0" y="0"/>
                  </a:moveTo>
                  <a:lnTo>
                    <a:pt x="1657913" y="0"/>
                  </a:lnTo>
                  <a:lnTo>
                    <a:pt x="1657913" y="56542"/>
                  </a:lnTo>
                  <a:lnTo>
                    <a:pt x="0" y="56542"/>
                  </a:lnTo>
                  <a:close/>
                </a:path>
              </a:pathLst>
            </a:custGeom>
            <a:solidFill>
              <a:srgbClr val="FF7E6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-38100"/>
              <a:ext cx="1657913" cy="946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 rot="-5400000">
            <a:off x="12445310" y="6024333"/>
            <a:ext cx="6512729" cy="216825"/>
            <a:chOff x="0" y="0"/>
            <a:chExt cx="1715287" cy="57106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1715287" cy="57106"/>
            </a:xfrm>
            <a:custGeom>
              <a:avLst/>
              <a:gdLst/>
              <a:ahLst/>
              <a:cxnLst/>
              <a:rect l="l" t="t" r="r" b="b"/>
              <a:pathLst>
                <a:path w="1715287" h="57106">
                  <a:moveTo>
                    <a:pt x="0" y="0"/>
                  </a:moveTo>
                  <a:lnTo>
                    <a:pt x="1715287" y="0"/>
                  </a:lnTo>
                  <a:lnTo>
                    <a:pt x="1715287" y="57106"/>
                  </a:lnTo>
                  <a:lnTo>
                    <a:pt x="0" y="57106"/>
                  </a:lnTo>
                  <a:close/>
                </a:path>
              </a:pathLst>
            </a:custGeom>
            <a:solidFill>
              <a:srgbClr val="FF7E6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-38100"/>
              <a:ext cx="1715287" cy="9520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0" name="TextBox 30"/>
          <p:cNvSpPr txBox="1"/>
          <p:nvPr/>
        </p:nvSpPr>
        <p:spPr>
          <a:xfrm>
            <a:off x="6671171" y="2385309"/>
            <a:ext cx="4602783" cy="395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15"/>
              </a:lnSpc>
              <a:spcBef>
                <a:spcPct val="0"/>
              </a:spcBef>
            </a:pPr>
            <a:r>
              <a:rPr lang="en-US" sz="2791">
                <a:solidFill>
                  <a:srgbClr val="39416C"/>
                </a:solidFill>
                <a:latin typeface="Jost 2"/>
                <a:ea typeface="Jost 2"/>
                <a:cs typeface="Jost 2"/>
                <a:sym typeface="Jost 2"/>
              </a:rPr>
              <a:t>Let’s think of a few examples…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60168">
            <a:off x="384673" y="2550281"/>
            <a:ext cx="4469317" cy="4294875"/>
          </a:xfrm>
          <a:custGeom>
            <a:avLst/>
            <a:gdLst/>
            <a:ahLst/>
            <a:cxnLst/>
            <a:rect l="l" t="t" r="r" b="b"/>
            <a:pathLst>
              <a:path w="4469317" h="4294875">
                <a:moveTo>
                  <a:pt x="0" y="0"/>
                </a:moveTo>
                <a:lnTo>
                  <a:pt x="4469317" y="0"/>
                </a:lnTo>
                <a:lnTo>
                  <a:pt x="4469317" y="4294875"/>
                </a:lnTo>
                <a:lnTo>
                  <a:pt x="0" y="429487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2511989" y="2876381"/>
            <a:ext cx="13156679" cy="261620"/>
            <a:chOff x="0" y="0"/>
            <a:chExt cx="3465134" cy="6890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465133" cy="68904"/>
            </a:xfrm>
            <a:custGeom>
              <a:avLst/>
              <a:gdLst/>
              <a:ahLst/>
              <a:cxnLst/>
              <a:rect l="l" t="t" r="r" b="b"/>
              <a:pathLst>
                <a:path w="3465133" h="68904">
                  <a:moveTo>
                    <a:pt x="0" y="0"/>
                  </a:moveTo>
                  <a:lnTo>
                    <a:pt x="3465133" y="0"/>
                  </a:lnTo>
                  <a:lnTo>
                    <a:pt x="3465133" y="68904"/>
                  </a:lnTo>
                  <a:lnTo>
                    <a:pt x="0" y="68904"/>
                  </a:lnTo>
                  <a:close/>
                </a:path>
              </a:pathLst>
            </a:custGeom>
            <a:solidFill>
              <a:srgbClr val="FF7E6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3465134" cy="10700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3723161" y="6132684"/>
            <a:ext cx="3740203" cy="4154316"/>
          </a:xfrm>
          <a:custGeom>
            <a:avLst/>
            <a:gdLst/>
            <a:ahLst/>
            <a:cxnLst/>
            <a:rect l="l" t="t" r="r" b="b"/>
            <a:pathLst>
              <a:path w="3740203" h="4401082">
                <a:moveTo>
                  <a:pt x="0" y="0"/>
                </a:moveTo>
                <a:lnTo>
                  <a:pt x="3740203" y="0"/>
                </a:lnTo>
                <a:lnTo>
                  <a:pt x="3740203" y="4401082"/>
                </a:lnTo>
                <a:lnTo>
                  <a:pt x="0" y="440108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641073" t="-215870" r="-292295" b="-155244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/>
          <p:cNvGrpSpPr/>
          <p:nvPr/>
        </p:nvGrpSpPr>
        <p:grpSpPr>
          <a:xfrm>
            <a:off x="2619331" y="9127366"/>
            <a:ext cx="13049337" cy="261744"/>
            <a:chOff x="0" y="0"/>
            <a:chExt cx="3436863" cy="6893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436863" cy="68937"/>
            </a:xfrm>
            <a:custGeom>
              <a:avLst/>
              <a:gdLst/>
              <a:ahLst/>
              <a:cxnLst/>
              <a:rect l="l" t="t" r="r" b="b"/>
              <a:pathLst>
                <a:path w="3436863" h="68937">
                  <a:moveTo>
                    <a:pt x="0" y="0"/>
                  </a:moveTo>
                  <a:lnTo>
                    <a:pt x="3436863" y="0"/>
                  </a:lnTo>
                  <a:lnTo>
                    <a:pt x="3436863" y="68937"/>
                  </a:lnTo>
                  <a:lnTo>
                    <a:pt x="0" y="68937"/>
                  </a:lnTo>
                  <a:close/>
                </a:path>
              </a:pathLst>
            </a:custGeom>
            <a:solidFill>
              <a:srgbClr val="FF7E6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3436863" cy="1070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 rot="-5400000">
            <a:off x="-528112" y="6134325"/>
            <a:ext cx="6294887" cy="214684"/>
            <a:chOff x="0" y="0"/>
            <a:chExt cx="1657913" cy="56542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657913" cy="56542"/>
            </a:xfrm>
            <a:custGeom>
              <a:avLst/>
              <a:gdLst/>
              <a:ahLst/>
              <a:cxnLst/>
              <a:rect l="l" t="t" r="r" b="b"/>
              <a:pathLst>
                <a:path w="1657913" h="56542">
                  <a:moveTo>
                    <a:pt x="0" y="0"/>
                  </a:moveTo>
                  <a:lnTo>
                    <a:pt x="1657913" y="0"/>
                  </a:lnTo>
                  <a:lnTo>
                    <a:pt x="1657913" y="56542"/>
                  </a:lnTo>
                  <a:lnTo>
                    <a:pt x="0" y="56542"/>
                  </a:lnTo>
                  <a:close/>
                </a:path>
              </a:pathLst>
            </a:custGeom>
            <a:solidFill>
              <a:srgbClr val="FF7E6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1657913" cy="946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2726673" y="3138002"/>
            <a:ext cx="12866589" cy="5989365"/>
            <a:chOff x="0" y="0"/>
            <a:chExt cx="3388731" cy="1577446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3388731" cy="1577446"/>
            </a:xfrm>
            <a:custGeom>
              <a:avLst/>
              <a:gdLst/>
              <a:ahLst/>
              <a:cxnLst/>
              <a:rect l="l" t="t" r="r" b="b"/>
              <a:pathLst>
                <a:path w="3388731" h="1577446">
                  <a:moveTo>
                    <a:pt x="0" y="0"/>
                  </a:moveTo>
                  <a:lnTo>
                    <a:pt x="3388731" y="0"/>
                  </a:lnTo>
                  <a:lnTo>
                    <a:pt x="3388731" y="1577446"/>
                  </a:lnTo>
                  <a:lnTo>
                    <a:pt x="0" y="157744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3388731" cy="16155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 rot="-5400000">
            <a:off x="12429919" y="6008943"/>
            <a:ext cx="6512729" cy="247606"/>
            <a:chOff x="0" y="0"/>
            <a:chExt cx="1715287" cy="65213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715287" cy="65213"/>
            </a:xfrm>
            <a:custGeom>
              <a:avLst/>
              <a:gdLst/>
              <a:ahLst/>
              <a:cxnLst/>
              <a:rect l="l" t="t" r="r" b="b"/>
              <a:pathLst>
                <a:path w="1715287" h="65213">
                  <a:moveTo>
                    <a:pt x="0" y="0"/>
                  </a:moveTo>
                  <a:lnTo>
                    <a:pt x="1715287" y="0"/>
                  </a:lnTo>
                  <a:lnTo>
                    <a:pt x="1715287" y="65213"/>
                  </a:lnTo>
                  <a:lnTo>
                    <a:pt x="0" y="65213"/>
                  </a:lnTo>
                  <a:close/>
                </a:path>
              </a:pathLst>
            </a:custGeom>
            <a:solidFill>
              <a:srgbClr val="FF7E6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38100"/>
              <a:ext cx="1715287" cy="10331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2839819" y="3461852"/>
            <a:ext cx="12608362" cy="54087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59893" lvl="1" indent="-329946" algn="l">
              <a:lnSpc>
                <a:spcPts val="4279"/>
              </a:lnSpc>
              <a:spcBef>
                <a:spcPct val="0"/>
              </a:spcBef>
              <a:buFont typeface="Arial"/>
              <a:buChar char="•"/>
            </a:pPr>
            <a:r>
              <a:rPr lang="en-US" sz="3056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Be specific about what action you appreciate</a:t>
            </a:r>
          </a:p>
          <a:p>
            <a:pPr algn="l">
              <a:lnSpc>
                <a:spcPts val="4279"/>
              </a:lnSpc>
              <a:spcBef>
                <a:spcPct val="0"/>
              </a:spcBef>
            </a:pPr>
            <a:endParaRPr lang="en-US" sz="3056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marL="659893" lvl="1" indent="-329946" algn="l">
              <a:lnSpc>
                <a:spcPts val="4279"/>
              </a:lnSpc>
              <a:spcBef>
                <a:spcPct val="0"/>
              </a:spcBef>
              <a:buFont typeface="Arial"/>
              <a:buChar char="•"/>
            </a:pPr>
            <a:r>
              <a:rPr lang="en-US" sz="3056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Highlight what you value, appreciate, and care about the person</a:t>
            </a:r>
          </a:p>
          <a:p>
            <a:pPr algn="l">
              <a:lnSpc>
                <a:spcPts val="4279"/>
              </a:lnSpc>
              <a:spcBef>
                <a:spcPct val="0"/>
              </a:spcBef>
            </a:pPr>
            <a:endParaRPr lang="en-US" sz="3056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marL="659893" lvl="1" indent="-329946" algn="l">
              <a:lnSpc>
                <a:spcPts val="4279"/>
              </a:lnSpc>
              <a:spcBef>
                <a:spcPct val="0"/>
              </a:spcBef>
              <a:buFont typeface="Arial"/>
              <a:buChar char="•"/>
            </a:pPr>
            <a:r>
              <a:rPr lang="en-US" sz="3056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Incorporate positive body language (smile, eye contact, etc)</a:t>
            </a:r>
          </a:p>
          <a:p>
            <a:pPr algn="l">
              <a:lnSpc>
                <a:spcPts val="4279"/>
              </a:lnSpc>
              <a:spcBef>
                <a:spcPct val="0"/>
              </a:spcBef>
            </a:pPr>
            <a:endParaRPr lang="en-US" sz="3056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marL="659893" lvl="1" indent="-329946" algn="l">
              <a:lnSpc>
                <a:spcPts val="4279"/>
              </a:lnSpc>
              <a:spcBef>
                <a:spcPct val="0"/>
              </a:spcBef>
              <a:buFont typeface="Arial"/>
              <a:buChar char="•"/>
            </a:pPr>
            <a:r>
              <a:rPr lang="en-US" sz="3056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Use positive words</a:t>
            </a:r>
          </a:p>
          <a:p>
            <a:pPr algn="l">
              <a:lnSpc>
                <a:spcPts val="4279"/>
              </a:lnSpc>
              <a:spcBef>
                <a:spcPct val="0"/>
              </a:spcBef>
            </a:pPr>
            <a:endParaRPr lang="en-US" sz="3056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marL="659893" lvl="1" indent="-329946" algn="l">
              <a:lnSpc>
                <a:spcPts val="4279"/>
              </a:lnSpc>
              <a:spcBef>
                <a:spcPct val="0"/>
              </a:spcBef>
              <a:buFont typeface="Arial"/>
              <a:buChar char="•"/>
            </a:pPr>
            <a:r>
              <a:rPr lang="en-US" sz="3056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Try to be authentic and honest</a:t>
            </a:r>
          </a:p>
          <a:p>
            <a:pPr algn="l">
              <a:lnSpc>
                <a:spcPts val="4279"/>
              </a:lnSpc>
              <a:spcBef>
                <a:spcPct val="0"/>
              </a:spcBef>
            </a:pPr>
            <a:endParaRPr lang="en-US" sz="3056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grpSp>
        <p:nvGrpSpPr>
          <p:cNvPr id="20" name="Group 20"/>
          <p:cNvGrpSpPr>
            <a:grpSpLocks noGrp="1" noUngrp="1" noRot="1" noMove="1" noResize="1"/>
          </p:cNvGrpSpPr>
          <p:nvPr/>
        </p:nvGrpSpPr>
        <p:grpSpPr>
          <a:xfrm>
            <a:off x="-514350" y="-1150346"/>
            <a:ext cx="18802350" cy="3817178"/>
            <a:chOff x="0" y="-192881"/>
            <a:chExt cx="25069800" cy="5089570"/>
          </a:xfrm>
        </p:grpSpPr>
        <p:grpSp>
          <p:nvGrpSpPr>
            <p:cNvPr id="21" name="Group 21"/>
            <p:cNvGrpSpPr>
              <a:grpSpLocks noGrp="1" noUngrp="1" noRot="1" noMove="1" noResize="1"/>
            </p:cNvGrpSpPr>
            <p:nvPr/>
          </p:nvGrpSpPr>
          <p:grpSpPr>
            <a:xfrm>
              <a:off x="0" y="-192881"/>
              <a:ext cx="25069800" cy="4548204"/>
              <a:chOff x="0" y="-38100"/>
              <a:chExt cx="4952059" cy="898411"/>
            </a:xfrm>
          </p:grpSpPr>
          <p:sp>
            <p:nvSpPr>
              <p:cNvPr id="22" name="Freeform 22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35467" y="264872"/>
                <a:ext cx="4816592" cy="595439"/>
              </a:xfrm>
              <a:custGeom>
                <a:avLst/>
                <a:gdLst/>
                <a:ahLst/>
                <a:cxnLst/>
                <a:rect l="l" t="t" r="r" b="b"/>
                <a:pathLst>
                  <a:path w="4952059" h="860311">
                    <a:moveTo>
                      <a:pt x="0" y="0"/>
                    </a:moveTo>
                    <a:lnTo>
                      <a:pt x="4952059" y="0"/>
                    </a:lnTo>
                    <a:lnTo>
                      <a:pt x="4952059" y="860311"/>
                    </a:lnTo>
                    <a:lnTo>
                      <a:pt x="0" y="860311"/>
                    </a:lnTo>
                    <a:close/>
                  </a:path>
                </a:pathLst>
              </a:custGeom>
              <a:solidFill>
                <a:srgbClr val="E5FF60"/>
              </a:solidFill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3" name="TextBox 23"/>
              <p:cNvSpPr txBox="1"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-38100"/>
                <a:ext cx="4952059" cy="89841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24" name="Group 24"/>
            <p:cNvGrpSpPr>
              <a:grpSpLocks noGrp="1" noUngrp="1" noRot="1" noMove="1" noResize="1"/>
            </p:cNvGrpSpPr>
            <p:nvPr/>
          </p:nvGrpSpPr>
          <p:grpSpPr>
            <a:xfrm>
              <a:off x="6082662" y="1582671"/>
              <a:ext cx="13634279" cy="2389327"/>
              <a:chOff x="0" y="0"/>
              <a:chExt cx="2693191" cy="471966"/>
            </a:xfrm>
          </p:grpSpPr>
          <p:sp>
            <p:nvSpPr>
              <p:cNvPr id="25" name="Freeform 25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0"/>
                <a:ext cx="2693191" cy="471966"/>
              </a:xfrm>
              <a:custGeom>
                <a:avLst/>
                <a:gdLst/>
                <a:ahLst/>
                <a:cxnLst/>
                <a:rect l="l" t="t" r="r" b="b"/>
                <a:pathLst>
                  <a:path w="2693191" h="471966">
                    <a:moveTo>
                      <a:pt x="38612" y="0"/>
                    </a:moveTo>
                    <a:lnTo>
                      <a:pt x="2654579" y="0"/>
                    </a:lnTo>
                    <a:cubicBezTo>
                      <a:pt x="2664819" y="0"/>
                      <a:pt x="2674640" y="4068"/>
                      <a:pt x="2681882" y="11309"/>
                    </a:cubicBezTo>
                    <a:cubicBezTo>
                      <a:pt x="2689123" y="18550"/>
                      <a:pt x="2693191" y="28372"/>
                      <a:pt x="2693191" y="38612"/>
                    </a:cubicBezTo>
                    <a:lnTo>
                      <a:pt x="2693191" y="433354"/>
                    </a:lnTo>
                    <a:cubicBezTo>
                      <a:pt x="2693191" y="443594"/>
                      <a:pt x="2689123" y="453415"/>
                      <a:pt x="2681882" y="460657"/>
                    </a:cubicBezTo>
                    <a:cubicBezTo>
                      <a:pt x="2674640" y="467898"/>
                      <a:pt x="2664819" y="471966"/>
                      <a:pt x="2654579" y="471966"/>
                    </a:cubicBezTo>
                    <a:lnTo>
                      <a:pt x="38612" y="471966"/>
                    </a:lnTo>
                    <a:cubicBezTo>
                      <a:pt x="17287" y="471966"/>
                      <a:pt x="0" y="454679"/>
                      <a:pt x="0" y="433354"/>
                    </a:cubicBezTo>
                    <a:lnTo>
                      <a:pt x="0" y="38612"/>
                    </a:lnTo>
                    <a:cubicBezTo>
                      <a:pt x="0" y="17287"/>
                      <a:pt x="17287" y="0"/>
                      <a:pt x="38612" y="0"/>
                    </a:cubicBezTo>
                    <a:close/>
                  </a:path>
                </a:pathLst>
              </a:custGeom>
              <a:solidFill>
                <a:srgbClr val="39416C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" name="TextBox 26"/>
              <p:cNvSpPr txBox="1"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-38100"/>
                <a:ext cx="2693191" cy="51006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27" name="Freeform 2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1686705" y="1917004"/>
              <a:ext cx="3383095" cy="1896953"/>
            </a:xfrm>
            <a:custGeom>
              <a:avLst/>
              <a:gdLst/>
              <a:ahLst/>
              <a:cxnLst/>
              <a:rect l="l" t="t" r="r" b="b"/>
              <a:pathLst>
                <a:path w="3383095" h="1896953">
                  <a:moveTo>
                    <a:pt x="0" y="0"/>
                  </a:moveTo>
                  <a:lnTo>
                    <a:pt x="3383095" y="0"/>
                  </a:lnTo>
                  <a:lnTo>
                    <a:pt x="3383095" y="1896954"/>
                  </a:lnTo>
                  <a:lnTo>
                    <a:pt x="0" y="1896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620170" y="1340913"/>
              <a:ext cx="1951100" cy="1876260"/>
            </a:xfrm>
            <a:custGeom>
              <a:avLst/>
              <a:gdLst/>
              <a:ahLst/>
              <a:cxnLst/>
              <a:rect l="l" t="t" r="r" b="b"/>
              <a:pathLst>
                <a:path w="1951100" h="1876260">
                  <a:moveTo>
                    <a:pt x="0" y="0"/>
                  </a:moveTo>
                  <a:lnTo>
                    <a:pt x="1951101" y="0"/>
                  </a:lnTo>
                  <a:lnTo>
                    <a:pt x="1951101" y="1876260"/>
                  </a:lnTo>
                  <a:lnTo>
                    <a:pt x="0" y="18762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9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8820172" y="2712513"/>
              <a:ext cx="1793535" cy="1723532"/>
            </a:xfrm>
            <a:custGeom>
              <a:avLst/>
              <a:gdLst/>
              <a:ahLst/>
              <a:cxnLst/>
              <a:rect l="l" t="t" r="r" b="b"/>
              <a:pathLst>
                <a:path w="1793535" h="1723532">
                  <a:moveTo>
                    <a:pt x="0" y="0"/>
                  </a:moveTo>
                  <a:lnTo>
                    <a:pt x="1793536" y="0"/>
                  </a:lnTo>
                  <a:lnTo>
                    <a:pt x="1793536" y="1723532"/>
                  </a:lnTo>
                  <a:lnTo>
                    <a:pt x="0" y="17235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TextBox 30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320867" y="1883838"/>
              <a:ext cx="13113865" cy="16478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9720"/>
                </a:lnSpc>
              </a:pPr>
              <a:r>
                <a:rPr lang="en-US" sz="8100">
                  <a:solidFill>
                    <a:srgbClr val="FFFFFF"/>
                  </a:solidFill>
                  <a:latin typeface="Elephant 1"/>
                  <a:ea typeface="Elephant 1"/>
                  <a:cs typeface="Elephant 1"/>
                  <a:sym typeface="Elephant 1"/>
                </a:rPr>
                <a:t>Gratitude Practice</a:t>
              </a:r>
            </a:p>
          </p:txBody>
        </p:sp>
        <p:sp>
          <p:nvSpPr>
            <p:cNvPr id="31" name="Freeform 31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5400000" flipV="1">
              <a:off x="15761281" y="356123"/>
              <a:ext cx="1082730" cy="7998401"/>
            </a:xfrm>
            <a:custGeom>
              <a:avLst/>
              <a:gdLst/>
              <a:ahLst/>
              <a:cxnLst/>
              <a:rect l="l" t="t" r="r" b="b"/>
              <a:pathLst>
                <a:path w="1082730" h="7998401">
                  <a:moveTo>
                    <a:pt x="0" y="7998400"/>
                  </a:moveTo>
                  <a:lnTo>
                    <a:pt x="1082730" y="7998400"/>
                  </a:lnTo>
                  <a:lnTo>
                    <a:pt x="1082730" y="0"/>
                  </a:lnTo>
                  <a:lnTo>
                    <a:pt x="0" y="0"/>
                  </a:lnTo>
                  <a:lnTo>
                    <a:pt x="0" y="7998400"/>
                  </a:lnTo>
                  <a:close/>
                </a:path>
              </a:pathLst>
            </a:custGeom>
            <a:blipFill>
              <a:blip r:embed="rId8"/>
              <a:stretch>
                <a:fillRect l="-66872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2" name="TextBox 32"/>
          <p:cNvSpPr txBox="1"/>
          <p:nvPr/>
        </p:nvSpPr>
        <p:spPr>
          <a:xfrm>
            <a:off x="5526422" y="2385309"/>
            <a:ext cx="6892282" cy="395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15"/>
              </a:lnSpc>
              <a:spcBef>
                <a:spcPct val="0"/>
              </a:spcBef>
            </a:pPr>
            <a:r>
              <a:rPr lang="en-US" sz="2791">
                <a:solidFill>
                  <a:srgbClr val="39416C"/>
                </a:solidFill>
                <a:latin typeface="Jost 2"/>
                <a:ea typeface="Jost 2"/>
                <a:cs typeface="Jost 2"/>
                <a:sym typeface="Jost 2"/>
              </a:rPr>
              <a:t>A few tips on expressing “genuine” gratitude: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60168">
            <a:off x="384673" y="2550281"/>
            <a:ext cx="4469317" cy="4294875"/>
          </a:xfrm>
          <a:custGeom>
            <a:avLst/>
            <a:gdLst/>
            <a:ahLst/>
            <a:cxnLst/>
            <a:rect l="l" t="t" r="r" b="b"/>
            <a:pathLst>
              <a:path w="4469317" h="4294875">
                <a:moveTo>
                  <a:pt x="0" y="0"/>
                </a:moveTo>
                <a:lnTo>
                  <a:pt x="4469317" y="0"/>
                </a:lnTo>
                <a:lnTo>
                  <a:pt x="4469317" y="4294875"/>
                </a:lnTo>
                <a:lnTo>
                  <a:pt x="0" y="429487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3723161" y="6132684"/>
            <a:ext cx="3740203" cy="4154316"/>
          </a:xfrm>
          <a:custGeom>
            <a:avLst/>
            <a:gdLst/>
            <a:ahLst/>
            <a:cxnLst/>
            <a:rect l="l" t="t" r="r" b="b"/>
            <a:pathLst>
              <a:path w="3740203" h="4401082">
                <a:moveTo>
                  <a:pt x="0" y="0"/>
                </a:moveTo>
                <a:lnTo>
                  <a:pt x="3740203" y="0"/>
                </a:lnTo>
                <a:lnTo>
                  <a:pt x="3740203" y="4401082"/>
                </a:lnTo>
                <a:lnTo>
                  <a:pt x="0" y="440108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641073" t="-215870" r="-292295" b="-155244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" name="Group 4"/>
          <p:cNvGrpSpPr>
            <a:grpSpLocks noGrp="1" noUngrp="1" noRot="1" noMove="1" noResize="1"/>
          </p:cNvGrpSpPr>
          <p:nvPr/>
        </p:nvGrpSpPr>
        <p:grpSpPr>
          <a:xfrm>
            <a:off x="-514350" y="-1150346"/>
            <a:ext cx="18802350" cy="3817178"/>
            <a:chOff x="0" y="-192881"/>
            <a:chExt cx="25069800" cy="5089570"/>
          </a:xfrm>
        </p:grpSpPr>
        <p:grpSp>
          <p:nvGrpSpPr>
            <p:cNvPr id="5" name="Group 5"/>
            <p:cNvGrpSpPr>
              <a:grpSpLocks noGrp="1" noUngrp="1" noRot="1" noMove="1" noResize="1"/>
            </p:cNvGrpSpPr>
            <p:nvPr/>
          </p:nvGrpSpPr>
          <p:grpSpPr>
            <a:xfrm>
              <a:off x="0" y="-192881"/>
              <a:ext cx="25069800" cy="4548204"/>
              <a:chOff x="0" y="-38100"/>
              <a:chExt cx="4952059" cy="898411"/>
            </a:xfrm>
          </p:grpSpPr>
          <p:sp>
            <p:nvSpPr>
              <p:cNvPr id="6" name="Freeform 6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35467" y="264872"/>
                <a:ext cx="4816592" cy="595439"/>
              </a:xfrm>
              <a:custGeom>
                <a:avLst/>
                <a:gdLst/>
                <a:ahLst/>
                <a:cxnLst/>
                <a:rect l="l" t="t" r="r" b="b"/>
                <a:pathLst>
                  <a:path w="4952059" h="860311">
                    <a:moveTo>
                      <a:pt x="0" y="0"/>
                    </a:moveTo>
                    <a:lnTo>
                      <a:pt x="4952059" y="0"/>
                    </a:lnTo>
                    <a:lnTo>
                      <a:pt x="4952059" y="860311"/>
                    </a:lnTo>
                    <a:lnTo>
                      <a:pt x="0" y="860311"/>
                    </a:lnTo>
                    <a:close/>
                  </a:path>
                </a:pathLst>
              </a:custGeom>
              <a:solidFill>
                <a:srgbClr val="E5FF60"/>
              </a:solidFill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" name="TextBox 7"/>
              <p:cNvSpPr txBox="1"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-38100"/>
                <a:ext cx="4952059" cy="89841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8" name="Group 8"/>
            <p:cNvGrpSpPr>
              <a:grpSpLocks noGrp="1" noUngrp="1" noRot="1" noMove="1" noResize="1"/>
            </p:cNvGrpSpPr>
            <p:nvPr/>
          </p:nvGrpSpPr>
          <p:grpSpPr>
            <a:xfrm>
              <a:off x="4825114" y="1582671"/>
              <a:ext cx="16373500" cy="2389327"/>
              <a:chOff x="0" y="0"/>
              <a:chExt cx="3234272" cy="471966"/>
            </a:xfrm>
          </p:grpSpPr>
          <p:sp>
            <p:nvSpPr>
              <p:cNvPr id="9" name="Freeform 9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0"/>
                <a:ext cx="3234272" cy="471966"/>
              </a:xfrm>
              <a:custGeom>
                <a:avLst/>
                <a:gdLst/>
                <a:ahLst/>
                <a:cxnLst/>
                <a:rect l="l" t="t" r="r" b="b"/>
                <a:pathLst>
                  <a:path w="3234272" h="471966">
                    <a:moveTo>
                      <a:pt x="32153" y="0"/>
                    </a:moveTo>
                    <a:lnTo>
                      <a:pt x="3202119" y="0"/>
                    </a:lnTo>
                    <a:cubicBezTo>
                      <a:pt x="3219876" y="0"/>
                      <a:pt x="3234272" y="14395"/>
                      <a:pt x="3234272" y="32153"/>
                    </a:cubicBezTo>
                    <a:lnTo>
                      <a:pt x="3234272" y="439813"/>
                    </a:lnTo>
                    <a:cubicBezTo>
                      <a:pt x="3234272" y="448341"/>
                      <a:pt x="3230884" y="456519"/>
                      <a:pt x="3224854" y="462549"/>
                    </a:cubicBezTo>
                    <a:cubicBezTo>
                      <a:pt x="3218824" y="468578"/>
                      <a:pt x="3210646" y="471966"/>
                      <a:pt x="3202119" y="471966"/>
                    </a:cubicBezTo>
                    <a:lnTo>
                      <a:pt x="32153" y="471966"/>
                    </a:lnTo>
                    <a:cubicBezTo>
                      <a:pt x="14395" y="471966"/>
                      <a:pt x="0" y="457571"/>
                      <a:pt x="0" y="439813"/>
                    </a:cubicBezTo>
                    <a:lnTo>
                      <a:pt x="0" y="32153"/>
                    </a:lnTo>
                    <a:cubicBezTo>
                      <a:pt x="0" y="14395"/>
                      <a:pt x="14395" y="0"/>
                      <a:pt x="32153" y="0"/>
                    </a:cubicBezTo>
                    <a:close/>
                  </a:path>
                </a:pathLst>
              </a:custGeom>
              <a:solidFill>
                <a:srgbClr val="39416C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" name="TextBox 10"/>
              <p:cNvSpPr txBox="1"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-38100"/>
                <a:ext cx="3234272" cy="51006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1" name="Freeform 11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1686705" y="1917004"/>
              <a:ext cx="3383095" cy="1896953"/>
            </a:xfrm>
            <a:custGeom>
              <a:avLst/>
              <a:gdLst/>
              <a:ahLst/>
              <a:cxnLst/>
              <a:rect l="l" t="t" r="r" b="b"/>
              <a:pathLst>
                <a:path w="3383095" h="1896953">
                  <a:moveTo>
                    <a:pt x="0" y="0"/>
                  </a:moveTo>
                  <a:lnTo>
                    <a:pt x="3383095" y="0"/>
                  </a:lnTo>
                  <a:lnTo>
                    <a:pt x="3383095" y="1896954"/>
                  </a:lnTo>
                  <a:lnTo>
                    <a:pt x="0" y="1896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391868" y="1340913"/>
              <a:ext cx="1951100" cy="1876260"/>
            </a:xfrm>
            <a:custGeom>
              <a:avLst/>
              <a:gdLst/>
              <a:ahLst/>
              <a:cxnLst/>
              <a:rect l="l" t="t" r="r" b="b"/>
              <a:pathLst>
                <a:path w="1951100" h="1876260">
                  <a:moveTo>
                    <a:pt x="0" y="0"/>
                  </a:moveTo>
                  <a:lnTo>
                    <a:pt x="1951100" y="0"/>
                  </a:lnTo>
                  <a:lnTo>
                    <a:pt x="1951100" y="1876260"/>
                  </a:lnTo>
                  <a:lnTo>
                    <a:pt x="0" y="18762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0301846" y="2712513"/>
              <a:ext cx="1793535" cy="1723532"/>
            </a:xfrm>
            <a:custGeom>
              <a:avLst/>
              <a:gdLst/>
              <a:ahLst/>
              <a:cxnLst/>
              <a:rect l="l" t="t" r="r" b="b"/>
              <a:pathLst>
                <a:path w="1793535" h="1723532">
                  <a:moveTo>
                    <a:pt x="0" y="0"/>
                  </a:moveTo>
                  <a:lnTo>
                    <a:pt x="1793536" y="0"/>
                  </a:lnTo>
                  <a:lnTo>
                    <a:pt x="1793536" y="1723532"/>
                  </a:lnTo>
                  <a:lnTo>
                    <a:pt x="0" y="17235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922216" y="1883838"/>
              <a:ext cx="15911168" cy="16478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9720"/>
                </a:lnSpc>
              </a:pPr>
              <a:r>
                <a:rPr lang="en-US" sz="8100">
                  <a:solidFill>
                    <a:srgbClr val="FFFFFF"/>
                  </a:solidFill>
                  <a:latin typeface="Elephant 1"/>
                  <a:ea typeface="Elephant 1"/>
                  <a:cs typeface="Elephant 1"/>
                  <a:sym typeface="Elephant 1"/>
                </a:rPr>
                <a:t>Gratitude Terminology</a:t>
              </a:r>
            </a:p>
          </p:txBody>
        </p:sp>
        <p:sp>
          <p:nvSpPr>
            <p:cNvPr id="15" name="Freeform 15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5400000" flipV="1">
              <a:off x="15761281" y="356123"/>
              <a:ext cx="1082730" cy="7998401"/>
            </a:xfrm>
            <a:custGeom>
              <a:avLst/>
              <a:gdLst/>
              <a:ahLst/>
              <a:cxnLst/>
              <a:rect l="l" t="t" r="r" b="b"/>
              <a:pathLst>
                <a:path w="1082730" h="7998401">
                  <a:moveTo>
                    <a:pt x="0" y="7998400"/>
                  </a:moveTo>
                  <a:lnTo>
                    <a:pt x="1082730" y="7998400"/>
                  </a:lnTo>
                  <a:lnTo>
                    <a:pt x="1082730" y="0"/>
                  </a:lnTo>
                  <a:lnTo>
                    <a:pt x="0" y="0"/>
                  </a:lnTo>
                  <a:lnTo>
                    <a:pt x="0" y="7998400"/>
                  </a:lnTo>
                  <a:close/>
                </a:path>
              </a:pathLst>
            </a:custGeom>
            <a:blipFill>
              <a:blip r:embed="rId8"/>
              <a:stretch>
                <a:fillRect l="-66872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0" y="2695406"/>
            <a:ext cx="17945126" cy="7763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15"/>
              </a:lnSpc>
              <a:spcBef>
                <a:spcPct val="0"/>
              </a:spcBef>
            </a:pPr>
            <a:r>
              <a:rPr lang="en-US" sz="2791">
                <a:solidFill>
                  <a:srgbClr val="39416C"/>
                </a:solidFill>
                <a:latin typeface="Jost 2"/>
                <a:ea typeface="Jost 2"/>
                <a:cs typeface="Jost 2"/>
                <a:sym typeface="Jost 2"/>
              </a:rPr>
              <a:t>Small Groups: Define the words assigned to your group and come up with an example of how each of your words could connect to gratitude.</a:t>
            </a:r>
          </a:p>
        </p:txBody>
      </p:sp>
      <p:sp>
        <p:nvSpPr>
          <p:cNvPr id="17" name="Freeform 17"/>
          <p:cNvSpPr/>
          <p:nvPr/>
        </p:nvSpPr>
        <p:spPr>
          <a:xfrm>
            <a:off x="5068273" y="3580725"/>
            <a:ext cx="8151455" cy="6268250"/>
          </a:xfrm>
          <a:custGeom>
            <a:avLst/>
            <a:gdLst/>
            <a:ahLst/>
            <a:cxnLst/>
            <a:rect l="l" t="t" r="r" b="b"/>
            <a:pathLst>
              <a:path w="8151455" h="6268250">
                <a:moveTo>
                  <a:pt x="0" y="0"/>
                </a:moveTo>
                <a:lnTo>
                  <a:pt x="8151454" y="0"/>
                </a:lnTo>
                <a:lnTo>
                  <a:pt x="8151454" y="6268251"/>
                </a:lnTo>
                <a:lnTo>
                  <a:pt x="0" y="626825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8515" y="4129598"/>
            <a:ext cx="3740203" cy="4401082"/>
          </a:xfrm>
          <a:custGeom>
            <a:avLst/>
            <a:gdLst/>
            <a:ahLst/>
            <a:cxnLst/>
            <a:rect l="l" t="t" r="r" b="b"/>
            <a:pathLst>
              <a:path w="3740203" h="4401082">
                <a:moveTo>
                  <a:pt x="0" y="0"/>
                </a:moveTo>
                <a:lnTo>
                  <a:pt x="3740203" y="0"/>
                </a:lnTo>
                <a:lnTo>
                  <a:pt x="3740203" y="4401082"/>
                </a:lnTo>
                <a:lnTo>
                  <a:pt x="0" y="440108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641073" t="-215870" r="-292295" b="-15524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1090631" y="3214253"/>
            <a:ext cx="4012403" cy="3858495"/>
          </a:xfrm>
          <a:custGeom>
            <a:avLst/>
            <a:gdLst/>
            <a:ahLst/>
            <a:cxnLst/>
            <a:rect l="l" t="t" r="r" b="b"/>
            <a:pathLst>
              <a:path w="4012403" h="3858495">
                <a:moveTo>
                  <a:pt x="0" y="0"/>
                </a:moveTo>
                <a:lnTo>
                  <a:pt x="4012403" y="0"/>
                </a:lnTo>
                <a:lnTo>
                  <a:pt x="4012403" y="3858494"/>
                </a:lnTo>
                <a:lnTo>
                  <a:pt x="0" y="385849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" name="Group 4"/>
          <p:cNvGrpSpPr>
            <a:grpSpLocks noGrp="1" noUngrp="1" noRot="1" noMove="1" noResize="1"/>
          </p:cNvGrpSpPr>
          <p:nvPr/>
        </p:nvGrpSpPr>
        <p:grpSpPr>
          <a:xfrm>
            <a:off x="-514350" y="-1150346"/>
            <a:ext cx="18802350" cy="3576876"/>
            <a:chOff x="0" y="-192881"/>
            <a:chExt cx="25069800" cy="4769169"/>
          </a:xfrm>
        </p:grpSpPr>
        <p:grpSp>
          <p:nvGrpSpPr>
            <p:cNvPr id="5" name="Group 5"/>
            <p:cNvGrpSpPr>
              <a:grpSpLocks noGrp="1" noUngrp="1" noRot="1" noMove="1" noResize="1"/>
            </p:cNvGrpSpPr>
            <p:nvPr/>
          </p:nvGrpSpPr>
          <p:grpSpPr>
            <a:xfrm>
              <a:off x="0" y="-192881"/>
              <a:ext cx="25069800" cy="4548204"/>
              <a:chOff x="0" y="-38100"/>
              <a:chExt cx="4952059" cy="898411"/>
            </a:xfrm>
          </p:grpSpPr>
          <p:sp>
            <p:nvSpPr>
              <p:cNvPr id="6" name="Freeform 6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35467" y="264872"/>
                <a:ext cx="4816592" cy="595439"/>
              </a:xfrm>
              <a:custGeom>
                <a:avLst/>
                <a:gdLst/>
                <a:ahLst/>
                <a:cxnLst/>
                <a:rect l="l" t="t" r="r" b="b"/>
                <a:pathLst>
                  <a:path w="4952059" h="860311">
                    <a:moveTo>
                      <a:pt x="0" y="0"/>
                    </a:moveTo>
                    <a:lnTo>
                      <a:pt x="4952059" y="0"/>
                    </a:lnTo>
                    <a:lnTo>
                      <a:pt x="4952059" y="860311"/>
                    </a:lnTo>
                    <a:lnTo>
                      <a:pt x="0" y="860311"/>
                    </a:lnTo>
                    <a:close/>
                  </a:path>
                </a:pathLst>
              </a:custGeom>
              <a:solidFill>
                <a:srgbClr val="E5FF60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" name="TextBox 7"/>
              <p:cNvSpPr txBox="1"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-38100"/>
                <a:ext cx="4952059" cy="89841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8" name="Group 8"/>
            <p:cNvGrpSpPr>
              <a:grpSpLocks noGrp="1" noUngrp="1" noRot="1" noMove="1" noResize="1"/>
            </p:cNvGrpSpPr>
            <p:nvPr/>
          </p:nvGrpSpPr>
          <p:grpSpPr>
            <a:xfrm>
              <a:off x="3860019" y="2077205"/>
              <a:ext cx="17826686" cy="1576553"/>
              <a:chOff x="0" y="0"/>
              <a:chExt cx="3521321" cy="311418"/>
            </a:xfrm>
          </p:grpSpPr>
          <p:sp>
            <p:nvSpPr>
              <p:cNvPr id="9" name="Freeform 9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0"/>
                <a:ext cx="3521321" cy="311418"/>
              </a:xfrm>
              <a:custGeom>
                <a:avLst/>
                <a:gdLst/>
                <a:ahLst/>
                <a:cxnLst/>
                <a:rect l="l" t="t" r="r" b="b"/>
                <a:pathLst>
                  <a:path w="3521321" h="311418">
                    <a:moveTo>
                      <a:pt x="29532" y="0"/>
                    </a:moveTo>
                    <a:lnTo>
                      <a:pt x="3491789" y="0"/>
                    </a:lnTo>
                    <a:cubicBezTo>
                      <a:pt x="3508099" y="0"/>
                      <a:pt x="3521321" y="13222"/>
                      <a:pt x="3521321" y="29532"/>
                    </a:cubicBezTo>
                    <a:lnTo>
                      <a:pt x="3521321" y="281886"/>
                    </a:lnTo>
                    <a:cubicBezTo>
                      <a:pt x="3521321" y="298196"/>
                      <a:pt x="3508099" y="311418"/>
                      <a:pt x="3491789" y="311418"/>
                    </a:cubicBezTo>
                    <a:lnTo>
                      <a:pt x="29532" y="311418"/>
                    </a:lnTo>
                    <a:cubicBezTo>
                      <a:pt x="13222" y="311418"/>
                      <a:pt x="0" y="298196"/>
                      <a:pt x="0" y="281886"/>
                    </a:cubicBezTo>
                    <a:lnTo>
                      <a:pt x="0" y="29532"/>
                    </a:lnTo>
                    <a:cubicBezTo>
                      <a:pt x="0" y="13222"/>
                      <a:pt x="13222" y="0"/>
                      <a:pt x="29532" y="0"/>
                    </a:cubicBezTo>
                    <a:close/>
                  </a:path>
                </a:pathLst>
              </a:custGeom>
              <a:solidFill>
                <a:srgbClr val="39416C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" name="TextBox 10"/>
              <p:cNvSpPr txBox="1"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-38100"/>
                <a:ext cx="3521321" cy="34951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1" name="Freeform 11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5400000" flipV="1">
              <a:off x="15761281" y="35722"/>
              <a:ext cx="1082730" cy="7998401"/>
            </a:xfrm>
            <a:custGeom>
              <a:avLst/>
              <a:gdLst/>
              <a:ahLst/>
              <a:cxnLst/>
              <a:rect l="l" t="t" r="r" b="b"/>
              <a:pathLst>
                <a:path w="1082730" h="7998401">
                  <a:moveTo>
                    <a:pt x="0" y="7998400"/>
                  </a:moveTo>
                  <a:lnTo>
                    <a:pt x="1082730" y="7998400"/>
                  </a:lnTo>
                  <a:lnTo>
                    <a:pt x="1082730" y="0"/>
                  </a:lnTo>
                  <a:lnTo>
                    <a:pt x="0" y="0"/>
                  </a:lnTo>
                  <a:lnTo>
                    <a:pt x="0" y="7998400"/>
                  </a:lnTo>
                  <a:close/>
                </a:path>
              </a:pathLst>
            </a:custGeom>
            <a:blipFill>
              <a:blip r:embed="rId6"/>
              <a:stretch>
                <a:fillRect l="-668729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1686705" y="1917004"/>
              <a:ext cx="3383095" cy="1896953"/>
            </a:xfrm>
            <a:custGeom>
              <a:avLst/>
              <a:gdLst/>
              <a:ahLst/>
              <a:cxnLst/>
              <a:rect l="l" t="t" r="r" b="b"/>
              <a:pathLst>
                <a:path w="3383095" h="1896953">
                  <a:moveTo>
                    <a:pt x="0" y="0"/>
                  </a:moveTo>
                  <a:lnTo>
                    <a:pt x="3383095" y="0"/>
                  </a:lnTo>
                  <a:lnTo>
                    <a:pt x="3383095" y="1896954"/>
                  </a:lnTo>
                  <a:lnTo>
                    <a:pt x="0" y="1896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402613" y="1381251"/>
              <a:ext cx="1951100" cy="1876260"/>
            </a:xfrm>
            <a:custGeom>
              <a:avLst/>
              <a:gdLst/>
              <a:ahLst/>
              <a:cxnLst/>
              <a:rect l="l" t="t" r="r" b="b"/>
              <a:pathLst>
                <a:path w="1951100" h="1876260">
                  <a:moveTo>
                    <a:pt x="0" y="0"/>
                  </a:moveTo>
                  <a:lnTo>
                    <a:pt x="1951101" y="0"/>
                  </a:lnTo>
                  <a:lnTo>
                    <a:pt x="1951101" y="1876260"/>
                  </a:lnTo>
                  <a:lnTo>
                    <a:pt x="0" y="18762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0974488" y="2852755"/>
              <a:ext cx="1793535" cy="1723532"/>
            </a:xfrm>
            <a:custGeom>
              <a:avLst/>
              <a:gdLst/>
              <a:ahLst/>
              <a:cxnLst/>
              <a:rect l="l" t="t" r="r" b="b"/>
              <a:pathLst>
                <a:path w="1793535" h="1723532">
                  <a:moveTo>
                    <a:pt x="0" y="0"/>
                  </a:moveTo>
                  <a:lnTo>
                    <a:pt x="1793535" y="0"/>
                  </a:lnTo>
                  <a:lnTo>
                    <a:pt x="1793535" y="1723532"/>
                  </a:lnTo>
                  <a:lnTo>
                    <a:pt x="0" y="17235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10487" y="2319381"/>
              <a:ext cx="23934626" cy="10922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480"/>
                </a:lnSpc>
              </a:pPr>
              <a:r>
                <a:rPr lang="en-US" sz="5400">
                  <a:solidFill>
                    <a:srgbClr val="FFFFFF"/>
                  </a:solidFill>
                  <a:latin typeface="Elephant 1"/>
                  <a:ea typeface="Elephant 1"/>
                  <a:cs typeface="Elephant 1"/>
                  <a:sym typeface="Elephant 1"/>
                </a:rPr>
                <a:t>Gratitude in Different Cultures</a:t>
              </a:r>
            </a:p>
          </p:txBody>
        </p:sp>
      </p:grpSp>
      <p:pic>
        <p:nvPicPr>
          <p:cNvPr id="16" name="Picture 16"/>
          <p:cNvPicPr>
            <a:picLocks noChangeAspect="1"/>
          </p:cNvPicPr>
          <p:nvPr>
            <a:videoFile r:link="rId1"/>
          </p:nvPr>
        </p:nvPicPr>
        <p:blipFill>
          <a:blip r:embed="rId10"/>
          <a:stretch>
            <a:fillRect/>
          </a:stretch>
        </p:blipFill>
        <p:spPr>
          <a:xfrm>
            <a:off x="2203812" y="2426531"/>
            <a:ext cx="13366026" cy="751252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8515" y="4129598"/>
            <a:ext cx="3740203" cy="4401082"/>
          </a:xfrm>
          <a:custGeom>
            <a:avLst/>
            <a:gdLst/>
            <a:ahLst/>
            <a:cxnLst/>
            <a:rect l="l" t="t" r="r" b="b"/>
            <a:pathLst>
              <a:path w="3740203" h="4401082">
                <a:moveTo>
                  <a:pt x="0" y="0"/>
                </a:moveTo>
                <a:lnTo>
                  <a:pt x="3740203" y="0"/>
                </a:lnTo>
                <a:lnTo>
                  <a:pt x="3740203" y="4401082"/>
                </a:lnTo>
                <a:lnTo>
                  <a:pt x="0" y="440108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41073" t="-215870" r="-292295" b="-15524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1090631" y="3214253"/>
            <a:ext cx="4012403" cy="3858495"/>
          </a:xfrm>
          <a:custGeom>
            <a:avLst/>
            <a:gdLst/>
            <a:ahLst/>
            <a:cxnLst/>
            <a:rect l="l" t="t" r="r" b="b"/>
            <a:pathLst>
              <a:path w="4012403" h="3858495">
                <a:moveTo>
                  <a:pt x="0" y="0"/>
                </a:moveTo>
                <a:lnTo>
                  <a:pt x="4012403" y="0"/>
                </a:lnTo>
                <a:lnTo>
                  <a:pt x="4012403" y="3858494"/>
                </a:lnTo>
                <a:lnTo>
                  <a:pt x="0" y="385849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721624" y="2792878"/>
            <a:ext cx="11909760" cy="3809681"/>
          </a:xfrm>
          <a:custGeom>
            <a:avLst/>
            <a:gdLst/>
            <a:ahLst/>
            <a:cxnLst/>
            <a:rect l="l" t="t" r="r" b="b"/>
            <a:pathLst>
              <a:path w="11909760" h="3809681">
                <a:moveTo>
                  <a:pt x="0" y="0"/>
                </a:moveTo>
                <a:lnTo>
                  <a:pt x="11909760" y="0"/>
                </a:lnTo>
                <a:lnTo>
                  <a:pt x="11909760" y="3809681"/>
                </a:lnTo>
                <a:lnTo>
                  <a:pt x="0" y="380968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/>
          <p:nvPr/>
        </p:nvGrpSpPr>
        <p:grpSpPr>
          <a:xfrm rot="-5400000">
            <a:off x="-1299430" y="4599248"/>
            <a:ext cx="3809681" cy="196941"/>
            <a:chOff x="0" y="0"/>
            <a:chExt cx="1003373" cy="5186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003373" cy="51869"/>
            </a:xfrm>
            <a:custGeom>
              <a:avLst/>
              <a:gdLst/>
              <a:ahLst/>
              <a:cxnLst/>
              <a:rect l="l" t="t" r="r" b="b"/>
              <a:pathLst>
                <a:path w="1003373" h="51869">
                  <a:moveTo>
                    <a:pt x="0" y="0"/>
                  </a:moveTo>
                  <a:lnTo>
                    <a:pt x="1003373" y="0"/>
                  </a:lnTo>
                  <a:lnTo>
                    <a:pt x="1003373" y="51869"/>
                  </a:lnTo>
                  <a:lnTo>
                    <a:pt x="0" y="51869"/>
                  </a:lnTo>
                  <a:close/>
                </a:path>
              </a:pathLst>
            </a:custGeom>
            <a:solidFill>
              <a:srgbClr val="FF7E6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1003373" cy="899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 rot="-5400000">
            <a:off x="10628073" y="4599248"/>
            <a:ext cx="3809681" cy="196941"/>
            <a:chOff x="0" y="0"/>
            <a:chExt cx="1003373" cy="5186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003373" cy="51869"/>
            </a:xfrm>
            <a:custGeom>
              <a:avLst/>
              <a:gdLst/>
              <a:ahLst/>
              <a:cxnLst/>
              <a:rect l="l" t="t" r="r" b="b"/>
              <a:pathLst>
                <a:path w="1003373" h="51869">
                  <a:moveTo>
                    <a:pt x="0" y="0"/>
                  </a:moveTo>
                  <a:lnTo>
                    <a:pt x="1003373" y="0"/>
                  </a:lnTo>
                  <a:lnTo>
                    <a:pt x="1003373" y="51869"/>
                  </a:lnTo>
                  <a:lnTo>
                    <a:pt x="0" y="51869"/>
                  </a:lnTo>
                  <a:close/>
                </a:path>
              </a:pathLst>
            </a:custGeom>
            <a:solidFill>
              <a:srgbClr val="FF7E6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1003373" cy="899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506941" y="2674014"/>
            <a:ext cx="12124444" cy="217334"/>
            <a:chOff x="0" y="0"/>
            <a:chExt cx="3193269" cy="5724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3193269" cy="57240"/>
            </a:xfrm>
            <a:custGeom>
              <a:avLst/>
              <a:gdLst/>
              <a:ahLst/>
              <a:cxnLst/>
              <a:rect l="l" t="t" r="r" b="b"/>
              <a:pathLst>
                <a:path w="3193269" h="57240">
                  <a:moveTo>
                    <a:pt x="0" y="0"/>
                  </a:moveTo>
                  <a:lnTo>
                    <a:pt x="3193269" y="0"/>
                  </a:lnTo>
                  <a:lnTo>
                    <a:pt x="3193269" y="57240"/>
                  </a:lnTo>
                  <a:lnTo>
                    <a:pt x="0" y="57240"/>
                  </a:lnTo>
                  <a:close/>
                </a:path>
              </a:pathLst>
            </a:custGeom>
            <a:solidFill>
              <a:srgbClr val="FF7E6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3193269" cy="953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506941" y="6493892"/>
            <a:ext cx="12124444" cy="217334"/>
            <a:chOff x="0" y="0"/>
            <a:chExt cx="3193269" cy="5724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3193269" cy="57240"/>
            </a:xfrm>
            <a:custGeom>
              <a:avLst/>
              <a:gdLst/>
              <a:ahLst/>
              <a:cxnLst/>
              <a:rect l="l" t="t" r="r" b="b"/>
              <a:pathLst>
                <a:path w="3193269" h="57240">
                  <a:moveTo>
                    <a:pt x="0" y="0"/>
                  </a:moveTo>
                  <a:lnTo>
                    <a:pt x="3193269" y="0"/>
                  </a:lnTo>
                  <a:lnTo>
                    <a:pt x="3193269" y="57240"/>
                  </a:lnTo>
                  <a:lnTo>
                    <a:pt x="0" y="57240"/>
                  </a:lnTo>
                  <a:close/>
                </a:path>
              </a:pathLst>
            </a:custGeom>
            <a:solidFill>
              <a:srgbClr val="FF7E6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3193269" cy="953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7" name="Freeform 17"/>
          <p:cNvSpPr/>
          <p:nvPr/>
        </p:nvSpPr>
        <p:spPr>
          <a:xfrm>
            <a:off x="10992161" y="5891651"/>
            <a:ext cx="5462000" cy="3617378"/>
          </a:xfrm>
          <a:custGeom>
            <a:avLst/>
            <a:gdLst/>
            <a:ahLst/>
            <a:cxnLst/>
            <a:rect l="l" t="t" r="r" b="b"/>
            <a:pathLst>
              <a:path w="5462000" h="3617378">
                <a:moveTo>
                  <a:pt x="0" y="0"/>
                </a:moveTo>
                <a:lnTo>
                  <a:pt x="5462000" y="0"/>
                </a:lnTo>
                <a:lnTo>
                  <a:pt x="5462000" y="3617377"/>
                </a:lnTo>
                <a:lnTo>
                  <a:pt x="0" y="36173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8" name="Group 18"/>
          <p:cNvGrpSpPr/>
          <p:nvPr/>
        </p:nvGrpSpPr>
        <p:grpSpPr>
          <a:xfrm rot="-5400000">
            <a:off x="14496787" y="7517181"/>
            <a:ext cx="3933355" cy="196405"/>
            <a:chOff x="0" y="0"/>
            <a:chExt cx="1035945" cy="51728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035945" cy="51728"/>
            </a:xfrm>
            <a:custGeom>
              <a:avLst/>
              <a:gdLst/>
              <a:ahLst/>
              <a:cxnLst/>
              <a:rect l="l" t="t" r="r" b="b"/>
              <a:pathLst>
                <a:path w="1035945" h="51728">
                  <a:moveTo>
                    <a:pt x="0" y="0"/>
                  </a:moveTo>
                  <a:lnTo>
                    <a:pt x="1035945" y="0"/>
                  </a:lnTo>
                  <a:lnTo>
                    <a:pt x="1035945" y="51728"/>
                  </a:lnTo>
                  <a:lnTo>
                    <a:pt x="0" y="51728"/>
                  </a:lnTo>
                  <a:close/>
                </a:path>
              </a:pathLst>
            </a:custGeom>
            <a:solidFill>
              <a:srgbClr val="DAC9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38100"/>
              <a:ext cx="1035945" cy="898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 rot="-5400000">
            <a:off x="9073501" y="7491898"/>
            <a:ext cx="3837320" cy="196941"/>
            <a:chOff x="0" y="0"/>
            <a:chExt cx="1010652" cy="51869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1010652" cy="51869"/>
            </a:xfrm>
            <a:custGeom>
              <a:avLst/>
              <a:gdLst/>
              <a:ahLst/>
              <a:cxnLst/>
              <a:rect l="l" t="t" r="r" b="b"/>
              <a:pathLst>
                <a:path w="1010652" h="51869">
                  <a:moveTo>
                    <a:pt x="0" y="0"/>
                  </a:moveTo>
                  <a:lnTo>
                    <a:pt x="1010652" y="0"/>
                  </a:lnTo>
                  <a:lnTo>
                    <a:pt x="1010652" y="51869"/>
                  </a:lnTo>
                  <a:lnTo>
                    <a:pt x="0" y="51869"/>
                  </a:lnTo>
                  <a:close/>
                </a:path>
              </a:pathLst>
            </a:custGeom>
            <a:solidFill>
              <a:srgbClr val="DAC9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38100"/>
              <a:ext cx="1010652" cy="899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10893691" y="9387145"/>
            <a:ext cx="5667977" cy="222306"/>
            <a:chOff x="0" y="0"/>
            <a:chExt cx="1492800" cy="5855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1492800" cy="58550"/>
            </a:xfrm>
            <a:custGeom>
              <a:avLst/>
              <a:gdLst/>
              <a:ahLst/>
              <a:cxnLst/>
              <a:rect l="l" t="t" r="r" b="b"/>
              <a:pathLst>
                <a:path w="1492800" h="58550">
                  <a:moveTo>
                    <a:pt x="0" y="0"/>
                  </a:moveTo>
                  <a:lnTo>
                    <a:pt x="1492800" y="0"/>
                  </a:lnTo>
                  <a:lnTo>
                    <a:pt x="1492800" y="58550"/>
                  </a:lnTo>
                  <a:lnTo>
                    <a:pt x="0" y="58550"/>
                  </a:lnTo>
                  <a:close/>
                </a:path>
              </a:pathLst>
            </a:custGeom>
            <a:solidFill>
              <a:srgbClr val="DAC9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-38100"/>
              <a:ext cx="1492800" cy="966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10893691" y="5648706"/>
            <a:ext cx="5667977" cy="242945"/>
            <a:chOff x="0" y="0"/>
            <a:chExt cx="1492800" cy="63985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1492800" cy="63985"/>
            </a:xfrm>
            <a:custGeom>
              <a:avLst/>
              <a:gdLst/>
              <a:ahLst/>
              <a:cxnLst/>
              <a:rect l="l" t="t" r="r" b="b"/>
              <a:pathLst>
                <a:path w="1492800" h="63985">
                  <a:moveTo>
                    <a:pt x="0" y="0"/>
                  </a:moveTo>
                  <a:lnTo>
                    <a:pt x="1492800" y="0"/>
                  </a:lnTo>
                  <a:lnTo>
                    <a:pt x="1492800" y="63985"/>
                  </a:lnTo>
                  <a:lnTo>
                    <a:pt x="0" y="63985"/>
                  </a:lnTo>
                  <a:close/>
                </a:path>
              </a:pathLst>
            </a:custGeom>
            <a:solidFill>
              <a:srgbClr val="DAC9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-38100"/>
              <a:ext cx="1492800" cy="1020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0" name="Group 30"/>
          <p:cNvGrpSpPr>
            <a:grpSpLocks noGrp="1" noUngrp="1" noRot="1" noMove="1" noResize="1"/>
          </p:cNvGrpSpPr>
          <p:nvPr/>
        </p:nvGrpSpPr>
        <p:grpSpPr>
          <a:xfrm>
            <a:off x="-514350" y="-1150346"/>
            <a:ext cx="18802350" cy="3576876"/>
            <a:chOff x="0" y="-192881"/>
            <a:chExt cx="25069800" cy="4769169"/>
          </a:xfrm>
        </p:grpSpPr>
        <p:grpSp>
          <p:nvGrpSpPr>
            <p:cNvPr id="31" name="Group 31"/>
            <p:cNvGrpSpPr>
              <a:grpSpLocks noGrp="1" noUngrp="1" noRot="1" noMove="1" noResize="1"/>
            </p:cNvGrpSpPr>
            <p:nvPr/>
          </p:nvGrpSpPr>
          <p:grpSpPr>
            <a:xfrm>
              <a:off x="0" y="-192881"/>
              <a:ext cx="25069800" cy="4548204"/>
              <a:chOff x="0" y="-38100"/>
              <a:chExt cx="4952059" cy="898411"/>
            </a:xfrm>
          </p:grpSpPr>
          <p:sp>
            <p:nvSpPr>
              <p:cNvPr id="32" name="Freeform 32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35467" y="264872"/>
                <a:ext cx="4816592" cy="595439"/>
              </a:xfrm>
              <a:custGeom>
                <a:avLst/>
                <a:gdLst/>
                <a:ahLst/>
                <a:cxnLst/>
                <a:rect l="l" t="t" r="r" b="b"/>
                <a:pathLst>
                  <a:path w="4952059" h="860311">
                    <a:moveTo>
                      <a:pt x="0" y="0"/>
                    </a:moveTo>
                    <a:lnTo>
                      <a:pt x="4952059" y="0"/>
                    </a:lnTo>
                    <a:lnTo>
                      <a:pt x="4952059" y="860311"/>
                    </a:lnTo>
                    <a:lnTo>
                      <a:pt x="0" y="860311"/>
                    </a:lnTo>
                    <a:close/>
                  </a:path>
                </a:pathLst>
              </a:custGeom>
              <a:solidFill>
                <a:srgbClr val="E5FF60"/>
              </a:solidFill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3" name="TextBox 33"/>
              <p:cNvSpPr txBox="1"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-38100"/>
                <a:ext cx="4952059" cy="89841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34" name="Group 34"/>
            <p:cNvGrpSpPr>
              <a:grpSpLocks noGrp="1" noUngrp="1" noRot="1" noMove="1" noResize="1"/>
            </p:cNvGrpSpPr>
            <p:nvPr/>
          </p:nvGrpSpPr>
          <p:grpSpPr>
            <a:xfrm>
              <a:off x="3860019" y="2077205"/>
              <a:ext cx="17826686" cy="1576553"/>
              <a:chOff x="0" y="0"/>
              <a:chExt cx="3521321" cy="311418"/>
            </a:xfrm>
          </p:grpSpPr>
          <p:sp>
            <p:nvSpPr>
              <p:cNvPr id="35" name="Freeform 35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0"/>
                <a:ext cx="3521321" cy="311418"/>
              </a:xfrm>
              <a:custGeom>
                <a:avLst/>
                <a:gdLst/>
                <a:ahLst/>
                <a:cxnLst/>
                <a:rect l="l" t="t" r="r" b="b"/>
                <a:pathLst>
                  <a:path w="3521321" h="311418">
                    <a:moveTo>
                      <a:pt x="29532" y="0"/>
                    </a:moveTo>
                    <a:lnTo>
                      <a:pt x="3491789" y="0"/>
                    </a:lnTo>
                    <a:cubicBezTo>
                      <a:pt x="3508099" y="0"/>
                      <a:pt x="3521321" y="13222"/>
                      <a:pt x="3521321" y="29532"/>
                    </a:cubicBezTo>
                    <a:lnTo>
                      <a:pt x="3521321" y="281886"/>
                    </a:lnTo>
                    <a:cubicBezTo>
                      <a:pt x="3521321" y="298196"/>
                      <a:pt x="3508099" y="311418"/>
                      <a:pt x="3491789" y="311418"/>
                    </a:cubicBezTo>
                    <a:lnTo>
                      <a:pt x="29532" y="311418"/>
                    </a:lnTo>
                    <a:cubicBezTo>
                      <a:pt x="13222" y="311418"/>
                      <a:pt x="0" y="298196"/>
                      <a:pt x="0" y="281886"/>
                    </a:cubicBezTo>
                    <a:lnTo>
                      <a:pt x="0" y="29532"/>
                    </a:lnTo>
                    <a:cubicBezTo>
                      <a:pt x="0" y="13222"/>
                      <a:pt x="13222" y="0"/>
                      <a:pt x="29532" y="0"/>
                    </a:cubicBezTo>
                    <a:close/>
                  </a:path>
                </a:pathLst>
              </a:custGeom>
              <a:solidFill>
                <a:srgbClr val="39416C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" name="TextBox 36"/>
              <p:cNvSpPr txBox="1"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-38100"/>
                <a:ext cx="3521321" cy="34951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37" name="Freeform 3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5400000" flipV="1">
              <a:off x="15761281" y="35722"/>
              <a:ext cx="1082730" cy="7998401"/>
            </a:xfrm>
            <a:custGeom>
              <a:avLst/>
              <a:gdLst/>
              <a:ahLst/>
              <a:cxnLst/>
              <a:rect l="l" t="t" r="r" b="b"/>
              <a:pathLst>
                <a:path w="1082730" h="7998401">
                  <a:moveTo>
                    <a:pt x="0" y="7998400"/>
                  </a:moveTo>
                  <a:lnTo>
                    <a:pt x="1082730" y="7998400"/>
                  </a:lnTo>
                  <a:lnTo>
                    <a:pt x="1082730" y="0"/>
                  </a:lnTo>
                  <a:lnTo>
                    <a:pt x="0" y="0"/>
                  </a:lnTo>
                  <a:lnTo>
                    <a:pt x="0" y="7998400"/>
                  </a:lnTo>
                  <a:close/>
                </a:path>
              </a:pathLst>
            </a:custGeom>
            <a:blipFill>
              <a:blip r:embed="rId7"/>
              <a:stretch>
                <a:fillRect l="-668729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38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1686705" y="1917004"/>
              <a:ext cx="3383095" cy="1896953"/>
            </a:xfrm>
            <a:custGeom>
              <a:avLst/>
              <a:gdLst/>
              <a:ahLst/>
              <a:cxnLst/>
              <a:rect l="l" t="t" r="r" b="b"/>
              <a:pathLst>
                <a:path w="3383095" h="1896953">
                  <a:moveTo>
                    <a:pt x="0" y="0"/>
                  </a:moveTo>
                  <a:lnTo>
                    <a:pt x="3383095" y="0"/>
                  </a:lnTo>
                  <a:lnTo>
                    <a:pt x="3383095" y="1896954"/>
                  </a:lnTo>
                  <a:lnTo>
                    <a:pt x="0" y="1896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39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402613" y="1381251"/>
              <a:ext cx="1951100" cy="1876260"/>
            </a:xfrm>
            <a:custGeom>
              <a:avLst/>
              <a:gdLst/>
              <a:ahLst/>
              <a:cxnLst/>
              <a:rect l="l" t="t" r="r" b="b"/>
              <a:pathLst>
                <a:path w="1951100" h="1876260">
                  <a:moveTo>
                    <a:pt x="0" y="0"/>
                  </a:moveTo>
                  <a:lnTo>
                    <a:pt x="1951101" y="0"/>
                  </a:lnTo>
                  <a:lnTo>
                    <a:pt x="1951101" y="1876260"/>
                  </a:lnTo>
                  <a:lnTo>
                    <a:pt x="0" y="18762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40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0974488" y="2852755"/>
              <a:ext cx="1793535" cy="1723532"/>
            </a:xfrm>
            <a:custGeom>
              <a:avLst/>
              <a:gdLst/>
              <a:ahLst/>
              <a:cxnLst/>
              <a:rect l="l" t="t" r="r" b="b"/>
              <a:pathLst>
                <a:path w="1793535" h="1723532">
                  <a:moveTo>
                    <a:pt x="0" y="0"/>
                  </a:moveTo>
                  <a:lnTo>
                    <a:pt x="1793535" y="0"/>
                  </a:lnTo>
                  <a:lnTo>
                    <a:pt x="1793535" y="1723532"/>
                  </a:lnTo>
                  <a:lnTo>
                    <a:pt x="0" y="17235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TextBox 41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10487" y="2319381"/>
              <a:ext cx="23934626" cy="10922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480"/>
                </a:lnSpc>
              </a:pPr>
              <a:r>
                <a:rPr lang="en-US" sz="5400">
                  <a:solidFill>
                    <a:srgbClr val="FFFFFF"/>
                  </a:solidFill>
                  <a:latin typeface="Elephant 1"/>
                  <a:ea typeface="Elephant 1"/>
                  <a:cs typeface="Elephant 1"/>
                  <a:sym typeface="Elephant 1"/>
                </a:rPr>
                <a:t>Gratitude from Different Perspectives</a:t>
              </a:r>
            </a:p>
          </p:txBody>
        </p:sp>
      </p:grpSp>
      <p:sp>
        <p:nvSpPr>
          <p:cNvPr id="42" name="TextBox 42"/>
          <p:cNvSpPr txBox="1"/>
          <p:nvPr/>
        </p:nvSpPr>
        <p:spPr>
          <a:xfrm>
            <a:off x="2380664" y="7054126"/>
            <a:ext cx="6867552" cy="25279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39416C"/>
                </a:solidFill>
                <a:latin typeface="Jost 2"/>
                <a:ea typeface="Jost 2"/>
                <a:cs typeface="Jost 2"/>
                <a:sym typeface="Jost 2"/>
              </a:rPr>
              <a:t>Let’s look at gratitude from a </a:t>
            </a:r>
            <a:r>
              <a:rPr lang="en-US" sz="3600" b="1">
                <a:solidFill>
                  <a:srgbClr val="39416C"/>
                </a:solidFill>
                <a:latin typeface="Jost 2 Bold"/>
                <a:ea typeface="Jost 2 Bold"/>
                <a:cs typeface="Jost 2 Bold"/>
                <a:sym typeface="Jost 2 Bold"/>
              </a:rPr>
              <a:t>multicultural perspective.</a:t>
            </a:r>
            <a:r>
              <a:rPr lang="en-US" sz="3600">
                <a:solidFill>
                  <a:srgbClr val="39416C"/>
                </a:solidFill>
                <a:latin typeface="Jost 2"/>
                <a:ea typeface="Jost 2"/>
                <a:cs typeface="Jost 2"/>
                <a:sym typeface="Jost 2"/>
              </a:rPr>
              <a:t> Read </a:t>
            </a:r>
            <a:r>
              <a:rPr lang="en-US" sz="3600" u="sng">
                <a:solidFill>
                  <a:srgbClr val="39416C"/>
                </a:solidFill>
                <a:latin typeface="Jost 2"/>
                <a:ea typeface="Jost 2"/>
                <a:cs typeface="Jost 2"/>
                <a:sym typeface="Jost 2"/>
                <a:hlinkClick r:id="rId11" tooltip="https://greatergood.berkeley.edu/article/item/how_cultural_differences_shape_your_gratitude"/>
              </a:rPr>
              <a:t>this article </a:t>
            </a:r>
            <a:r>
              <a:rPr lang="en-US" sz="3600">
                <a:solidFill>
                  <a:srgbClr val="39416C"/>
                </a:solidFill>
                <a:latin typeface="Jost 2"/>
                <a:ea typeface="Jost 2"/>
                <a:cs typeface="Jost 2"/>
                <a:sym typeface="Jost 2"/>
              </a:rPr>
              <a:t>with your group and be ready to discuss as a class.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-514350" y="-1150346"/>
            <a:ext cx="18802350" cy="3676175"/>
            <a:chOff x="0" y="-192881"/>
            <a:chExt cx="25069800" cy="4901566"/>
          </a:xfrm>
        </p:grpSpPr>
        <p:grpSp>
          <p:nvGrpSpPr>
            <p:cNvPr id="3" name="Group 3"/>
            <p:cNvGrpSpPr>
              <a:grpSpLocks noGrp="1" noUngrp="1" noRot="1" noMove="1" noResize="1"/>
            </p:cNvGrpSpPr>
            <p:nvPr/>
          </p:nvGrpSpPr>
          <p:grpSpPr>
            <a:xfrm>
              <a:off x="0" y="-192881"/>
              <a:ext cx="25069800" cy="4548204"/>
              <a:chOff x="0" y="-38100"/>
              <a:chExt cx="4952059" cy="898411"/>
            </a:xfrm>
          </p:grpSpPr>
          <p:sp>
            <p:nvSpPr>
              <p:cNvPr id="4" name="Freeform 4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35467" y="264872"/>
                <a:ext cx="4816592" cy="595439"/>
              </a:xfrm>
              <a:custGeom>
                <a:avLst/>
                <a:gdLst/>
                <a:ahLst/>
                <a:cxnLst/>
                <a:rect l="l" t="t" r="r" b="b"/>
                <a:pathLst>
                  <a:path w="4952059" h="860311">
                    <a:moveTo>
                      <a:pt x="0" y="0"/>
                    </a:moveTo>
                    <a:lnTo>
                      <a:pt x="4952059" y="0"/>
                    </a:lnTo>
                    <a:lnTo>
                      <a:pt x="4952059" y="860311"/>
                    </a:lnTo>
                    <a:lnTo>
                      <a:pt x="0" y="860311"/>
                    </a:lnTo>
                    <a:close/>
                  </a:path>
                </a:pathLst>
              </a:custGeom>
              <a:solidFill>
                <a:srgbClr val="E5FF60"/>
              </a:solidFill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5" name="TextBox 5"/>
              <p:cNvSpPr txBox="1"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-38100"/>
                <a:ext cx="4952059" cy="89841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6" name="Group 6"/>
            <p:cNvGrpSpPr>
              <a:grpSpLocks noGrp="1" noUngrp="1" noRot="1" noMove="1" noResize="1"/>
            </p:cNvGrpSpPr>
            <p:nvPr/>
          </p:nvGrpSpPr>
          <p:grpSpPr>
            <a:xfrm>
              <a:off x="3860019" y="2077205"/>
              <a:ext cx="17826686" cy="1576553"/>
              <a:chOff x="0" y="0"/>
              <a:chExt cx="3521321" cy="311418"/>
            </a:xfrm>
          </p:grpSpPr>
          <p:sp>
            <p:nvSpPr>
              <p:cNvPr id="7" name="Freeform 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0"/>
                <a:ext cx="3521321" cy="311418"/>
              </a:xfrm>
              <a:custGeom>
                <a:avLst/>
                <a:gdLst/>
                <a:ahLst/>
                <a:cxnLst/>
                <a:rect l="l" t="t" r="r" b="b"/>
                <a:pathLst>
                  <a:path w="3521321" h="311418">
                    <a:moveTo>
                      <a:pt x="29532" y="0"/>
                    </a:moveTo>
                    <a:lnTo>
                      <a:pt x="3491789" y="0"/>
                    </a:lnTo>
                    <a:cubicBezTo>
                      <a:pt x="3508099" y="0"/>
                      <a:pt x="3521321" y="13222"/>
                      <a:pt x="3521321" y="29532"/>
                    </a:cubicBezTo>
                    <a:lnTo>
                      <a:pt x="3521321" y="281886"/>
                    </a:lnTo>
                    <a:cubicBezTo>
                      <a:pt x="3521321" y="298196"/>
                      <a:pt x="3508099" y="311418"/>
                      <a:pt x="3491789" y="311418"/>
                    </a:cubicBezTo>
                    <a:lnTo>
                      <a:pt x="29532" y="311418"/>
                    </a:lnTo>
                    <a:cubicBezTo>
                      <a:pt x="13222" y="311418"/>
                      <a:pt x="0" y="298196"/>
                      <a:pt x="0" y="281886"/>
                    </a:cubicBezTo>
                    <a:lnTo>
                      <a:pt x="0" y="29532"/>
                    </a:lnTo>
                    <a:cubicBezTo>
                      <a:pt x="0" y="13222"/>
                      <a:pt x="13222" y="0"/>
                      <a:pt x="29532" y="0"/>
                    </a:cubicBezTo>
                    <a:close/>
                  </a:path>
                </a:pathLst>
              </a:custGeom>
              <a:solidFill>
                <a:srgbClr val="39416C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" name="TextBox 8"/>
              <p:cNvSpPr txBox="1"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-38100"/>
                <a:ext cx="3521321" cy="34951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9" name="Freeform 9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1686705" y="1917004"/>
              <a:ext cx="3383095" cy="1896953"/>
            </a:xfrm>
            <a:custGeom>
              <a:avLst/>
              <a:gdLst/>
              <a:ahLst/>
              <a:cxnLst/>
              <a:rect l="l" t="t" r="r" b="b"/>
              <a:pathLst>
                <a:path w="3383095" h="1896953">
                  <a:moveTo>
                    <a:pt x="0" y="0"/>
                  </a:moveTo>
                  <a:lnTo>
                    <a:pt x="3383095" y="0"/>
                  </a:lnTo>
                  <a:lnTo>
                    <a:pt x="3383095" y="1896954"/>
                  </a:lnTo>
                  <a:lnTo>
                    <a:pt x="0" y="1896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402613" y="1381251"/>
              <a:ext cx="1951100" cy="1876260"/>
            </a:xfrm>
            <a:custGeom>
              <a:avLst/>
              <a:gdLst/>
              <a:ahLst/>
              <a:cxnLst/>
              <a:rect l="l" t="t" r="r" b="b"/>
              <a:pathLst>
                <a:path w="1951100" h="1876260">
                  <a:moveTo>
                    <a:pt x="0" y="0"/>
                  </a:moveTo>
                  <a:lnTo>
                    <a:pt x="1951101" y="0"/>
                  </a:lnTo>
                  <a:lnTo>
                    <a:pt x="1951101" y="1876260"/>
                  </a:lnTo>
                  <a:lnTo>
                    <a:pt x="0" y="18762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0974488" y="2852755"/>
              <a:ext cx="1793535" cy="1723532"/>
            </a:xfrm>
            <a:custGeom>
              <a:avLst/>
              <a:gdLst/>
              <a:ahLst/>
              <a:cxnLst/>
              <a:rect l="l" t="t" r="r" b="b"/>
              <a:pathLst>
                <a:path w="1793535" h="1723532">
                  <a:moveTo>
                    <a:pt x="0" y="0"/>
                  </a:moveTo>
                  <a:lnTo>
                    <a:pt x="1793535" y="0"/>
                  </a:lnTo>
                  <a:lnTo>
                    <a:pt x="1793535" y="1723532"/>
                  </a:lnTo>
                  <a:lnTo>
                    <a:pt x="0" y="17235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10487" y="2319381"/>
              <a:ext cx="23934626" cy="10922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480"/>
                </a:lnSpc>
              </a:pPr>
              <a:r>
                <a:rPr lang="en-US" sz="5400">
                  <a:solidFill>
                    <a:srgbClr val="FFFFFF"/>
                  </a:solidFill>
                  <a:latin typeface="Elephant 1"/>
                  <a:ea typeface="Elephant 1"/>
                  <a:cs typeface="Elephant 1"/>
                  <a:sym typeface="Elephant 1"/>
                </a:rPr>
                <a:t>Gratitude from Different Perspectives</a:t>
              </a:r>
            </a:p>
          </p:txBody>
        </p:sp>
        <p:sp>
          <p:nvSpPr>
            <p:cNvPr id="13" name="Freeform 1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5400000" flipV="1">
              <a:off x="15641490" y="168119"/>
              <a:ext cx="1082730" cy="7998401"/>
            </a:xfrm>
            <a:custGeom>
              <a:avLst/>
              <a:gdLst/>
              <a:ahLst/>
              <a:cxnLst/>
              <a:rect l="l" t="t" r="r" b="b"/>
              <a:pathLst>
                <a:path w="1082730" h="7998401">
                  <a:moveTo>
                    <a:pt x="0" y="7998400"/>
                  </a:moveTo>
                  <a:lnTo>
                    <a:pt x="1082730" y="7998400"/>
                  </a:lnTo>
                  <a:lnTo>
                    <a:pt x="1082730" y="0"/>
                  </a:lnTo>
                  <a:lnTo>
                    <a:pt x="0" y="0"/>
                  </a:lnTo>
                  <a:lnTo>
                    <a:pt x="0" y="7998400"/>
                  </a:lnTo>
                  <a:close/>
                </a:path>
              </a:pathLst>
            </a:custGeom>
            <a:blipFill>
              <a:blip r:embed="rId6"/>
              <a:stretch>
                <a:fillRect l="-66872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" name="Freeform 14"/>
          <p:cNvSpPr/>
          <p:nvPr/>
        </p:nvSpPr>
        <p:spPr>
          <a:xfrm>
            <a:off x="168515" y="4129598"/>
            <a:ext cx="3740203" cy="4401082"/>
          </a:xfrm>
          <a:custGeom>
            <a:avLst/>
            <a:gdLst/>
            <a:ahLst/>
            <a:cxnLst/>
            <a:rect l="l" t="t" r="r" b="b"/>
            <a:pathLst>
              <a:path w="3740203" h="4401082">
                <a:moveTo>
                  <a:pt x="0" y="0"/>
                </a:moveTo>
                <a:lnTo>
                  <a:pt x="3740203" y="0"/>
                </a:lnTo>
                <a:lnTo>
                  <a:pt x="3740203" y="4401082"/>
                </a:lnTo>
                <a:lnTo>
                  <a:pt x="0" y="440108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641073" t="-215870" r="-292295" b="-15524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>
            <a:off x="11090631" y="3214253"/>
            <a:ext cx="4012403" cy="3858495"/>
          </a:xfrm>
          <a:custGeom>
            <a:avLst/>
            <a:gdLst/>
            <a:ahLst/>
            <a:cxnLst/>
            <a:rect l="l" t="t" r="r" b="b"/>
            <a:pathLst>
              <a:path w="4012403" h="3858495">
                <a:moveTo>
                  <a:pt x="0" y="0"/>
                </a:moveTo>
                <a:lnTo>
                  <a:pt x="4012403" y="0"/>
                </a:lnTo>
                <a:lnTo>
                  <a:pt x="4012403" y="3858494"/>
                </a:lnTo>
                <a:lnTo>
                  <a:pt x="0" y="385849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/>
          <p:nvPr/>
        </p:nvSpPr>
        <p:spPr>
          <a:xfrm>
            <a:off x="12757089" y="5691849"/>
            <a:ext cx="4918853" cy="4726866"/>
          </a:xfrm>
          <a:custGeom>
            <a:avLst/>
            <a:gdLst/>
            <a:ahLst/>
            <a:cxnLst/>
            <a:rect l="l" t="t" r="r" b="b"/>
            <a:pathLst>
              <a:path w="4918853" h="4726866">
                <a:moveTo>
                  <a:pt x="0" y="0"/>
                </a:moveTo>
                <a:lnTo>
                  <a:pt x="4918854" y="0"/>
                </a:lnTo>
                <a:lnTo>
                  <a:pt x="4918854" y="4726866"/>
                </a:lnTo>
                <a:lnTo>
                  <a:pt x="0" y="472686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7" name="Group 17"/>
          <p:cNvGrpSpPr/>
          <p:nvPr/>
        </p:nvGrpSpPr>
        <p:grpSpPr>
          <a:xfrm>
            <a:off x="2987857" y="3214253"/>
            <a:ext cx="12312286" cy="5454969"/>
            <a:chOff x="0" y="0"/>
            <a:chExt cx="3242742" cy="14367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3242742" cy="1436700"/>
            </a:xfrm>
            <a:custGeom>
              <a:avLst/>
              <a:gdLst/>
              <a:ahLst/>
              <a:cxnLst/>
              <a:rect l="l" t="t" r="r" b="b"/>
              <a:pathLst>
                <a:path w="3242742" h="1436700">
                  <a:moveTo>
                    <a:pt x="32069" y="0"/>
                  </a:moveTo>
                  <a:lnTo>
                    <a:pt x="3210673" y="0"/>
                  </a:lnTo>
                  <a:cubicBezTo>
                    <a:pt x="3228384" y="0"/>
                    <a:pt x="3242742" y="14358"/>
                    <a:pt x="3242742" y="32069"/>
                  </a:cubicBezTo>
                  <a:lnTo>
                    <a:pt x="3242742" y="1404631"/>
                  </a:lnTo>
                  <a:cubicBezTo>
                    <a:pt x="3242742" y="1422342"/>
                    <a:pt x="3228384" y="1436700"/>
                    <a:pt x="3210673" y="1436700"/>
                  </a:cubicBezTo>
                  <a:lnTo>
                    <a:pt x="32069" y="1436700"/>
                  </a:lnTo>
                  <a:cubicBezTo>
                    <a:pt x="14358" y="1436700"/>
                    <a:pt x="0" y="1422342"/>
                    <a:pt x="0" y="1404631"/>
                  </a:cubicBezTo>
                  <a:lnTo>
                    <a:pt x="0" y="32069"/>
                  </a:lnTo>
                  <a:cubicBezTo>
                    <a:pt x="0" y="14358"/>
                    <a:pt x="14358" y="0"/>
                    <a:pt x="32069" y="0"/>
                  </a:cubicBezTo>
                  <a:close/>
                </a:path>
              </a:pathLst>
            </a:custGeom>
            <a:solidFill>
              <a:srgbClr val="FF7E6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3242742" cy="14748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3109972" y="3490315"/>
            <a:ext cx="12068055" cy="48456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0181" lvl="1" indent="-375090" algn="l">
              <a:lnSpc>
                <a:spcPts val="4864"/>
              </a:lnSpc>
              <a:spcBef>
                <a:spcPct val="0"/>
              </a:spcBef>
              <a:buFont typeface="Arial"/>
              <a:buChar char="•"/>
            </a:pPr>
            <a:r>
              <a:rPr lang="en-US" sz="3474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What is something you learned about gratitude in different cultures?</a:t>
            </a:r>
          </a:p>
          <a:p>
            <a:pPr algn="l">
              <a:lnSpc>
                <a:spcPts val="4864"/>
              </a:lnSpc>
              <a:spcBef>
                <a:spcPct val="0"/>
              </a:spcBef>
            </a:pPr>
            <a:endParaRPr lang="en-US" sz="3474">
              <a:solidFill>
                <a:srgbClr val="FFFFFF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marL="750181" lvl="1" indent="-375090" algn="l">
              <a:lnSpc>
                <a:spcPts val="4864"/>
              </a:lnSpc>
              <a:spcBef>
                <a:spcPct val="0"/>
              </a:spcBef>
              <a:buFont typeface="Arial"/>
              <a:buChar char="•"/>
            </a:pPr>
            <a:r>
              <a:rPr lang="en-US" sz="3474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What categories of gratitude did you read about? What did you learn about the categories?</a:t>
            </a:r>
          </a:p>
          <a:p>
            <a:pPr algn="l">
              <a:lnSpc>
                <a:spcPts val="4864"/>
              </a:lnSpc>
              <a:spcBef>
                <a:spcPct val="0"/>
              </a:spcBef>
            </a:pPr>
            <a:endParaRPr lang="en-US" sz="3474">
              <a:solidFill>
                <a:srgbClr val="FFFFFF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marL="750181" lvl="1" indent="-375090" algn="l">
              <a:lnSpc>
                <a:spcPts val="4864"/>
              </a:lnSpc>
              <a:spcBef>
                <a:spcPct val="0"/>
              </a:spcBef>
              <a:buFont typeface="Arial"/>
              <a:buChar char="•"/>
            </a:pPr>
            <a:r>
              <a:rPr lang="en-US" sz="3474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Why do you think it’s important to be aware of the cultural perspectives of gratitude?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725821" y="2478203"/>
            <a:ext cx="4015582" cy="471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62"/>
              </a:lnSpc>
              <a:spcBef>
                <a:spcPct val="0"/>
              </a:spcBef>
            </a:pPr>
            <a:r>
              <a:rPr lang="en-US" sz="2830" b="1">
                <a:solidFill>
                  <a:srgbClr val="39416C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Discussion Questions: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8515" y="4129598"/>
            <a:ext cx="3740203" cy="4401082"/>
          </a:xfrm>
          <a:custGeom>
            <a:avLst/>
            <a:gdLst/>
            <a:ahLst/>
            <a:cxnLst/>
            <a:rect l="l" t="t" r="r" b="b"/>
            <a:pathLst>
              <a:path w="3740203" h="4401082">
                <a:moveTo>
                  <a:pt x="0" y="0"/>
                </a:moveTo>
                <a:lnTo>
                  <a:pt x="3740203" y="0"/>
                </a:lnTo>
                <a:lnTo>
                  <a:pt x="3740203" y="4401082"/>
                </a:lnTo>
                <a:lnTo>
                  <a:pt x="0" y="440108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41073" t="-215870" r="-292295" b="-15524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1090631" y="3214253"/>
            <a:ext cx="4012403" cy="3858495"/>
          </a:xfrm>
          <a:custGeom>
            <a:avLst/>
            <a:gdLst/>
            <a:ahLst/>
            <a:cxnLst/>
            <a:rect l="l" t="t" r="r" b="b"/>
            <a:pathLst>
              <a:path w="4012403" h="3858495">
                <a:moveTo>
                  <a:pt x="0" y="0"/>
                </a:moveTo>
                <a:lnTo>
                  <a:pt x="4012403" y="0"/>
                </a:lnTo>
                <a:lnTo>
                  <a:pt x="4012403" y="3858494"/>
                </a:lnTo>
                <a:lnTo>
                  <a:pt x="0" y="385849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2757089" y="5691849"/>
            <a:ext cx="4918853" cy="4726866"/>
          </a:xfrm>
          <a:custGeom>
            <a:avLst/>
            <a:gdLst/>
            <a:ahLst/>
            <a:cxnLst/>
            <a:rect l="l" t="t" r="r" b="b"/>
            <a:pathLst>
              <a:path w="4918853" h="4726866">
                <a:moveTo>
                  <a:pt x="0" y="0"/>
                </a:moveTo>
                <a:lnTo>
                  <a:pt x="4918854" y="0"/>
                </a:lnTo>
                <a:lnTo>
                  <a:pt x="4918854" y="4726866"/>
                </a:lnTo>
                <a:lnTo>
                  <a:pt x="0" y="472686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/>
          <p:nvPr/>
        </p:nvGrpSpPr>
        <p:grpSpPr>
          <a:xfrm>
            <a:off x="2987857" y="3214253"/>
            <a:ext cx="12312286" cy="5454969"/>
            <a:chOff x="0" y="0"/>
            <a:chExt cx="3242742" cy="14367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242742" cy="1436700"/>
            </a:xfrm>
            <a:custGeom>
              <a:avLst/>
              <a:gdLst/>
              <a:ahLst/>
              <a:cxnLst/>
              <a:rect l="l" t="t" r="r" b="b"/>
              <a:pathLst>
                <a:path w="3242742" h="1436700">
                  <a:moveTo>
                    <a:pt x="32069" y="0"/>
                  </a:moveTo>
                  <a:lnTo>
                    <a:pt x="3210673" y="0"/>
                  </a:lnTo>
                  <a:cubicBezTo>
                    <a:pt x="3228384" y="0"/>
                    <a:pt x="3242742" y="14358"/>
                    <a:pt x="3242742" y="32069"/>
                  </a:cubicBezTo>
                  <a:lnTo>
                    <a:pt x="3242742" y="1404631"/>
                  </a:lnTo>
                  <a:cubicBezTo>
                    <a:pt x="3242742" y="1422342"/>
                    <a:pt x="3228384" y="1436700"/>
                    <a:pt x="3210673" y="1436700"/>
                  </a:cubicBezTo>
                  <a:lnTo>
                    <a:pt x="32069" y="1436700"/>
                  </a:lnTo>
                  <a:cubicBezTo>
                    <a:pt x="14358" y="1436700"/>
                    <a:pt x="0" y="1422342"/>
                    <a:pt x="0" y="1404631"/>
                  </a:cubicBezTo>
                  <a:lnTo>
                    <a:pt x="0" y="32069"/>
                  </a:lnTo>
                  <a:cubicBezTo>
                    <a:pt x="0" y="14358"/>
                    <a:pt x="14358" y="0"/>
                    <a:pt x="32069" y="0"/>
                  </a:cubicBezTo>
                  <a:close/>
                </a:path>
              </a:pathLst>
            </a:custGeom>
            <a:solidFill>
              <a:srgbClr val="FF7E6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3242742" cy="14748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3109972" y="3490315"/>
            <a:ext cx="12068055" cy="48456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0181" lvl="1" indent="-375090" algn="l">
              <a:lnSpc>
                <a:spcPts val="4864"/>
              </a:lnSpc>
              <a:buFont typeface="Arial"/>
              <a:buChar char="•"/>
            </a:pPr>
            <a:r>
              <a:rPr lang="en-US" sz="3474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Expressing gratitude can make people uncomfortable.</a:t>
            </a:r>
          </a:p>
          <a:p>
            <a:pPr algn="l">
              <a:lnSpc>
                <a:spcPts val="4864"/>
              </a:lnSpc>
            </a:pPr>
            <a:endParaRPr lang="en-US" sz="3474">
              <a:solidFill>
                <a:srgbClr val="FFFFFF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marL="750181" lvl="1" indent="-375090" algn="l">
              <a:lnSpc>
                <a:spcPts val="4864"/>
              </a:lnSpc>
              <a:buFont typeface="Arial"/>
              <a:buChar char="•"/>
            </a:pPr>
            <a:r>
              <a:rPr lang="en-US" sz="3474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It might not be something practiced in your culture.</a:t>
            </a:r>
          </a:p>
          <a:p>
            <a:pPr algn="l">
              <a:lnSpc>
                <a:spcPts val="4864"/>
              </a:lnSpc>
            </a:pPr>
            <a:endParaRPr lang="en-US" sz="3474">
              <a:solidFill>
                <a:srgbClr val="FFFFFF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marL="750181" lvl="1" indent="-375090" algn="l">
              <a:lnSpc>
                <a:spcPts val="4864"/>
              </a:lnSpc>
              <a:buFont typeface="Arial"/>
              <a:buChar char="•"/>
            </a:pPr>
            <a:r>
              <a:rPr lang="en-US" sz="3474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You might not feel grateful each day.</a:t>
            </a:r>
          </a:p>
          <a:p>
            <a:pPr algn="l">
              <a:lnSpc>
                <a:spcPts val="4864"/>
              </a:lnSpc>
            </a:pPr>
            <a:endParaRPr lang="en-US" sz="3474">
              <a:solidFill>
                <a:srgbClr val="FFFFFF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marL="750181" lvl="1" indent="-375090" algn="l">
              <a:lnSpc>
                <a:spcPts val="4864"/>
              </a:lnSpc>
              <a:spcBef>
                <a:spcPct val="0"/>
              </a:spcBef>
              <a:buFont typeface="Arial"/>
              <a:buChar char="•"/>
            </a:pPr>
            <a:r>
              <a:rPr lang="en-US" sz="3474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Some people may feel expressing gratitude is weak.</a:t>
            </a:r>
          </a:p>
        </p:txBody>
      </p:sp>
      <p:grpSp>
        <p:nvGrpSpPr>
          <p:cNvPr id="9" name="Group 9"/>
          <p:cNvGrpSpPr>
            <a:grpSpLocks noGrp="1" noUngrp="1" noRot="1" noMove="1" noResize="1"/>
          </p:cNvGrpSpPr>
          <p:nvPr/>
        </p:nvGrpSpPr>
        <p:grpSpPr>
          <a:xfrm>
            <a:off x="-514350" y="-1150346"/>
            <a:ext cx="18802350" cy="3576876"/>
            <a:chOff x="0" y="-192881"/>
            <a:chExt cx="25069800" cy="4769169"/>
          </a:xfrm>
        </p:grpSpPr>
        <p:grpSp>
          <p:nvGrpSpPr>
            <p:cNvPr id="10" name="Group 10"/>
            <p:cNvGrpSpPr>
              <a:grpSpLocks noGrp="1" noUngrp="1" noRot="1" noMove="1" noResize="1"/>
            </p:cNvGrpSpPr>
            <p:nvPr/>
          </p:nvGrpSpPr>
          <p:grpSpPr>
            <a:xfrm>
              <a:off x="0" y="-192881"/>
              <a:ext cx="25069800" cy="4548204"/>
              <a:chOff x="0" y="-38100"/>
              <a:chExt cx="4952059" cy="898411"/>
            </a:xfrm>
          </p:grpSpPr>
          <p:sp>
            <p:nvSpPr>
              <p:cNvPr id="11" name="Freeform 11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35467" y="264872"/>
                <a:ext cx="4816592" cy="595439"/>
              </a:xfrm>
              <a:custGeom>
                <a:avLst/>
                <a:gdLst/>
                <a:ahLst/>
                <a:cxnLst/>
                <a:rect l="l" t="t" r="r" b="b"/>
                <a:pathLst>
                  <a:path w="4952059" h="860311">
                    <a:moveTo>
                      <a:pt x="0" y="0"/>
                    </a:moveTo>
                    <a:lnTo>
                      <a:pt x="4952059" y="0"/>
                    </a:lnTo>
                    <a:lnTo>
                      <a:pt x="4952059" y="860311"/>
                    </a:lnTo>
                    <a:lnTo>
                      <a:pt x="0" y="860311"/>
                    </a:lnTo>
                    <a:close/>
                  </a:path>
                </a:pathLst>
              </a:custGeom>
              <a:solidFill>
                <a:srgbClr val="E5FF60"/>
              </a:solidFill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" name="TextBox 12"/>
              <p:cNvSpPr txBox="1"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-38100"/>
                <a:ext cx="4952059" cy="89841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13" name="Group 13"/>
            <p:cNvGrpSpPr>
              <a:grpSpLocks noGrp="1" noUngrp="1" noRot="1" noMove="1" noResize="1"/>
            </p:cNvGrpSpPr>
            <p:nvPr/>
          </p:nvGrpSpPr>
          <p:grpSpPr>
            <a:xfrm>
              <a:off x="4353714" y="1726261"/>
              <a:ext cx="16469465" cy="2227960"/>
              <a:chOff x="0" y="0"/>
              <a:chExt cx="3253228" cy="440091"/>
            </a:xfrm>
          </p:grpSpPr>
          <p:sp>
            <p:nvSpPr>
              <p:cNvPr id="14" name="Freeform 14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0"/>
                <a:ext cx="3253228" cy="440091"/>
              </a:xfrm>
              <a:custGeom>
                <a:avLst/>
                <a:gdLst/>
                <a:ahLst/>
                <a:cxnLst/>
                <a:rect l="l" t="t" r="r" b="b"/>
                <a:pathLst>
                  <a:path w="3253228" h="440091">
                    <a:moveTo>
                      <a:pt x="31965" y="0"/>
                    </a:moveTo>
                    <a:lnTo>
                      <a:pt x="3221262" y="0"/>
                    </a:lnTo>
                    <a:cubicBezTo>
                      <a:pt x="3229740" y="0"/>
                      <a:pt x="3237871" y="3368"/>
                      <a:pt x="3243865" y="9362"/>
                    </a:cubicBezTo>
                    <a:cubicBezTo>
                      <a:pt x="3249860" y="15357"/>
                      <a:pt x="3253228" y="23488"/>
                      <a:pt x="3253228" y="31965"/>
                    </a:cubicBezTo>
                    <a:lnTo>
                      <a:pt x="3253228" y="408126"/>
                    </a:lnTo>
                    <a:cubicBezTo>
                      <a:pt x="3253228" y="416603"/>
                      <a:pt x="3249860" y="424734"/>
                      <a:pt x="3243865" y="430729"/>
                    </a:cubicBezTo>
                    <a:cubicBezTo>
                      <a:pt x="3237871" y="436723"/>
                      <a:pt x="3229740" y="440091"/>
                      <a:pt x="3221262" y="440091"/>
                    </a:cubicBezTo>
                    <a:lnTo>
                      <a:pt x="31965" y="440091"/>
                    </a:lnTo>
                    <a:cubicBezTo>
                      <a:pt x="23488" y="440091"/>
                      <a:pt x="15357" y="436723"/>
                      <a:pt x="9362" y="430729"/>
                    </a:cubicBezTo>
                    <a:cubicBezTo>
                      <a:pt x="3368" y="424734"/>
                      <a:pt x="0" y="416603"/>
                      <a:pt x="0" y="408126"/>
                    </a:cubicBezTo>
                    <a:lnTo>
                      <a:pt x="0" y="31965"/>
                    </a:lnTo>
                    <a:cubicBezTo>
                      <a:pt x="0" y="23488"/>
                      <a:pt x="3368" y="15357"/>
                      <a:pt x="9362" y="9362"/>
                    </a:cubicBezTo>
                    <a:cubicBezTo>
                      <a:pt x="15357" y="3368"/>
                      <a:pt x="23488" y="0"/>
                      <a:pt x="31965" y="0"/>
                    </a:cubicBezTo>
                    <a:close/>
                  </a:path>
                </a:pathLst>
              </a:custGeom>
              <a:solidFill>
                <a:srgbClr val="39416C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TextBox 15"/>
              <p:cNvSpPr txBox="1"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-38100"/>
                <a:ext cx="3253228" cy="47819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6" name="Freeform 16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1686705" y="1917004"/>
              <a:ext cx="3383095" cy="1896953"/>
            </a:xfrm>
            <a:custGeom>
              <a:avLst/>
              <a:gdLst/>
              <a:ahLst/>
              <a:cxnLst/>
              <a:rect l="l" t="t" r="r" b="b"/>
              <a:pathLst>
                <a:path w="3383095" h="1896953">
                  <a:moveTo>
                    <a:pt x="0" y="0"/>
                  </a:moveTo>
                  <a:lnTo>
                    <a:pt x="3383095" y="0"/>
                  </a:lnTo>
                  <a:lnTo>
                    <a:pt x="3383095" y="1896954"/>
                  </a:lnTo>
                  <a:lnTo>
                    <a:pt x="0" y="1896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986895" y="1340913"/>
              <a:ext cx="1951100" cy="1876260"/>
            </a:xfrm>
            <a:custGeom>
              <a:avLst/>
              <a:gdLst/>
              <a:ahLst/>
              <a:cxnLst/>
              <a:rect l="l" t="t" r="r" b="b"/>
              <a:pathLst>
                <a:path w="1951100" h="1876260">
                  <a:moveTo>
                    <a:pt x="0" y="0"/>
                  </a:moveTo>
                  <a:lnTo>
                    <a:pt x="1951100" y="0"/>
                  </a:lnTo>
                  <a:lnTo>
                    <a:pt x="1951100" y="1876260"/>
                  </a:lnTo>
                  <a:lnTo>
                    <a:pt x="0" y="18762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0026403" y="2631791"/>
              <a:ext cx="1793535" cy="1723532"/>
            </a:xfrm>
            <a:custGeom>
              <a:avLst/>
              <a:gdLst/>
              <a:ahLst/>
              <a:cxnLst/>
              <a:rect l="l" t="t" r="r" b="b"/>
              <a:pathLst>
                <a:path w="1793535" h="1723532">
                  <a:moveTo>
                    <a:pt x="0" y="0"/>
                  </a:moveTo>
                  <a:lnTo>
                    <a:pt x="1793535" y="0"/>
                  </a:lnTo>
                  <a:lnTo>
                    <a:pt x="1793535" y="1723532"/>
                  </a:lnTo>
                  <a:lnTo>
                    <a:pt x="0" y="17235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877375" y="2046331"/>
              <a:ext cx="16427502" cy="154510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9167"/>
                </a:lnSpc>
              </a:pPr>
              <a:r>
                <a:rPr lang="en-US" sz="7639">
                  <a:solidFill>
                    <a:srgbClr val="FFFFFF"/>
                  </a:solidFill>
                  <a:latin typeface="Elephant 1"/>
                  <a:ea typeface="Elephant 1"/>
                  <a:cs typeface="Elephant 1"/>
                  <a:sym typeface="Elephant 1"/>
                </a:rPr>
                <a:t>Challenges of Gratitude</a:t>
              </a:r>
            </a:p>
          </p:txBody>
        </p:sp>
        <p:sp>
          <p:nvSpPr>
            <p:cNvPr id="20" name="Freeform 20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5400000" flipV="1">
              <a:off x="15761281" y="35722"/>
              <a:ext cx="1082730" cy="7998401"/>
            </a:xfrm>
            <a:custGeom>
              <a:avLst/>
              <a:gdLst/>
              <a:ahLst/>
              <a:cxnLst/>
              <a:rect l="l" t="t" r="r" b="b"/>
              <a:pathLst>
                <a:path w="1082730" h="7998401">
                  <a:moveTo>
                    <a:pt x="0" y="7998400"/>
                  </a:moveTo>
                  <a:lnTo>
                    <a:pt x="1082730" y="7998400"/>
                  </a:lnTo>
                  <a:lnTo>
                    <a:pt x="1082730" y="0"/>
                  </a:lnTo>
                  <a:lnTo>
                    <a:pt x="0" y="0"/>
                  </a:lnTo>
                  <a:lnTo>
                    <a:pt x="0" y="7998400"/>
                  </a:lnTo>
                  <a:close/>
                </a:path>
              </a:pathLst>
            </a:custGeom>
            <a:blipFill>
              <a:blip r:embed="rId9"/>
              <a:stretch>
                <a:fillRect l="-66872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1725821" y="2478203"/>
            <a:ext cx="4432328" cy="471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62"/>
              </a:lnSpc>
              <a:spcBef>
                <a:spcPct val="0"/>
              </a:spcBef>
            </a:pPr>
            <a:r>
              <a:rPr lang="en-US" sz="2830" b="1">
                <a:solidFill>
                  <a:srgbClr val="39416C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Gratitude can be tough…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3893939" y="8918257"/>
            <a:ext cx="10500122" cy="613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39416C"/>
                </a:solidFill>
                <a:latin typeface="Jost 1"/>
                <a:ea typeface="Jost 1"/>
                <a:cs typeface="Jost 1"/>
                <a:sym typeface="Jost 1"/>
              </a:rPr>
              <a:t>Can you think of any other challenges there might be?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8515" y="4129598"/>
            <a:ext cx="3740203" cy="4401082"/>
          </a:xfrm>
          <a:custGeom>
            <a:avLst/>
            <a:gdLst/>
            <a:ahLst/>
            <a:cxnLst/>
            <a:rect l="l" t="t" r="r" b="b"/>
            <a:pathLst>
              <a:path w="3740203" h="4401082">
                <a:moveTo>
                  <a:pt x="0" y="0"/>
                </a:moveTo>
                <a:lnTo>
                  <a:pt x="3740203" y="0"/>
                </a:lnTo>
                <a:lnTo>
                  <a:pt x="3740203" y="4401082"/>
                </a:lnTo>
                <a:lnTo>
                  <a:pt x="0" y="440108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41073" t="-215870" r="-292295" b="-15524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1090631" y="3214253"/>
            <a:ext cx="4012403" cy="3858495"/>
          </a:xfrm>
          <a:custGeom>
            <a:avLst/>
            <a:gdLst/>
            <a:ahLst/>
            <a:cxnLst/>
            <a:rect l="l" t="t" r="r" b="b"/>
            <a:pathLst>
              <a:path w="4012403" h="3858495">
                <a:moveTo>
                  <a:pt x="0" y="0"/>
                </a:moveTo>
                <a:lnTo>
                  <a:pt x="4012403" y="0"/>
                </a:lnTo>
                <a:lnTo>
                  <a:pt x="4012403" y="3858494"/>
                </a:lnTo>
                <a:lnTo>
                  <a:pt x="0" y="385849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2757089" y="5691849"/>
            <a:ext cx="4918853" cy="4726866"/>
          </a:xfrm>
          <a:custGeom>
            <a:avLst/>
            <a:gdLst/>
            <a:ahLst/>
            <a:cxnLst/>
            <a:rect l="l" t="t" r="r" b="b"/>
            <a:pathLst>
              <a:path w="4918853" h="4726866">
                <a:moveTo>
                  <a:pt x="0" y="0"/>
                </a:moveTo>
                <a:lnTo>
                  <a:pt x="4918854" y="0"/>
                </a:lnTo>
                <a:lnTo>
                  <a:pt x="4918854" y="4726866"/>
                </a:lnTo>
                <a:lnTo>
                  <a:pt x="0" y="472686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/>
          <p:nvPr/>
        </p:nvGrpSpPr>
        <p:grpSpPr>
          <a:xfrm>
            <a:off x="2987857" y="3214253"/>
            <a:ext cx="12312286" cy="5454969"/>
            <a:chOff x="0" y="0"/>
            <a:chExt cx="3242742" cy="14367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242742" cy="1436700"/>
            </a:xfrm>
            <a:custGeom>
              <a:avLst/>
              <a:gdLst/>
              <a:ahLst/>
              <a:cxnLst/>
              <a:rect l="l" t="t" r="r" b="b"/>
              <a:pathLst>
                <a:path w="3242742" h="1436700">
                  <a:moveTo>
                    <a:pt x="32069" y="0"/>
                  </a:moveTo>
                  <a:lnTo>
                    <a:pt x="3210673" y="0"/>
                  </a:lnTo>
                  <a:cubicBezTo>
                    <a:pt x="3228384" y="0"/>
                    <a:pt x="3242742" y="14358"/>
                    <a:pt x="3242742" y="32069"/>
                  </a:cubicBezTo>
                  <a:lnTo>
                    <a:pt x="3242742" y="1404631"/>
                  </a:lnTo>
                  <a:cubicBezTo>
                    <a:pt x="3242742" y="1422342"/>
                    <a:pt x="3228384" y="1436700"/>
                    <a:pt x="3210673" y="1436700"/>
                  </a:cubicBezTo>
                  <a:lnTo>
                    <a:pt x="32069" y="1436700"/>
                  </a:lnTo>
                  <a:cubicBezTo>
                    <a:pt x="14358" y="1436700"/>
                    <a:pt x="0" y="1422342"/>
                    <a:pt x="0" y="1404631"/>
                  </a:cubicBezTo>
                  <a:lnTo>
                    <a:pt x="0" y="32069"/>
                  </a:lnTo>
                  <a:cubicBezTo>
                    <a:pt x="0" y="14358"/>
                    <a:pt x="14358" y="0"/>
                    <a:pt x="32069" y="0"/>
                  </a:cubicBezTo>
                  <a:close/>
                </a:path>
              </a:pathLst>
            </a:custGeom>
            <a:solidFill>
              <a:srgbClr val="FF7E6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3242742" cy="14748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3037775" y="3454057"/>
            <a:ext cx="12106544" cy="54552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0181" lvl="1" indent="-375090" algn="l">
              <a:lnSpc>
                <a:spcPts val="4864"/>
              </a:lnSpc>
              <a:buFont typeface="Arial"/>
              <a:buChar char="•"/>
            </a:pPr>
            <a:r>
              <a:rPr lang="en-US" sz="3474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It’s okay express gratitude if you’re uncomfortable</a:t>
            </a:r>
          </a:p>
          <a:p>
            <a:pPr algn="l">
              <a:lnSpc>
                <a:spcPts val="4864"/>
              </a:lnSpc>
            </a:pPr>
            <a:endParaRPr lang="en-US" sz="3474">
              <a:solidFill>
                <a:srgbClr val="FFFFFF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marL="750181" lvl="1" indent="-375090" algn="l">
              <a:lnSpc>
                <a:spcPts val="4864"/>
              </a:lnSpc>
              <a:buFont typeface="Arial"/>
              <a:buChar char="•"/>
            </a:pPr>
            <a:r>
              <a:rPr lang="en-US" sz="3474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You are still strengthening your relationship</a:t>
            </a:r>
          </a:p>
          <a:p>
            <a:pPr algn="l">
              <a:lnSpc>
                <a:spcPts val="4864"/>
              </a:lnSpc>
            </a:pPr>
            <a:endParaRPr lang="en-US" sz="3474">
              <a:solidFill>
                <a:srgbClr val="FFFFFF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marL="750181" lvl="1" indent="-375090" algn="l">
              <a:lnSpc>
                <a:spcPts val="4864"/>
              </a:lnSpc>
              <a:buFont typeface="Arial"/>
              <a:buChar char="•"/>
            </a:pPr>
            <a:r>
              <a:rPr lang="en-US" sz="3474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You are boosting your well-being and their well-being</a:t>
            </a:r>
          </a:p>
          <a:p>
            <a:pPr algn="l">
              <a:lnSpc>
                <a:spcPts val="4864"/>
              </a:lnSpc>
            </a:pPr>
            <a:endParaRPr lang="en-US" sz="3474">
              <a:solidFill>
                <a:srgbClr val="FFFFFF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marL="750181" lvl="1" indent="-375090" algn="l">
              <a:lnSpc>
                <a:spcPts val="4864"/>
              </a:lnSpc>
              <a:buFont typeface="Arial"/>
              <a:buChar char="•"/>
            </a:pPr>
            <a:r>
              <a:rPr lang="en-US" sz="3474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You can choose a way that is more comfortable for you and them</a:t>
            </a:r>
          </a:p>
          <a:p>
            <a:pPr algn="l">
              <a:lnSpc>
                <a:spcPts val="4864"/>
              </a:lnSpc>
              <a:spcBef>
                <a:spcPct val="0"/>
              </a:spcBef>
            </a:pPr>
            <a:endParaRPr lang="en-US" sz="3474">
              <a:solidFill>
                <a:srgbClr val="FFFFFF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grpSp>
        <p:nvGrpSpPr>
          <p:cNvPr id="9" name="Group 9"/>
          <p:cNvGrpSpPr>
            <a:grpSpLocks noGrp="1" noUngrp="1" noRot="1" noMove="1" noResize="1"/>
          </p:cNvGrpSpPr>
          <p:nvPr/>
        </p:nvGrpSpPr>
        <p:grpSpPr>
          <a:xfrm>
            <a:off x="-514350" y="-1150346"/>
            <a:ext cx="18802350" cy="3576876"/>
            <a:chOff x="0" y="-192881"/>
            <a:chExt cx="25069800" cy="4769169"/>
          </a:xfrm>
        </p:grpSpPr>
        <p:grpSp>
          <p:nvGrpSpPr>
            <p:cNvPr id="10" name="Group 10"/>
            <p:cNvGrpSpPr>
              <a:grpSpLocks noGrp="1" noUngrp="1" noRot="1" noMove="1" noResize="1"/>
            </p:cNvGrpSpPr>
            <p:nvPr/>
          </p:nvGrpSpPr>
          <p:grpSpPr>
            <a:xfrm>
              <a:off x="0" y="-192881"/>
              <a:ext cx="25069800" cy="4548204"/>
              <a:chOff x="0" y="-38100"/>
              <a:chExt cx="4952059" cy="898411"/>
            </a:xfrm>
          </p:grpSpPr>
          <p:sp>
            <p:nvSpPr>
              <p:cNvPr id="11" name="Freeform 11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35467" y="251262"/>
                <a:ext cx="4816592" cy="609049"/>
              </a:xfrm>
              <a:custGeom>
                <a:avLst/>
                <a:gdLst/>
                <a:ahLst/>
                <a:cxnLst/>
                <a:rect l="l" t="t" r="r" b="b"/>
                <a:pathLst>
                  <a:path w="4952059" h="860311">
                    <a:moveTo>
                      <a:pt x="0" y="0"/>
                    </a:moveTo>
                    <a:lnTo>
                      <a:pt x="4952059" y="0"/>
                    </a:lnTo>
                    <a:lnTo>
                      <a:pt x="4952059" y="860311"/>
                    </a:lnTo>
                    <a:lnTo>
                      <a:pt x="0" y="860311"/>
                    </a:lnTo>
                    <a:close/>
                  </a:path>
                </a:pathLst>
              </a:custGeom>
              <a:solidFill>
                <a:srgbClr val="E5FF60"/>
              </a:solidFill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" name="TextBox 12"/>
              <p:cNvSpPr txBox="1"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-38100"/>
                <a:ext cx="4952059" cy="89841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13" name="Group 13"/>
            <p:cNvGrpSpPr>
              <a:grpSpLocks noGrp="1" noUngrp="1" noRot="1" noMove="1" noResize="1"/>
            </p:cNvGrpSpPr>
            <p:nvPr/>
          </p:nvGrpSpPr>
          <p:grpSpPr>
            <a:xfrm>
              <a:off x="4353714" y="1726261"/>
              <a:ext cx="16469465" cy="2227960"/>
              <a:chOff x="0" y="0"/>
              <a:chExt cx="3253228" cy="440091"/>
            </a:xfrm>
          </p:grpSpPr>
          <p:sp>
            <p:nvSpPr>
              <p:cNvPr id="14" name="Freeform 14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0"/>
                <a:ext cx="3253228" cy="440091"/>
              </a:xfrm>
              <a:custGeom>
                <a:avLst/>
                <a:gdLst/>
                <a:ahLst/>
                <a:cxnLst/>
                <a:rect l="l" t="t" r="r" b="b"/>
                <a:pathLst>
                  <a:path w="3253228" h="440091">
                    <a:moveTo>
                      <a:pt x="31965" y="0"/>
                    </a:moveTo>
                    <a:lnTo>
                      <a:pt x="3221262" y="0"/>
                    </a:lnTo>
                    <a:cubicBezTo>
                      <a:pt x="3229740" y="0"/>
                      <a:pt x="3237871" y="3368"/>
                      <a:pt x="3243865" y="9362"/>
                    </a:cubicBezTo>
                    <a:cubicBezTo>
                      <a:pt x="3249860" y="15357"/>
                      <a:pt x="3253228" y="23488"/>
                      <a:pt x="3253228" y="31965"/>
                    </a:cubicBezTo>
                    <a:lnTo>
                      <a:pt x="3253228" y="408126"/>
                    </a:lnTo>
                    <a:cubicBezTo>
                      <a:pt x="3253228" y="416603"/>
                      <a:pt x="3249860" y="424734"/>
                      <a:pt x="3243865" y="430729"/>
                    </a:cubicBezTo>
                    <a:cubicBezTo>
                      <a:pt x="3237871" y="436723"/>
                      <a:pt x="3229740" y="440091"/>
                      <a:pt x="3221262" y="440091"/>
                    </a:cubicBezTo>
                    <a:lnTo>
                      <a:pt x="31965" y="440091"/>
                    </a:lnTo>
                    <a:cubicBezTo>
                      <a:pt x="23488" y="440091"/>
                      <a:pt x="15357" y="436723"/>
                      <a:pt x="9362" y="430729"/>
                    </a:cubicBezTo>
                    <a:cubicBezTo>
                      <a:pt x="3368" y="424734"/>
                      <a:pt x="0" y="416603"/>
                      <a:pt x="0" y="408126"/>
                    </a:cubicBezTo>
                    <a:lnTo>
                      <a:pt x="0" y="31965"/>
                    </a:lnTo>
                    <a:cubicBezTo>
                      <a:pt x="0" y="23488"/>
                      <a:pt x="3368" y="15357"/>
                      <a:pt x="9362" y="9362"/>
                    </a:cubicBezTo>
                    <a:cubicBezTo>
                      <a:pt x="15357" y="3368"/>
                      <a:pt x="23488" y="0"/>
                      <a:pt x="31965" y="0"/>
                    </a:cubicBezTo>
                    <a:close/>
                  </a:path>
                </a:pathLst>
              </a:custGeom>
              <a:solidFill>
                <a:srgbClr val="39416C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TextBox 15"/>
              <p:cNvSpPr txBox="1"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-38100"/>
                <a:ext cx="3253228" cy="47819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6" name="Freeform 16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5400000" flipV="1">
              <a:off x="15761281" y="35722"/>
              <a:ext cx="1082730" cy="7998401"/>
            </a:xfrm>
            <a:custGeom>
              <a:avLst/>
              <a:gdLst/>
              <a:ahLst/>
              <a:cxnLst/>
              <a:rect l="l" t="t" r="r" b="b"/>
              <a:pathLst>
                <a:path w="1082730" h="7998401">
                  <a:moveTo>
                    <a:pt x="0" y="7998400"/>
                  </a:moveTo>
                  <a:lnTo>
                    <a:pt x="1082730" y="7998400"/>
                  </a:lnTo>
                  <a:lnTo>
                    <a:pt x="1082730" y="0"/>
                  </a:lnTo>
                  <a:lnTo>
                    <a:pt x="0" y="0"/>
                  </a:lnTo>
                  <a:lnTo>
                    <a:pt x="0" y="7998400"/>
                  </a:lnTo>
                  <a:close/>
                </a:path>
              </a:pathLst>
            </a:custGeom>
            <a:blipFill>
              <a:blip r:embed="rId6"/>
              <a:stretch>
                <a:fillRect l="-668729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1686705" y="1917004"/>
              <a:ext cx="3383095" cy="1896953"/>
            </a:xfrm>
            <a:custGeom>
              <a:avLst/>
              <a:gdLst/>
              <a:ahLst/>
              <a:cxnLst/>
              <a:rect l="l" t="t" r="r" b="b"/>
              <a:pathLst>
                <a:path w="3383095" h="1896953">
                  <a:moveTo>
                    <a:pt x="0" y="0"/>
                  </a:moveTo>
                  <a:lnTo>
                    <a:pt x="3383095" y="0"/>
                  </a:lnTo>
                  <a:lnTo>
                    <a:pt x="3383095" y="1896954"/>
                  </a:lnTo>
                  <a:lnTo>
                    <a:pt x="0" y="1896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986895" y="1340913"/>
              <a:ext cx="1951100" cy="1876260"/>
            </a:xfrm>
            <a:custGeom>
              <a:avLst/>
              <a:gdLst/>
              <a:ahLst/>
              <a:cxnLst/>
              <a:rect l="l" t="t" r="r" b="b"/>
              <a:pathLst>
                <a:path w="1951100" h="1876260">
                  <a:moveTo>
                    <a:pt x="0" y="0"/>
                  </a:moveTo>
                  <a:lnTo>
                    <a:pt x="1951100" y="0"/>
                  </a:lnTo>
                  <a:lnTo>
                    <a:pt x="1951100" y="1876260"/>
                  </a:lnTo>
                  <a:lnTo>
                    <a:pt x="0" y="18762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0026403" y="2631791"/>
              <a:ext cx="1793535" cy="1723532"/>
            </a:xfrm>
            <a:custGeom>
              <a:avLst/>
              <a:gdLst/>
              <a:ahLst/>
              <a:cxnLst/>
              <a:rect l="l" t="t" r="r" b="b"/>
              <a:pathLst>
                <a:path w="1793535" h="1723532">
                  <a:moveTo>
                    <a:pt x="0" y="0"/>
                  </a:moveTo>
                  <a:lnTo>
                    <a:pt x="1793535" y="0"/>
                  </a:lnTo>
                  <a:lnTo>
                    <a:pt x="1793535" y="1723532"/>
                  </a:lnTo>
                  <a:lnTo>
                    <a:pt x="0" y="17235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Box 20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877375" y="2046331"/>
              <a:ext cx="16418038" cy="154068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9140"/>
                </a:lnSpc>
              </a:pPr>
              <a:r>
                <a:rPr lang="en-US" sz="7617">
                  <a:solidFill>
                    <a:srgbClr val="FFFFFF"/>
                  </a:solidFill>
                  <a:latin typeface="Elephant 1"/>
                  <a:ea typeface="Elephant 1"/>
                  <a:cs typeface="Elephant 1"/>
                  <a:sym typeface="Elephant 1"/>
                </a:rPr>
                <a:t>Challenges of Gratitude</a:t>
              </a:r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1725821" y="2478203"/>
            <a:ext cx="10222897" cy="471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62"/>
              </a:lnSpc>
              <a:spcBef>
                <a:spcPct val="0"/>
              </a:spcBef>
            </a:pPr>
            <a:r>
              <a:rPr lang="en-US" sz="2830" b="1">
                <a:solidFill>
                  <a:srgbClr val="39416C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But remember, while gratitude should never be forced…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45358" y="2370509"/>
            <a:ext cx="16313942" cy="5558182"/>
            <a:chOff x="0" y="0"/>
            <a:chExt cx="4296676" cy="146388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96676" cy="1463883"/>
            </a:xfrm>
            <a:custGeom>
              <a:avLst/>
              <a:gdLst/>
              <a:ahLst/>
              <a:cxnLst/>
              <a:rect l="l" t="t" r="r" b="b"/>
              <a:pathLst>
                <a:path w="4296676" h="1463883">
                  <a:moveTo>
                    <a:pt x="24202" y="0"/>
                  </a:moveTo>
                  <a:lnTo>
                    <a:pt x="4272474" y="0"/>
                  </a:lnTo>
                  <a:cubicBezTo>
                    <a:pt x="4278893" y="0"/>
                    <a:pt x="4285049" y="2550"/>
                    <a:pt x="4289587" y="7089"/>
                  </a:cubicBezTo>
                  <a:cubicBezTo>
                    <a:pt x="4294126" y="11628"/>
                    <a:pt x="4296676" y="17784"/>
                    <a:pt x="4296676" y="24202"/>
                  </a:cubicBezTo>
                  <a:lnTo>
                    <a:pt x="4296676" y="1439681"/>
                  </a:lnTo>
                  <a:cubicBezTo>
                    <a:pt x="4296676" y="1446100"/>
                    <a:pt x="4294126" y="1452256"/>
                    <a:pt x="4289587" y="1456795"/>
                  </a:cubicBezTo>
                  <a:cubicBezTo>
                    <a:pt x="4285049" y="1461334"/>
                    <a:pt x="4278893" y="1463883"/>
                    <a:pt x="4272474" y="1463883"/>
                  </a:cubicBezTo>
                  <a:lnTo>
                    <a:pt x="24202" y="1463883"/>
                  </a:lnTo>
                  <a:cubicBezTo>
                    <a:pt x="17784" y="1463883"/>
                    <a:pt x="11628" y="1461334"/>
                    <a:pt x="7089" y="1456795"/>
                  </a:cubicBezTo>
                  <a:cubicBezTo>
                    <a:pt x="2550" y="1452256"/>
                    <a:pt x="0" y="1446100"/>
                    <a:pt x="0" y="1439681"/>
                  </a:cubicBezTo>
                  <a:lnTo>
                    <a:pt x="0" y="24202"/>
                  </a:lnTo>
                  <a:cubicBezTo>
                    <a:pt x="0" y="17784"/>
                    <a:pt x="2550" y="11628"/>
                    <a:pt x="7089" y="7089"/>
                  </a:cubicBezTo>
                  <a:cubicBezTo>
                    <a:pt x="11628" y="2550"/>
                    <a:pt x="17784" y="0"/>
                    <a:pt x="24202" y="0"/>
                  </a:cubicBezTo>
                  <a:close/>
                </a:path>
              </a:pathLst>
            </a:custGeom>
            <a:solidFill>
              <a:srgbClr val="E5FF6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296676" cy="15019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flipH="1">
            <a:off x="8987499" y="1400924"/>
            <a:ext cx="8507569" cy="8175511"/>
          </a:xfrm>
          <a:custGeom>
            <a:avLst/>
            <a:gdLst/>
            <a:ahLst/>
            <a:cxnLst/>
            <a:rect l="l" t="t" r="r" b="b"/>
            <a:pathLst>
              <a:path w="8507569" h="8175511">
                <a:moveTo>
                  <a:pt x="8507570" y="0"/>
                </a:moveTo>
                <a:lnTo>
                  <a:pt x="0" y="0"/>
                </a:lnTo>
                <a:lnTo>
                  <a:pt x="0" y="8175511"/>
                </a:lnTo>
                <a:lnTo>
                  <a:pt x="8507570" y="8175511"/>
                </a:lnTo>
                <a:lnTo>
                  <a:pt x="850757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945358" y="3327083"/>
            <a:ext cx="16313942" cy="37280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20"/>
              </a:lnSpc>
              <a:spcBef>
                <a:spcPct val="0"/>
              </a:spcBef>
            </a:pPr>
            <a:r>
              <a:rPr lang="en-US" sz="9000" b="1">
                <a:solidFill>
                  <a:srgbClr val="39416C"/>
                </a:solidFill>
                <a:latin typeface="Jost 2 Bold"/>
                <a:ea typeface="Jost 2 Bold"/>
                <a:cs typeface="Jost 2 Bold"/>
                <a:sym typeface="Jost 2 Bold"/>
              </a:rPr>
              <a:t>The only mistake we make about expressing gratitudie is never expressing it at all.</a:t>
            </a:r>
          </a:p>
        </p:txBody>
      </p:sp>
      <p:sp>
        <p:nvSpPr>
          <p:cNvPr id="7" name="Freeform 7"/>
          <p:cNvSpPr/>
          <p:nvPr/>
        </p:nvSpPr>
        <p:spPr>
          <a:xfrm>
            <a:off x="14735891" y="1420895"/>
            <a:ext cx="1884491" cy="1810937"/>
          </a:xfrm>
          <a:custGeom>
            <a:avLst/>
            <a:gdLst/>
            <a:ahLst/>
            <a:cxnLst/>
            <a:rect l="l" t="t" r="r" b="b"/>
            <a:pathLst>
              <a:path w="1884491" h="1810937">
                <a:moveTo>
                  <a:pt x="0" y="0"/>
                </a:moveTo>
                <a:lnTo>
                  <a:pt x="1884491" y="0"/>
                </a:lnTo>
                <a:lnTo>
                  <a:pt x="1884491" y="1810937"/>
                </a:lnTo>
                <a:lnTo>
                  <a:pt x="0" y="181093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flipH="1" flipV="1">
            <a:off x="15853608" y="5488680"/>
            <a:ext cx="942245" cy="906103"/>
          </a:xfrm>
          <a:custGeom>
            <a:avLst/>
            <a:gdLst/>
            <a:ahLst/>
            <a:cxnLst/>
            <a:rect l="l" t="t" r="r" b="b"/>
            <a:pathLst>
              <a:path w="942245" h="906103">
                <a:moveTo>
                  <a:pt x="942245" y="906102"/>
                </a:moveTo>
                <a:lnTo>
                  <a:pt x="0" y="906102"/>
                </a:lnTo>
                <a:lnTo>
                  <a:pt x="0" y="0"/>
                </a:lnTo>
                <a:lnTo>
                  <a:pt x="942245" y="0"/>
                </a:lnTo>
                <a:lnTo>
                  <a:pt x="942245" y="906102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1028700" y="2987069"/>
            <a:ext cx="942245" cy="906103"/>
          </a:xfrm>
          <a:custGeom>
            <a:avLst/>
            <a:gdLst/>
            <a:ahLst/>
            <a:cxnLst/>
            <a:rect l="l" t="t" r="r" b="b"/>
            <a:pathLst>
              <a:path w="942245" h="906103">
                <a:moveTo>
                  <a:pt x="0" y="0"/>
                </a:moveTo>
                <a:lnTo>
                  <a:pt x="942245" y="0"/>
                </a:lnTo>
                <a:lnTo>
                  <a:pt x="942245" y="906102"/>
                </a:lnTo>
                <a:lnTo>
                  <a:pt x="0" y="90610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0" y="6689675"/>
            <a:ext cx="3740815" cy="3597325"/>
          </a:xfrm>
          <a:custGeom>
            <a:avLst/>
            <a:gdLst/>
            <a:ahLst/>
            <a:cxnLst/>
            <a:rect l="l" t="t" r="r" b="b"/>
            <a:pathLst>
              <a:path w="3740815" h="3597325">
                <a:moveTo>
                  <a:pt x="0" y="0"/>
                </a:moveTo>
                <a:lnTo>
                  <a:pt x="3740815" y="0"/>
                </a:lnTo>
                <a:lnTo>
                  <a:pt x="3740815" y="3597325"/>
                </a:lnTo>
                <a:lnTo>
                  <a:pt x="0" y="359732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10249735" y="8705849"/>
            <a:ext cx="4486156" cy="8705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39"/>
              </a:lnSpc>
            </a:pPr>
            <a:r>
              <a:rPr lang="en-US" sz="5099">
                <a:solidFill>
                  <a:srgbClr val="39416C"/>
                </a:solidFill>
                <a:latin typeface="Elephant 1"/>
                <a:ea typeface="Elephant 1"/>
                <a:cs typeface="Elephant 1"/>
                <a:sym typeface="Elephant 1"/>
              </a:rPr>
              <a:t>Walter Green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6455" y="1175932"/>
            <a:ext cx="18201545" cy="8637023"/>
            <a:chOff x="0" y="0"/>
            <a:chExt cx="24268727" cy="11516030"/>
          </a:xfrm>
        </p:grpSpPr>
        <p:grpSp>
          <p:nvGrpSpPr>
            <p:cNvPr id="3" name="Group 3"/>
            <p:cNvGrpSpPr/>
            <p:nvPr/>
          </p:nvGrpSpPr>
          <p:grpSpPr>
            <a:xfrm>
              <a:off x="1145204" y="1643215"/>
              <a:ext cx="21751923" cy="7410910"/>
              <a:chOff x="0" y="0"/>
              <a:chExt cx="4296676" cy="1463883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4296676" cy="1463883"/>
              </a:xfrm>
              <a:custGeom>
                <a:avLst/>
                <a:gdLst/>
                <a:ahLst/>
                <a:cxnLst/>
                <a:rect l="l" t="t" r="r" b="b"/>
                <a:pathLst>
                  <a:path w="4296676" h="1463883">
                    <a:moveTo>
                      <a:pt x="24202" y="0"/>
                    </a:moveTo>
                    <a:lnTo>
                      <a:pt x="4272474" y="0"/>
                    </a:lnTo>
                    <a:cubicBezTo>
                      <a:pt x="4278893" y="0"/>
                      <a:pt x="4285049" y="2550"/>
                      <a:pt x="4289587" y="7089"/>
                    </a:cubicBezTo>
                    <a:cubicBezTo>
                      <a:pt x="4294126" y="11628"/>
                      <a:pt x="4296676" y="17784"/>
                      <a:pt x="4296676" y="24202"/>
                    </a:cubicBezTo>
                    <a:lnTo>
                      <a:pt x="4296676" y="1439681"/>
                    </a:lnTo>
                    <a:cubicBezTo>
                      <a:pt x="4296676" y="1446100"/>
                      <a:pt x="4294126" y="1452256"/>
                      <a:pt x="4289587" y="1456795"/>
                    </a:cubicBezTo>
                    <a:cubicBezTo>
                      <a:pt x="4285049" y="1461334"/>
                      <a:pt x="4278893" y="1463883"/>
                      <a:pt x="4272474" y="1463883"/>
                    </a:cubicBezTo>
                    <a:lnTo>
                      <a:pt x="24202" y="1463883"/>
                    </a:lnTo>
                    <a:cubicBezTo>
                      <a:pt x="17784" y="1463883"/>
                      <a:pt x="11628" y="1461334"/>
                      <a:pt x="7089" y="1456795"/>
                    </a:cubicBezTo>
                    <a:cubicBezTo>
                      <a:pt x="2550" y="1452256"/>
                      <a:pt x="0" y="1446100"/>
                      <a:pt x="0" y="1439681"/>
                    </a:cubicBezTo>
                    <a:lnTo>
                      <a:pt x="0" y="24202"/>
                    </a:lnTo>
                    <a:cubicBezTo>
                      <a:pt x="0" y="17784"/>
                      <a:pt x="2550" y="11628"/>
                      <a:pt x="7089" y="7089"/>
                    </a:cubicBezTo>
                    <a:cubicBezTo>
                      <a:pt x="11628" y="2550"/>
                      <a:pt x="17784" y="0"/>
                      <a:pt x="24202" y="0"/>
                    </a:cubicBezTo>
                    <a:close/>
                  </a:path>
                </a:pathLst>
              </a:custGeom>
              <a:solidFill>
                <a:srgbClr val="E5FF60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-38100"/>
                <a:ext cx="4296676" cy="150198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 flipH="1">
              <a:off x="11539891" y="0"/>
              <a:ext cx="11983768" cy="11516030"/>
            </a:xfrm>
            <a:custGeom>
              <a:avLst/>
              <a:gdLst/>
              <a:ahLst/>
              <a:cxnLst/>
              <a:rect l="l" t="t" r="r" b="b"/>
              <a:pathLst>
                <a:path w="11983768" h="11516030">
                  <a:moveTo>
                    <a:pt x="11983768" y="0"/>
                  </a:moveTo>
                  <a:lnTo>
                    <a:pt x="0" y="0"/>
                  </a:lnTo>
                  <a:lnTo>
                    <a:pt x="0" y="11516030"/>
                  </a:lnTo>
                  <a:lnTo>
                    <a:pt x="11983768" y="11516030"/>
                  </a:lnTo>
                  <a:lnTo>
                    <a:pt x="11983768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145204" y="2836450"/>
              <a:ext cx="21751923" cy="50025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9720"/>
                </a:lnSpc>
                <a:spcBef>
                  <a:spcPct val="0"/>
                </a:spcBef>
              </a:pPr>
              <a:r>
                <a:rPr lang="en-US" sz="9000" b="1">
                  <a:solidFill>
                    <a:srgbClr val="39416C"/>
                  </a:solidFill>
                  <a:latin typeface="Jost 2 Bold"/>
                  <a:ea typeface="Jost 2 Bold"/>
                  <a:cs typeface="Jost 2 Bold"/>
                  <a:sym typeface="Jost 2 Bold"/>
                </a:rPr>
                <a:t>Say it Now</a:t>
              </a:r>
              <a:r>
                <a:rPr lang="en-US" sz="9000">
                  <a:solidFill>
                    <a:srgbClr val="39416C"/>
                  </a:solidFill>
                  <a:latin typeface="Jost 2"/>
                  <a:ea typeface="Jost 2"/>
                  <a:cs typeface="Jost 2"/>
                  <a:sym typeface="Jost 2"/>
                </a:rPr>
                <a:t> is all about sharing our gratitude to others </a:t>
              </a:r>
              <a:r>
                <a:rPr lang="en-US" sz="9000" b="1">
                  <a:solidFill>
                    <a:srgbClr val="39416C"/>
                  </a:solidFill>
                  <a:latin typeface="Jost 2 Bold"/>
                  <a:ea typeface="Jost 2 Bold"/>
                  <a:cs typeface="Jost 2 Bold"/>
                  <a:sym typeface="Jost 2 Bold"/>
                </a:rPr>
                <a:t>now</a:t>
              </a:r>
              <a:r>
                <a:rPr lang="en-US" sz="9000">
                  <a:solidFill>
                    <a:srgbClr val="39416C"/>
                  </a:solidFill>
                  <a:latin typeface="Jost 2"/>
                  <a:ea typeface="Jost 2"/>
                  <a:cs typeface="Jost 2"/>
                  <a:sym typeface="Jost 2"/>
                </a:rPr>
                <a:t> instead of waiting.</a:t>
              </a:r>
            </a:p>
          </p:txBody>
        </p:sp>
        <p:sp>
          <p:nvSpPr>
            <p:cNvPr id="8" name="Freeform 8"/>
            <p:cNvSpPr/>
            <p:nvPr/>
          </p:nvSpPr>
          <p:spPr>
            <a:xfrm>
              <a:off x="20788909" y="5005898"/>
              <a:ext cx="3479818" cy="3346339"/>
            </a:xfrm>
            <a:custGeom>
              <a:avLst/>
              <a:gdLst/>
              <a:ahLst/>
              <a:cxnLst/>
              <a:rect l="l" t="t" r="r" b="b"/>
              <a:pathLst>
                <a:path w="3479818" h="3346339">
                  <a:moveTo>
                    <a:pt x="0" y="0"/>
                  </a:moveTo>
                  <a:lnTo>
                    <a:pt x="3479818" y="0"/>
                  </a:lnTo>
                  <a:lnTo>
                    <a:pt x="3479818" y="3346340"/>
                  </a:lnTo>
                  <a:lnTo>
                    <a:pt x="0" y="33463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>
              <a:off x="0" y="749388"/>
              <a:ext cx="2512654" cy="2414583"/>
            </a:xfrm>
            <a:custGeom>
              <a:avLst/>
              <a:gdLst/>
              <a:ahLst/>
              <a:cxnLst/>
              <a:rect l="l" t="t" r="r" b="b"/>
              <a:pathLst>
                <a:path w="2512654" h="2414583">
                  <a:moveTo>
                    <a:pt x="0" y="0"/>
                  </a:moveTo>
                  <a:lnTo>
                    <a:pt x="2512654" y="0"/>
                  </a:lnTo>
                  <a:lnTo>
                    <a:pt x="2512654" y="2414583"/>
                  </a:lnTo>
                  <a:lnTo>
                    <a:pt x="0" y="24145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8515" y="4129598"/>
            <a:ext cx="3740203" cy="4401082"/>
          </a:xfrm>
          <a:custGeom>
            <a:avLst/>
            <a:gdLst/>
            <a:ahLst/>
            <a:cxnLst/>
            <a:rect l="l" t="t" r="r" b="b"/>
            <a:pathLst>
              <a:path w="3740203" h="4401082">
                <a:moveTo>
                  <a:pt x="0" y="0"/>
                </a:moveTo>
                <a:lnTo>
                  <a:pt x="3740203" y="0"/>
                </a:lnTo>
                <a:lnTo>
                  <a:pt x="3740203" y="4401082"/>
                </a:lnTo>
                <a:lnTo>
                  <a:pt x="0" y="440108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41073" t="-215870" r="-292295" b="-15524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1090631" y="3214253"/>
            <a:ext cx="4012403" cy="3858495"/>
          </a:xfrm>
          <a:custGeom>
            <a:avLst/>
            <a:gdLst/>
            <a:ahLst/>
            <a:cxnLst/>
            <a:rect l="l" t="t" r="r" b="b"/>
            <a:pathLst>
              <a:path w="4012403" h="3858495">
                <a:moveTo>
                  <a:pt x="0" y="0"/>
                </a:moveTo>
                <a:lnTo>
                  <a:pt x="4012403" y="0"/>
                </a:lnTo>
                <a:lnTo>
                  <a:pt x="4012403" y="3858494"/>
                </a:lnTo>
                <a:lnTo>
                  <a:pt x="0" y="385849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2757089" y="5691849"/>
            <a:ext cx="4918853" cy="4726866"/>
          </a:xfrm>
          <a:custGeom>
            <a:avLst/>
            <a:gdLst/>
            <a:ahLst/>
            <a:cxnLst/>
            <a:rect l="l" t="t" r="r" b="b"/>
            <a:pathLst>
              <a:path w="4918853" h="4726866">
                <a:moveTo>
                  <a:pt x="0" y="0"/>
                </a:moveTo>
                <a:lnTo>
                  <a:pt x="4918854" y="0"/>
                </a:lnTo>
                <a:lnTo>
                  <a:pt x="4918854" y="4726866"/>
                </a:lnTo>
                <a:lnTo>
                  <a:pt x="0" y="472686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>
            <a:grpSpLocks noGrp="1" noUngrp="1" noRot="1" noMove="1" noResize="1"/>
          </p:cNvGrpSpPr>
          <p:nvPr/>
        </p:nvGrpSpPr>
        <p:grpSpPr>
          <a:xfrm>
            <a:off x="-514350" y="-1150346"/>
            <a:ext cx="18802350" cy="4136859"/>
            <a:chOff x="0" y="-192881"/>
            <a:chExt cx="25069800" cy="5515812"/>
          </a:xfrm>
        </p:grpSpPr>
        <p:sp>
          <p:nvSpPr>
            <p:cNvPr id="6" name="Freeform 6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5400000" flipV="1">
              <a:off x="15761281" y="35722"/>
              <a:ext cx="1082730" cy="7998401"/>
            </a:xfrm>
            <a:custGeom>
              <a:avLst/>
              <a:gdLst/>
              <a:ahLst/>
              <a:cxnLst/>
              <a:rect l="l" t="t" r="r" b="b"/>
              <a:pathLst>
                <a:path w="1082730" h="7998401">
                  <a:moveTo>
                    <a:pt x="0" y="7998400"/>
                  </a:moveTo>
                  <a:lnTo>
                    <a:pt x="1082730" y="7998400"/>
                  </a:lnTo>
                  <a:lnTo>
                    <a:pt x="1082730" y="0"/>
                  </a:lnTo>
                  <a:lnTo>
                    <a:pt x="0" y="0"/>
                  </a:lnTo>
                  <a:lnTo>
                    <a:pt x="0" y="7998400"/>
                  </a:lnTo>
                  <a:close/>
                </a:path>
              </a:pathLst>
            </a:custGeom>
            <a:blipFill>
              <a:blip r:embed="rId6"/>
              <a:stretch>
                <a:fillRect l="-668729"/>
              </a:stretch>
            </a:blipFill>
          </p:spPr>
          <p:txBody>
            <a:bodyPr/>
            <a:lstStyle/>
            <a:p>
              <a:endParaRPr lang="en-US"/>
            </a:p>
          </p:txBody>
        </p:sp>
        <p:grpSp>
          <p:nvGrpSpPr>
            <p:cNvPr id="7" name="Group 7"/>
            <p:cNvGrpSpPr>
              <a:grpSpLocks noGrp="1" noUngrp="1" noRot="1" noMove="1" noResize="1"/>
            </p:cNvGrpSpPr>
            <p:nvPr/>
          </p:nvGrpSpPr>
          <p:grpSpPr>
            <a:xfrm>
              <a:off x="0" y="-192881"/>
              <a:ext cx="25069800" cy="5515812"/>
              <a:chOff x="0" y="-38100"/>
              <a:chExt cx="4952059" cy="1089543"/>
            </a:xfrm>
          </p:grpSpPr>
          <p:sp>
            <p:nvSpPr>
              <p:cNvPr id="8" name="Freeform 8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35467" y="264871"/>
                <a:ext cx="4816592" cy="786572"/>
              </a:xfrm>
              <a:custGeom>
                <a:avLst/>
                <a:gdLst/>
                <a:ahLst/>
                <a:cxnLst/>
                <a:rect l="l" t="t" r="r" b="b"/>
                <a:pathLst>
                  <a:path w="4952059" h="1051443">
                    <a:moveTo>
                      <a:pt x="0" y="0"/>
                    </a:moveTo>
                    <a:lnTo>
                      <a:pt x="4952059" y="0"/>
                    </a:lnTo>
                    <a:lnTo>
                      <a:pt x="4952059" y="1051443"/>
                    </a:lnTo>
                    <a:lnTo>
                      <a:pt x="0" y="1051443"/>
                    </a:lnTo>
                    <a:close/>
                  </a:path>
                </a:pathLst>
              </a:custGeom>
              <a:solidFill>
                <a:srgbClr val="E5FF60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" name="TextBox 9"/>
              <p:cNvSpPr txBox="1"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-38100"/>
                <a:ext cx="4952059" cy="108954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10" name="Group 10"/>
            <p:cNvGrpSpPr>
              <a:grpSpLocks noGrp="1" noUngrp="1" noRot="1" noMove="1" noResize="1"/>
            </p:cNvGrpSpPr>
            <p:nvPr/>
          </p:nvGrpSpPr>
          <p:grpSpPr>
            <a:xfrm>
              <a:off x="4353714" y="1726261"/>
              <a:ext cx="16469465" cy="2227960"/>
              <a:chOff x="0" y="0"/>
              <a:chExt cx="3253228" cy="440091"/>
            </a:xfrm>
          </p:grpSpPr>
          <p:sp>
            <p:nvSpPr>
              <p:cNvPr id="11" name="Freeform 11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0"/>
                <a:ext cx="3253228" cy="440091"/>
              </a:xfrm>
              <a:custGeom>
                <a:avLst/>
                <a:gdLst/>
                <a:ahLst/>
                <a:cxnLst/>
                <a:rect l="l" t="t" r="r" b="b"/>
                <a:pathLst>
                  <a:path w="3253228" h="440091">
                    <a:moveTo>
                      <a:pt x="31965" y="0"/>
                    </a:moveTo>
                    <a:lnTo>
                      <a:pt x="3221262" y="0"/>
                    </a:lnTo>
                    <a:cubicBezTo>
                      <a:pt x="3229740" y="0"/>
                      <a:pt x="3237871" y="3368"/>
                      <a:pt x="3243865" y="9362"/>
                    </a:cubicBezTo>
                    <a:cubicBezTo>
                      <a:pt x="3249860" y="15357"/>
                      <a:pt x="3253228" y="23488"/>
                      <a:pt x="3253228" y="31965"/>
                    </a:cubicBezTo>
                    <a:lnTo>
                      <a:pt x="3253228" y="408126"/>
                    </a:lnTo>
                    <a:cubicBezTo>
                      <a:pt x="3253228" y="416603"/>
                      <a:pt x="3249860" y="424734"/>
                      <a:pt x="3243865" y="430729"/>
                    </a:cubicBezTo>
                    <a:cubicBezTo>
                      <a:pt x="3237871" y="436723"/>
                      <a:pt x="3229740" y="440091"/>
                      <a:pt x="3221262" y="440091"/>
                    </a:cubicBezTo>
                    <a:lnTo>
                      <a:pt x="31965" y="440091"/>
                    </a:lnTo>
                    <a:cubicBezTo>
                      <a:pt x="23488" y="440091"/>
                      <a:pt x="15357" y="436723"/>
                      <a:pt x="9362" y="430729"/>
                    </a:cubicBezTo>
                    <a:cubicBezTo>
                      <a:pt x="3368" y="424734"/>
                      <a:pt x="0" y="416603"/>
                      <a:pt x="0" y="408126"/>
                    </a:cubicBezTo>
                    <a:lnTo>
                      <a:pt x="0" y="31965"/>
                    </a:lnTo>
                    <a:cubicBezTo>
                      <a:pt x="0" y="23488"/>
                      <a:pt x="3368" y="15357"/>
                      <a:pt x="9362" y="9362"/>
                    </a:cubicBezTo>
                    <a:cubicBezTo>
                      <a:pt x="15357" y="3368"/>
                      <a:pt x="23488" y="0"/>
                      <a:pt x="31965" y="0"/>
                    </a:cubicBezTo>
                    <a:close/>
                  </a:path>
                </a:pathLst>
              </a:custGeom>
              <a:solidFill>
                <a:srgbClr val="39416C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TextBox 12"/>
              <p:cNvSpPr txBox="1"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-38100"/>
                <a:ext cx="3253228" cy="47819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3" name="Freeform 1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1686705" y="1917004"/>
              <a:ext cx="3383095" cy="1896953"/>
            </a:xfrm>
            <a:custGeom>
              <a:avLst/>
              <a:gdLst/>
              <a:ahLst/>
              <a:cxnLst/>
              <a:rect l="l" t="t" r="r" b="b"/>
              <a:pathLst>
                <a:path w="3383095" h="1896953">
                  <a:moveTo>
                    <a:pt x="0" y="0"/>
                  </a:moveTo>
                  <a:lnTo>
                    <a:pt x="3383095" y="0"/>
                  </a:lnTo>
                  <a:lnTo>
                    <a:pt x="3383095" y="1896954"/>
                  </a:lnTo>
                  <a:lnTo>
                    <a:pt x="0" y="1896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986895" y="1340913"/>
              <a:ext cx="1951100" cy="1876260"/>
            </a:xfrm>
            <a:custGeom>
              <a:avLst/>
              <a:gdLst/>
              <a:ahLst/>
              <a:cxnLst/>
              <a:rect l="l" t="t" r="r" b="b"/>
              <a:pathLst>
                <a:path w="1951100" h="1876260">
                  <a:moveTo>
                    <a:pt x="0" y="0"/>
                  </a:moveTo>
                  <a:lnTo>
                    <a:pt x="1951100" y="0"/>
                  </a:lnTo>
                  <a:lnTo>
                    <a:pt x="1951100" y="1876260"/>
                  </a:lnTo>
                  <a:lnTo>
                    <a:pt x="0" y="18762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0026403" y="2631791"/>
              <a:ext cx="1793535" cy="1723532"/>
            </a:xfrm>
            <a:custGeom>
              <a:avLst/>
              <a:gdLst/>
              <a:ahLst/>
              <a:cxnLst/>
              <a:rect l="l" t="t" r="r" b="b"/>
              <a:pathLst>
                <a:path w="1793535" h="1723532">
                  <a:moveTo>
                    <a:pt x="0" y="0"/>
                  </a:moveTo>
                  <a:lnTo>
                    <a:pt x="1793535" y="0"/>
                  </a:lnTo>
                  <a:lnTo>
                    <a:pt x="1793535" y="1723532"/>
                  </a:lnTo>
                  <a:lnTo>
                    <a:pt x="0" y="17235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877375" y="2046331"/>
              <a:ext cx="16493917" cy="153063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9081"/>
                </a:lnSpc>
              </a:pPr>
              <a:r>
                <a:rPr lang="en-US" sz="7567">
                  <a:solidFill>
                    <a:srgbClr val="FFFFFF"/>
                  </a:solidFill>
                  <a:latin typeface="Elephant 1"/>
                  <a:ea typeface="Elephant 1"/>
                  <a:cs typeface="Elephant 1"/>
                  <a:sym typeface="Elephant 1"/>
                </a:rPr>
                <a:t>Challenges of Gratitude</a:t>
              </a:r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1725821" y="2478203"/>
            <a:ext cx="15092239" cy="471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62"/>
              </a:lnSpc>
              <a:spcBef>
                <a:spcPct val="0"/>
              </a:spcBef>
            </a:pPr>
            <a:r>
              <a:rPr lang="en-US" sz="2830" b="1">
                <a:solidFill>
                  <a:srgbClr val="39416C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Discuss possible responses to these challenges- there are no right or wrong answers!</a:t>
            </a:r>
          </a:p>
        </p:txBody>
      </p:sp>
      <p:sp>
        <p:nvSpPr>
          <p:cNvPr id="18" name="Freeform 18"/>
          <p:cNvSpPr/>
          <p:nvPr/>
        </p:nvSpPr>
        <p:spPr>
          <a:xfrm>
            <a:off x="3083749" y="3044482"/>
            <a:ext cx="12120502" cy="6933092"/>
          </a:xfrm>
          <a:custGeom>
            <a:avLst/>
            <a:gdLst/>
            <a:ahLst/>
            <a:cxnLst/>
            <a:rect l="l" t="t" r="r" b="b"/>
            <a:pathLst>
              <a:path w="12120502" h="6933092">
                <a:moveTo>
                  <a:pt x="0" y="0"/>
                </a:moveTo>
                <a:lnTo>
                  <a:pt x="12120502" y="0"/>
                </a:lnTo>
                <a:lnTo>
                  <a:pt x="12120502" y="6933092"/>
                </a:lnTo>
                <a:lnTo>
                  <a:pt x="0" y="6933092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03095" y="7661890"/>
            <a:ext cx="2230916" cy="2625110"/>
          </a:xfrm>
          <a:custGeom>
            <a:avLst/>
            <a:gdLst/>
            <a:ahLst/>
            <a:cxnLst/>
            <a:rect l="l" t="t" r="r" b="b"/>
            <a:pathLst>
              <a:path w="2230916" h="2625110">
                <a:moveTo>
                  <a:pt x="0" y="0"/>
                </a:moveTo>
                <a:lnTo>
                  <a:pt x="2230916" y="0"/>
                </a:lnTo>
                <a:lnTo>
                  <a:pt x="2230916" y="2625110"/>
                </a:lnTo>
                <a:lnTo>
                  <a:pt x="0" y="262511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41073" t="-215870" r="-292295" b="-15524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1090631" y="3214253"/>
            <a:ext cx="4012403" cy="3858495"/>
          </a:xfrm>
          <a:custGeom>
            <a:avLst/>
            <a:gdLst/>
            <a:ahLst/>
            <a:cxnLst/>
            <a:rect l="l" t="t" r="r" b="b"/>
            <a:pathLst>
              <a:path w="4012403" h="3858495">
                <a:moveTo>
                  <a:pt x="0" y="0"/>
                </a:moveTo>
                <a:lnTo>
                  <a:pt x="4012403" y="0"/>
                </a:lnTo>
                <a:lnTo>
                  <a:pt x="4012403" y="3858494"/>
                </a:lnTo>
                <a:lnTo>
                  <a:pt x="0" y="385849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528904" y="3044482"/>
            <a:ext cx="5320485" cy="4207634"/>
          </a:xfrm>
          <a:custGeom>
            <a:avLst/>
            <a:gdLst/>
            <a:ahLst/>
            <a:cxnLst/>
            <a:rect l="l" t="t" r="r" b="b"/>
            <a:pathLst>
              <a:path w="5320485" h="4207634">
                <a:moveTo>
                  <a:pt x="0" y="0"/>
                </a:moveTo>
                <a:lnTo>
                  <a:pt x="5320485" y="0"/>
                </a:lnTo>
                <a:lnTo>
                  <a:pt x="5320485" y="4207633"/>
                </a:lnTo>
                <a:lnTo>
                  <a:pt x="0" y="420763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6274121" y="3044482"/>
            <a:ext cx="10543940" cy="7015088"/>
          </a:xfrm>
          <a:custGeom>
            <a:avLst/>
            <a:gdLst/>
            <a:ahLst/>
            <a:cxnLst/>
            <a:rect l="l" t="t" r="r" b="b"/>
            <a:pathLst>
              <a:path w="10543940" h="7015088">
                <a:moveTo>
                  <a:pt x="0" y="0"/>
                </a:moveTo>
                <a:lnTo>
                  <a:pt x="10543940" y="0"/>
                </a:lnTo>
                <a:lnTo>
                  <a:pt x="10543940" y="7015088"/>
                </a:lnTo>
                <a:lnTo>
                  <a:pt x="0" y="701508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1057" t="-1497" r="-537" b="-159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3034011" y="7347365"/>
            <a:ext cx="2120450" cy="2037686"/>
          </a:xfrm>
          <a:custGeom>
            <a:avLst/>
            <a:gdLst/>
            <a:ahLst/>
            <a:cxnLst/>
            <a:rect l="l" t="t" r="r" b="b"/>
            <a:pathLst>
              <a:path w="2120450" h="2037686">
                <a:moveTo>
                  <a:pt x="0" y="0"/>
                </a:moveTo>
                <a:lnTo>
                  <a:pt x="2120450" y="0"/>
                </a:lnTo>
                <a:lnTo>
                  <a:pt x="2120450" y="2037687"/>
                </a:lnTo>
                <a:lnTo>
                  <a:pt x="0" y="203768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/>
          <p:cNvGrpSpPr>
            <a:grpSpLocks noGrp="1" noUngrp="1" noRot="1" noMove="1" noResize="1"/>
          </p:cNvGrpSpPr>
          <p:nvPr/>
        </p:nvGrpSpPr>
        <p:grpSpPr>
          <a:xfrm>
            <a:off x="-514350" y="-1150346"/>
            <a:ext cx="18802350" cy="3576876"/>
            <a:chOff x="0" y="-192881"/>
            <a:chExt cx="25069800" cy="4769169"/>
          </a:xfrm>
        </p:grpSpPr>
        <p:grpSp>
          <p:nvGrpSpPr>
            <p:cNvPr id="8" name="Group 8"/>
            <p:cNvGrpSpPr>
              <a:grpSpLocks noGrp="1" noUngrp="1" noRot="1" noMove="1" noResize="1"/>
            </p:cNvGrpSpPr>
            <p:nvPr/>
          </p:nvGrpSpPr>
          <p:grpSpPr>
            <a:xfrm>
              <a:off x="0" y="-192881"/>
              <a:ext cx="25069800" cy="4548204"/>
              <a:chOff x="0" y="-38100"/>
              <a:chExt cx="4952059" cy="898411"/>
            </a:xfrm>
          </p:grpSpPr>
          <p:sp>
            <p:nvSpPr>
              <p:cNvPr id="9" name="Freeform 9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35467" y="264872"/>
                <a:ext cx="4816592" cy="595439"/>
              </a:xfrm>
              <a:custGeom>
                <a:avLst/>
                <a:gdLst/>
                <a:ahLst/>
                <a:cxnLst/>
                <a:rect l="l" t="t" r="r" b="b"/>
                <a:pathLst>
                  <a:path w="4952059" h="860311">
                    <a:moveTo>
                      <a:pt x="0" y="0"/>
                    </a:moveTo>
                    <a:lnTo>
                      <a:pt x="4952059" y="0"/>
                    </a:lnTo>
                    <a:lnTo>
                      <a:pt x="4952059" y="860311"/>
                    </a:lnTo>
                    <a:lnTo>
                      <a:pt x="0" y="860311"/>
                    </a:lnTo>
                    <a:close/>
                  </a:path>
                </a:pathLst>
              </a:custGeom>
              <a:solidFill>
                <a:srgbClr val="E5FF60"/>
              </a:solidFill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" name="TextBox 10"/>
              <p:cNvSpPr txBox="1"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-38100"/>
                <a:ext cx="4952059" cy="89841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11" name="Group 11"/>
            <p:cNvGrpSpPr>
              <a:grpSpLocks noGrp="1" noUngrp="1" noRot="1" noMove="1" noResize="1"/>
            </p:cNvGrpSpPr>
            <p:nvPr/>
          </p:nvGrpSpPr>
          <p:grpSpPr>
            <a:xfrm>
              <a:off x="4353714" y="1726261"/>
              <a:ext cx="16469465" cy="2227960"/>
              <a:chOff x="0" y="0"/>
              <a:chExt cx="3253228" cy="440091"/>
            </a:xfrm>
          </p:grpSpPr>
          <p:sp>
            <p:nvSpPr>
              <p:cNvPr id="12" name="Freeform 12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0"/>
                <a:ext cx="3253228" cy="440091"/>
              </a:xfrm>
              <a:custGeom>
                <a:avLst/>
                <a:gdLst/>
                <a:ahLst/>
                <a:cxnLst/>
                <a:rect l="l" t="t" r="r" b="b"/>
                <a:pathLst>
                  <a:path w="3253228" h="440091">
                    <a:moveTo>
                      <a:pt x="31965" y="0"/>
                    </a:moveTo>
                    <a:lnTo>
                      <a:pt x="3221262" y="0"/>
                    </a:lnTo>
                    <a:cubicBezTo>
                      <a:pt x="3229740" y="0"/>
                      <a:pt x="3237871" y="3368"/>
                      <a:pt x="3243865" y="9362"/>
                    </a:cubicBezTo>
                    <a:cubicBezTo>
                      <a:pt x="3249860" y="15357"/>
                      <a:pt x="3253228" y="23488"/>
                      <a:pt x="3253228" y="31965"/>
                    </a:cubicBezTo>
                    <a:lnTo>
                      <a:pt x="3253228" y="408126"/>
                    </a:lnTo>
                    <a:cubicBezTo>
                      <a:pt x="3253228" y="416603"/>
                      <a:pt x="3249860" y="424734"/>
                      <a:pt x="3243865" y="430729"/>
                    </a:cubicBezTo>
                    <a:cubicBezTo>
                      <a:pt x="3237871" y="436723"/>
                      <a:pt x="3229740" y="440091"/>
                      <a:pt x="3221262" y="440091"/>
                    </a:cubicBezTo>
                    <a:lnTo>
                      <a:pt x="31965" y="440091"/>
                    </a:lnTo>
                    <a:cubicBezTo>
                      <a:pt x="23488" y="440091"/>
                      <a:pt x="15357" y="436723"/>
                      <a:pt x="9362" y="430729"/>
                    </a:cubicBezTo>
                    <a:cubicBezTo>
                      <a:pt x="3368" y="424734"/>
                      <a:pt x="0" y="416603"/>
                      <a:pt x="0" y="408126"/>
                    </a:cubicBezTo>
                    <a:lnTo>
                      <a:pt x="0" y="31965"/>
                    </a:lnTo>
                    <a:cubicBezTo>
                      <a:pt x="0" y="23488"/>
                      <a:pt x="3368" y="15357"/>
                      <a:pt x="9362" y="9362"/>
                    </a:cubicBezTo>
                    <a:cubicBezTo>
                      <a:pt x="15357" y="3368"/>
                      <a:pt x="23488" y="0"/>
                      <a:pt x="31965" y="0"/>
                    </a:cubicBezTo>
                    <a:close/>
                  </a:path>
                </a:pathLst>
              </a:custGeom>
              <a:solidFill>
                <a:srgbClr val="39416C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TextBox 13"/>
              <p:cNvSpPr txBox="1"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-38100"/>
                <a:ext cx="3253228" cy="47819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4" name="Freeform 1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1686705" y="1917004"/>
              <a:ext cx="3383095" cy="1896953"/>
            </a:xfrm>
            <a:custGeom>
              <a:avLst/>
              <a:gdLst/>
              <a:ahLst/>
              <a:cxnLst/>
              <a:rect l="l" t="t" r="r" b="b"/>
              <a:pathLst>
                <a:path w="3383095" h="1896953">
                  <a:moveTo>
                    <a:pt x="0" y="0"/>
                  </a:moveTo>
                  <a:lnTo>
                    <a:pt x="3383095" y="0"/>
                  </a:lnTo>
                  <a:lnTo>
                    <a:pt x="3383095" y="1896954"/>
                  </a:lnTo>
                  <a:lnTo>
                    <a:pt x="0" y="1896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986895" y="1340913"/>
              <a:ext cx="1951100" cy="1876260"/>
            </a:xfrm>
            <a:custGeom>
              <a:avLst/>
              <a:gdLst/>
              <a:ahLst/>
              <a:cxnLst/>
              <a:rect l="l" t="t" r="r" b="b"/>
              <a:pathLst>
                <a:path w="1951100" h="1876260">
                  <a:moveTo>
                    <a:pt x="0" y="0"/>
                  </a:moveTo>
                  <a:lnTo>
                    <a:pt x="1951100" y="0"/>
                  </a:lnTo>
                  <a:lnTo>
                    <a:pt x="1951100" y="1876260"/>
                  </a:lnTo>
                  <a:lnTo>
                    <a:pt x="0" y="18762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0026403" y="2631791"/>
              <a:ext cx="1793535" cy="1723532"/>
            </a:xfrm>
            <a:custGeom>
              <a:avLst/>
              <a:gdLst/>
              <a:ahLst/>
              <a:cxnLst/>
              <a:rect l="l" t="t" r="r" b="b"/>
              <a:pathLst>
                <a:path w="1793535" h="1723532">
                  <a:moveTo>
                    <a:pt x="0" y="0"/>
                  </a:moveTo>
                  <a:lnTo>
                    <a:pt x="1793535" y="0"/>
                  </a:lnTo>
                  <a:lnTo>
                    <a:pt x="1793535" y="1723532"/>
                  </a:lnTo>
                  <a:lnTo>
                    <a:pt x="0" y="17235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731148" y="2172757"/>
              <a:ext cx="16293304" cy="13208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7800"/>
                </a:lnSpc>
              </a:pPr>
              <a:r>
                <a:rPr lang="en-US" sz="6500">
                  <a:solidFill>
                    <a:srgbClr val="FFFFFF"/>
                  </a:solidFill>
                  <a:latin typeface="Elephant 1"/>
                  <a:ea typeface="Elephant 1"/>
                  <a:cs typeface="Elephant 1"/>
                  <a:sym typeface="Elephant 1"/>
                </a:rPr>
                <a:t>Healthy Relationship Habits</a:t>
              </a:r>
            </a:p>
          </p:txBody>
        </p:sp>
        <p:sp>
          <p:nvSpPr>
            <p:cNvPr id="18" name="Freeform 18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5400000" flipV="1">
              <a:off x="15761281" y="35722"/>
              <a:ext cx="1082730" cy="7998401"/>
            </a:xfrm>
            <a:custGeom>
              <a:avLst/>
              <a:gdLst/>
              <a:ahLst/>
              <a:cxnLst/>
              <a:rect l="l" t="t" r="r" b="b"/>
              <a:pathLst>
                <a:path w="1082730" h="7998401">
                  <a:moveTo>
                    <a:pt x="0" y="7998400"/>
                  </a:moveTo>
                  <a:lnTo>
                    <a:pt x="1082730" y="7998400"/>
                  </a:lnTo>
                  <a:lnTo>
                    <a:pt x="1082730" y="0"/>
                  </a:lnTo>
                  <a:lnTo>
                    <a:pt x="0" y="0"/>
                  </a:lnTo>
                  <a:lnTo>
                    <a:pt x="0" y="7998400"/>
                  </a:lnTo>
                  <a:close/>
                </a:path>
              </a:pathLst>
            </a:custGeom>
            <a:blipFill>
              <a:blip r:embed="rId11"/>
              <a:stretch>
                <a:fillRect l="-66872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1725821" y="2478203"/>
            <a:ext cx="15092239" cy="471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62"/>
              </a:lnSpc>
              <a:spcBef>
                <a:spcPct val="0"/>
              </a:spcBef>
            </a:pPr>
            <a:r>
              <a:rPr lang="en-US" sz="2830" b="1">
                <a:solidFill>
                  <a:srgbClr val="39416C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Discuss possible responses to these challenges- there are no right or wrong answers!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6853422"/>
            <a:ext cx="18288000" cy="2066554"/>
          </a:xfrm>
          <a:custGeom>
            <a:avLst/>
            <a:gdLst/>
            <a:ahLst/>
            <a:cxnLst/>
            <a:rect l="l" t="t" r="r" b="b"/>
            <a:pathLst>
              <a:path w="18288000" h="2066554">
                <a:moveTo>
                  <a:pt x="0" y="0"/>
                </a:moveTo>
                <a:lnTo>
                  <a:pt x="18288000" y="0"/>
                </a:lnTo>
                <a:lnTo>
                  <a:pt x="18288000" y="2066554"/>
                </a:lnTo>
                <a:lnTo>
                  <a:pt x="0" y="20665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3747" y="6334"/>
            <a:ext cx="18284253" cy="6040850"/>
          </a:xfrm>
          <a:custGeom>
            <a:avLst/>
            <a:gdLst/>
            <a:ahLst/>
            <a:cxnLst/>
            <a:rect l="l" t="t" r="r" b="b"/>
            <a:pathLst>
              <a:path w="18284253" h="6040850">
                <a:moveTo>
                  <a:pt x="0" y="0"/>
                </a:moveTo>
                <a:lnTo>
                  <a:pt x="18284253" y="0"/>
                </a:lnTo>
                <a:lnTo>
                  <a:pt x="18284253" y="6040850"/>
                </a:lnTo>
                <a:lnTo>
                  <a:pt x="0" y="604085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57" r="-15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AutoShape 4"/>
          <p:cNvSpPr/>
          <p:nvPr/>
        </p:nvSpPr>
        <p:spPr>
          <a:xfrm rot="20159">
            <a:off x="-35526" y="6018472"/>
            <a:ext cx="18452740" cy="0"/>
          </a:xfrm>
          <a:prstGeom prst="line">
            <a:avLst/>
          </a:prstGeom>
          <a:ln w="133350" cap="rnd">
            <a:solidFill>
              <a:srgbClr val="92F0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6006033" y="7093684"/>
            <a:ext cx="974127" cy="968740"/>
          </a:xfrm>
          <a:custGeom>
            <a:avLst/>
            <a:gdLst/>
            <a:ahLst/>
            <a:cxnLst/>
            <a:rect l="l" t="t" r="r" b="b"/>
            <a:pathLst>
              <a:path w="974127" h="968740">
                <a:moveTo>
                  <a:pt x="0" y="0"/>
                </a:moveTo>
                <a:lnTo>
                  <a:pt x="974127" y="0"/>
                </a:lnTo>
                <a:lnTo>
                  <a:pt x="974127" y="968741"/>
                </a:lnTo>
                <a:lnTo>
                  <a:pt x="0" y="96874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820" r="-820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03095" y="7661890"/>
            <a:ext cx="2230916" cy="2625110"/>
          </a:xfrm>
          <a:custGeom>
            <a:avLst/>
            <a:gdLst/>
            <a:ahLst/>
            <a:cxnLst/>
            <a:rect l="l" t="t" r="r" b="b"/>
            <a:pathLst>
              <a:path w="2230916" h="2625110">
                <a:moveTo>
                  <a:pt x="0" y="0"/>
                </a:moveTo>
                <a:lnTo>
                  <a:pt x="2230916" y="0"/>
                </a:lnTo>
                <a:lnTo>
                  <a:pt x="2230916" y="2625110"/>
                </a:lnTo>
                <a:lnTo>
                  <a:pt x="0" y="262511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41073" t="-215870" r="-292295" b="-15524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1090631" y="3214253"/>
            <a:ext cx="4012403" cy="3858495"/>
          </a:xfrm>
          <a:custGeom>
            <a:avLst/>
            <a:gdLst/>
            <a:ahLst/>
            <a:cxnLst/>
            <a:rect l="l" t="t" r="r" b="b"/>
            <a:pathLst>
              <a:path w="4012403" h="3858495">
                <a:moveTo>
                  <a:pt x="0" y="0"/>
                </a:moveTo>
                <a:lnTo>
                  <a:pt x="4012403" y="0"/>
                </a:lnTo>
                <a:lnTo>
                  <a:pt x="4012403" y="3858494"/>
                </a:lnTo>
                <a:lnTo>
                  <a:pt x="0" y="385849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3034011" y="7347365"/>
            <a:ext cx="2120450" cy="2037686"/>
          </a:xfrm>
          <a:custGeom>
            <a:avLst/>
            <a:gdLst/>
            <a:ahLst/>
            <a:cxnLst/>
            <a:rect l="l" t="t" r="r" b="b"/>
            <a:pathLst>
              <a:path w="2120450" h="2037686">
                <a:moveTo>
                  <a:pt x="0" y="0"/>
                </a:moveTo>
                <a:lnTo>
                  <a:pt x="2120450" y="0"/>
                </a:lnTo>
                <a:lnTo>
                  <a:pt x="2120450" y="2037687"/>
                </a:lnTo>
                <a:lnTo>
                  <a:pt x="0" y="203768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>
            <a:grpSpLocks noGrp="1" noUngrp="1" noRot="1" noMove="1" noResize="1"/>
          </p:cNvGrpSpPr>
          <p:nvPr/>
        </p:nvGrpSpPr>
        <p:grpSpPr>
          <a:xfrm>
            <a:off x="-514350" y="-1150346"/>
            <a:ext cx="18802350" cy="3411153"/>
            <a:chOff x="0" y="-192881"/>
            <a:chExt cx="25069800" cy="4548204"/>
          </a:xfrm>
        </p:grpSpPr>
        <p:grpSp>
          <p:nvGrpSpPr>
            <p:cNvPr id="6" name="Group 6"/>
            <p:cNvGrpSpPr>
              <a:grpSpLocks noGrp="1" noUngrp="1" noRot="1" noMove="1" noResize="1"/>
            </p:cNvGrpSpPr>
            <p:nvPr/>
          </p:nvGrpSpPr>
          <p:grpSpPr>
            <a:xfrm>
              <a:off x="0" y="-192881"/>
              <a:ext cx="25069800" cy="4548204"/>
              <a:chOff x="0" y="-38100"/>
              <a:chExt cx="4952059" cy="898411"/>
            </a:xfrm>
          </p:grpSpPr>
          <p:sp>
            <p:nvSpPr>
              <p:cNvPr id="7" name="Freeform 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35467" y="264872"/>
                <a:ext cx="4816592" cy="595439"/>
              </a:xfrm>
              <a:custGeom>
                <a:avLst/>
                <a:gdLst/>
                <a:ahLst/>
                <a:cxnLst/>
                <a:rect l="l" t="t" r="r" b="b"/>
                <a:pathLst>
                  <a:path w="4952059" h="860311">
                    <a:moveTo>
                      <a:pt x="0" y="0"/>
                    </a:moveTo>
                    <a:lnTo>
                      <a:pt x="4952059" y="0"/>
                    </a:lnTo>
                    <a:lnTo>
                      <a:pt x="4952059" y="860311"/>
                    </a:lnTo>
                    <a:lnTo>
                      <a:pt x="0" y="860311"/>
                    </a:lnTo>
                    <a:close/>
                  </a:path>
                </a:pathLst>
              </a:custGeom>
              <a:solidFill>
                <a:srgbClr val="E5FF60"/>
              </a:solidFill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" name="TextBox 8"/>
              <p:cNvSpPr txBox="1"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-38100"/>
                <a:ext cx="4952059" cy="89841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9" name="Group 9"/>
            <p:cNvGrpSpPr>
              <a:grpSpLocks noGrp="1" noUngrp="1" noRot="1" noMove="1" noResize="1"/>
            </p:cNvGrpSpPr>
            <p:nvPr/>
          </p:nvGrpSpPr>
          <p:grpSpPr>
            <a:xfrm>
              <a:off x="6985790" y="1917004"/>
              <a:ext cx="11702481" cy="1896953"/>
              <a:chOff x="0" y="0"/>
              <a:chExt cx="2311601" cy="374707"/>
            </a:xfrm>
          </p:grpSpPr>
          <p:sp>
            <p:nvSpPr>
              <p:cNvPr id="10" name="Freeform 1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0"/>
                <a:ext cx="2311601" cy="374707"/>
              </a:xfrm>
              <a:custGeom>
                <a:avLst/>
                <a:gdLst/>
                <a:ahLst/>
                <a:cxnLst/>
                <a:rect l="l" t="t" r="r" b="b"/>
                <a:pathLst>
                  <a:path w="2311601" h="374707">
                    <a:moveTo>
                      <a:pt x="44986" y="0"/>
                    </a:moveTo>
                    <a:lnTo>
                      <a:pt x="2266615" y="0"/>
                    </a:lnTo>
                    <a:cubicBezTo>
                      <a:pt x="2291460" y="0"/>
                      <a:pt x="2311601" y="20141"/>
                      <a:pt x="2311601" y="44986"/>
                    </a:cubicBezTo>
                    <a:lnTo>
                      <a:pt x="2311601" y="329721"/>
                    </a:lnTo>
                    <a:cubicBezTo>
                      <a:pt x="2311601" y="341652"/>
                      <a:pt x="2306862" y="353094"/>
                      <a:pt x="2298425" y="361531"/>
                    </a:cubicBezTo>
                    <a:cubicBezTo>
                      <a:pt x="2289989" y="369967"/>
                      <a:pt x="2278546" y="374707"/>
                      <a:pt x="2266615" y="374707"/>
                    </a:cubicBezTo>
                    <a:lnTo>
                      <a:pt x="44986" y="374707"/>
                    </a:lnTo>
                    <a:cubicBezTo>
                      <a:pt x="20141" y="374707"/>
                      <a:pt x="0" y="354566"/>
                      <a:pt x="0" y="329721"/>
                    </a:cubicBezTo>
                    <a:lnTo>
                      <a:pt x="0" y="44986"/>
                    </a:lnTo>
                    <a:cubicBezTo>
                      <a:pt x="0" y="20141"/>
                      <a:pt x="20141" y="0"/>
                      <a:pt x="44986" y="0"/>
                    </a:cubicBezTo>
                    <a:close/>
                  </a:path>
                </a:pathLst>
              </a:custGeom>
              <a:solidFill>
                <a:srgbClr val="39416C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TextBox 11"/>
              <p:cNvSpPr txBox="1"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-38100"/>
                <a:ext cx="2311601" cy="41280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2" name="Freeform 12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1686705" y="1917004"/>
              <a:ext cx="3383095" cy="1896953"/>
            </a:xfrm>
            <a:custGeom>
              <a:avLst/>
              <a:gdLst/>
              <a:ahLst/>
              <a:cxnLst/>
              <a:rect l="l" t="t" r="r" b="b"/>
              <a:pathLst>
                <a:path w="3383095" h="1896953">
                  <a:moveTo>
                    <a:pt x="0" y="0"/>
                  </a:moveTo>
                  <a:lnTo>
                    <a:pt x="3383095" y="0"/>
                  </a:lnTo>
                  <a:lnTo>
                    <a:pt x="3383095" y="1896954"/>
                  </a:lnTo>
                  <a:lnTo>
                    <a:pt x="0" y="1896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607314" y="1340913"/>
              <a:ext cx="1951100" cy="1876260"/>
            </a:xfrm>
            <a:custGeom>
              <a:avLst/>
              <a:gdLst/>
              <a:ahLst/>
              <a:cxnLst/>
              <a:rect l="l" t="t" r="r" b="b"/>
              <a:pathLst>
                <a:path w="1951100" h="1876260">
                  <a:moveTo>
                    <a:pt x="0" y="0"/>
                  </a:moveTo>
                  <a:lnTo>
                    <a:pt x="1951100" y="0"/>
                  </a:lnTo>
                  <a:lnTo>
                    <a:pt x="1951100" y="1876260"/>
                  </a:lnTo>
                  <a:lnTo>
                    <a:pt x="0" y="18762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8148244" y="2631791"/>
              <a:ext cx="1793535" cy="1723532"/>
            </a:xfrm>
            <a:custGeom>
              <a:avLst/>
              <a:gdLst/>
              <a:ahLst/>
              <a:cxnLst/>
              <a:rect l="l" t="t" r="r" b="b"/>
              <a:pathLst>
                <a:path w="1793535" h="1723532">
                  <a:moveTo>
                    <a:pt x="0" y="0"/>
                  </a:moveTo>
                  <a:lnTo>
                    <a:pt x="1793535" y="0"/>
                  </a:lnTo>
                  <a:lnTo>
                    <a:pt x="1793535" y="1723532"/>
                  </a:lnTo>
                  <a:lnTo>
                    <a:pt x="0" y="17235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731148" y="2172757"/>
              <a:ext cx="16293304" cy="13208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800"/>
                </a:lnSpc>
              </a:pPr>
              <a:r>
                <a:rPr lang="en-US" sz="6500">
                  <a:solidFill>
                    <a:srgbClr val="FFFFFF"/>
                  </a:solidFill>
                  <a:latin typeface="Elephant 1"/>
                  <a:ea typeface="Elephant 1"/>
                  <a:cs typeface="Elephant 1"/>
                  <a:sym typeface="Elephant 1"/>
                </a:rPr>
                <a:t>Planning Gratitude</a:t>
              </a:r>
            </a:p>
          </p:txBody>
        </p:sp>
      </p:grpSp>
      <p:sp>
        <p:nvSpPr>
          <p:cNvPr id="16" name="Freeform 16"/>
          <p:cNvSpPr/>
          <p:nvPr/>
        </p:nvSpPr>
        <p:spPr>
          <a:xfrm>
            <a:off x="147770" y="2260807"/>
            <a:ext cx="17992460" cy="8026193"/>
          </a:xfrm>
          <a:custGeom>
            <a:avLst/>
            <a:gdLst/>
            <a:ahLst/>
            <a:cxnLst/>
            <a:rect l="l" t="t" r="r" b="b"/>
            <a:pathLst>
              <a:path w="17992460" h="8026193">
                <a:moveTo>
                  <a:pt x="0" y="0"/>
                </a:moveTo>
                <a:lnTo>
                  <a:pt x="17992460" y="0"/>
                </a:lnTo>
                <a:lnTo>
                  <a:pt x="17992460" y="8026193"/>
                </a:lnTo>
                <a:lnTo>
                  <a:pt x="0" y="802619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/>
          <p:cNvSpPr/>
          <p:nvPr/>
        </p:nvSpPr>
        <p:spPr>
          <a:xfrm rot="5400000" flipV="1">
            <a:off x="11306611" y="-978893"/>
            <a:ext cx="812048" cy="5998800"/>
          </a:xfrm>
          <a:custGeom>
            <a:avLst/>
            <a:gdLst/>
            <a:ahLst/>
            <a:cxnLst/>
            <a:rect l="l" t="t" r="r" b="b"/>
            <a:pathLst>
              <a:path w="812048" h="5998800">
                <a:moveTo>
                  <a:pt x="0" y="5998800"/>
                </a:moveTo>
                <a:lnTo>
                  <a:pt x="812047" y="5998800"/>
                </a:lnTo>
                <a:lnTo>
                  <a:pt x="812047" y="0"/>
                </a:lnTo>
                <a:lnTo>
                  <a:pt x="0" y="0"/>
                </a:lnTo>
                <a:lnTo>
                  <a:pt x="0" y="5998800"/>
                </a:lnTo>
                <a:close/>
              </a:path>
            </a:pathLst>
          </a:custGeom>
          <a:blipFill>
            <a:blip r:embed="rId10"/>
            <a:stretch>
              <a:fillRect l="-668729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9050" y="2023955"/>
            <a:ext cx="18288000" cy="8107756"/>
            <a:chOff x="0" y="0"/>
            <a:chExt cx="24384000" cy="1081034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0810342"/>
            </a:xfrm>
            <a:custGeom>
              <a:avLst/>
              <a:gdLst/>
              <a:ahLst/>
              <a:cxnLst/>
              <a:rect l="l" t="t" r="r" b="b"/>
              <a:pathLst>
                <a:path w="24384000" h="10810342">
                  <a:moveTo>
                    <a:pt x="0" y="0"/>
                  </a:moveTo>
                  <a:lnTo>
                    <a:pt x="24384000" y="0"/>
                  </a:lnTo>
                  <a:lnTo>
                    <a:pt x="24384000" y="10810342"/>
                  </a:lnTo>
                  <a:lnTo>
                    <a:pt x="0" y="108103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grpSp>
          <p:nvGrpSpPr>
            <p:cNvPr id="4" name="Group 4"/>
            <p:cNvGrpSpPr/>
            <p:nvPr/>
          </p:nvGrpSpPr>
          <p:grpSpPr>
            <a:xfrm>
              <a:off x="3942506" y="7648164"/>
              <a:ext cx="16498987" cy="1619156"/>
              <a:chOff x="0" y="0"/>
              <a:chExt cx="3259059" cy="319833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3259059" cy="319833"/>
              </a:xfrm>
              <a:custGeom>
                <a:avLst/>
                <a:gdLst/>
                <a:ahLst/>
                <a:cxnLst/>
                <a:rect l="l" t="t" r="r" b="b"/>
                <a:pathLst>
                  <a:path w="3259059" h="319833">
                    <a:moveTo>
                      <a:pt x="0" y="0"/>
                    </a:moveTo>
                    <a:lnTo>
                      <a:pt x="3259059" y="0"/>
                    </a:lnTo>
                    <a:lnTo>
                      <a:pt x="3259059" y="319833"/>
                    </a:lnTo>
                    <a:lnTo>
                      <a:pt x="0" y="319833"/>
                    </a:lnTo>
                    <a:close/>
                  </a:path>
                </a:pathLst>
              </a:custGeom>
              <a:solidFill>
                <a:srgbClr val="DFF7F1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" name="TextBox 6"/>
              <p:cNvSpPr txBox="1"/>
              <p:nvPr/>
            </p:nvSpPr>
            <p:spPr>
              <a:xfrm>
                <a:off x="0" y="-38100"/>
                <a:ext cx="3259059" cy="35793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sp>
        <p:nvSpPr>
          <p:cNvPr id="7" name="Freeform 7"/>
          <p:cNvSpPr/>
          <p:nvPr/>
        </p:nvSpPr>
        <p:spPr>
          <a:xfrm>
            <a:off x="1219200" y="7522753"/>
            <a:ext cx="2120450" cy="2037686"/>
          </a:xfrm>
          <a:custGeom>
            <a:avLst/>
            <a:gdLst/>
            <a:ahLst/>
            <a:cxnLst/>
            <a:rect l="l" t="t" r="r" b="b"/>
            <a:pathLst>
              <a:path w="2120450" h="2037686">
                <a:moveTo>
                  <a:pt x="0" y="0"/>
                </a:moveTo>
                <a:lnTo>
                  <a:pt x="2120450" y="0"/>
                </a:lnTo>
                <a:lnTo>
                  <a:pt x="2120450" y="2037687"/>
                </a:lnTo>
                <a:lnTo>
                  <a:pt x="0" y="203768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/>
          <p:cNvGrpSpPr>
            <a:grpSpLocks noGrp="1" noUngrp="1" noRot="1" noMove="1" noResize="1"/>
          </p:cNvGrpSpPr>
          <p:nvPr/>
        </p:nvGrpSpPr>
        <p:grpSpPr>
          <a:xfrm>
            <a:off x="-514350" y="-1150346"/>
            <a:ext cx="18802350" cy="3576876"/>
            <a:chOff x="0" y="-192881"/>
            <a:chExt cx="25069800" cy="4769169"/>
          </a:xfrm>
        </p:grpSpPr>
        <p:grpSp>
          <p:nvGrpSpPr>
            <p:cNvPr id="9" name="Group 9"/>
            <p:cNvGrpSpPr>
              <a:grpSpLocks noGrp="1" noUngrp="1" noRot="1" noMove="1" noResize="1"/>
            </p:cNvGrpSpPr>
            <p:nvPr/>
          </p:nvGrpSpPr>
          <p:grpSpPr>
            <a:xfrm>
              <a:off x="0" y="-192881"/>
              <a:ext cx="25069800" cy="4548204"/>
              <a:chOff x="0" y="-38100"/>
              <a:chExt cx="4952059" cy="898411"/>
            </a:xfrm>
          </p:grpSpPr>
          <p:sp>
            <p:nvSpPr>
              <p:cNvPr id="10" name="Freeform 1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30449" y="264872"/>
                <a:ext cx="4821610" cy="595439"/>
              </a:xfrm>
              <a:custGeom>
                <a:avLst/>
                <a:gdLst/>
                <a:ahLst/>
                <a:cxnLst/>
                <a:rect l="l" t="t" r="r" b="b"/>
                <a:pathLst>
                  <a:path w="4952059" h="860311">
                    <a:moveTo>
                      <a:pt x="0" y="0"/>
                    </a:moveTo>
                    <a:lnTo>
                      <a:pt x="4952059" y="0"/>
                    </a:lnTo>
                    <a:lnTo>
                      <a:pt x="4952059" y="860311"/>
                    </a:lnTo>
                    <a:lnTo>
                      <a:pt x="0" y="860311"/>
                    </a:lnTo>
                    <a:close/>
                  </a:path>
                </a:pathLst>
              </a:custGeom>
              <a:solidFill>
                <a:srgbClr val="E5FF60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TextBox 11"/>
              <p:cNvSpPr txBox="1"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-38100"/>
                <a:ext cx="4952059" cy="89841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12" name="Group 12"/>
            <p:cNvGrpSpPr>
              <a:grpSpLocks noGrp="1" noUngrp="1" noRot="1" noMove="1" noResize="1"/>
            </p:cNvGrpSpPr>
            <p:nvPr/>
          </p:nvGrpSpPr>
          <p:grpSpPr>
            <a:xfrm>
              <a:off x="6985790" y="1917004"/>
              <a:ext cx="11702481" cy="1896953"/>
              <a:chOff x="0" y="0"/>
              <a:chExt cx="2311601" cy="374707"/>
            </a:xfrm>
          </p:grpSpPr>
          <p:sp>
            <p:nvSpPr>
              <p:cNvPr id="13" name="Freeform 13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0"/>
                <a:ext cx="2311601" cy="374707"/>
              </a:xfrm>
              <a:custGeom>
                <a:avLst/>
                <a:gdLst/>
                <a:ahLst/>
                <a:cxnLst/>
                <a:rect l="l" t="t" r="r" b="b"/>
                <a:pathLst>
                  <a:path w="2311601" h="374707">
                    <a:moveTo>
                      <a:pt x="44986" y="0"/>
                    </a:moveTo>
                    <a:lnTo>
                      <a:pt x="2266615" y="0"/>
                    </a:lnTo>
                    <a:cubicBezTo>
                      <a:pt x="2291460" y="0"/>
                      <a:pt x="2311601" y="20141"/>
                      <a:pt x="2311601" y="44986"/>
                    </a:cubicBezTo>
                    <a:lnTo>
                      <a:pt x="2311601" y="329721"/>
                    </a:lnTo>
                    <a:cubicBezTo>
                      <a:pt x="2311601" y="341652"/>
                      <a:pt x="2306862" y="353094"/>
                      <a:pt x="2298425" y="361531"/>
                    </a:cubicBezTo>
                    <a:cubicBezTo>
                      <a:pt x="2289989" y="369967"/>
                      <a:pt x="2278546" y="374707"/>
                      <a:pt x="2266615" y="374707"/>
                    </a:cubicBezTo>
                    <a:lnTo>
                      <a:pt x="44986" y="374707"/>
                    </a:lnTo>
                    <a:cubicBezTo>
                      <a:pt x="20141" y="374707"/>
                      <a:pt x="0" y="354566"/>
                      <a:pt x="0" y="329721"/>
                    </a:cubicBezTo>
                    <a:lnTo>
                      <a:pt x="0" y="44986"/>
                    </a:lnTo>
                    <a:cubicBezTo>
                      <a:pt x="0" y="20141"/>
                      <a:pt x="20141" y="0"/>
                      <a:pt x="44986" y="0"/>
                    </a:cubicBezTo>
                    <a:close/>
                  </a:path>
                </a:pathLst>
              </a:custGeom>
              <a:solidFill>
                <a:srgbClr val="39416C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TextBox 14"/>
              <p:cNvSpPr txBox="1"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-38100"/>
                <a:ext cx="2311601" cy="41280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5" name="Freeform 15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1686705" y="1917004"/>
              <a:ext cx="3383095" cy="1896953"/>
            </a:xfrm>
            <a:custGeom>
              <a:avLst/>
              <a:gdLst/>
              <a:ahLst/>
              <a:cxnLst/>
              <a:rect l="l" t="t" r="r" b="b"/>
              <a:pathLst>
                <a:path w="3383095" h="1896953">
                  <a:moveTo>
                    <a:pt x="0" y="0"/>
                  </a:moveTo>
                  <a:lnTo>
                    <a:pt x="3383095" y="0"/>
                  </a:lnTo>
                  <a:lnTo>
                    <a:pt x="3383095" y="1896954"/>
                  </a:lnTo>
                  <a:lnTo>
                    <a:pt x="0" y="1896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607314" y="1340913"/>
              <a:ext cx="1951100" cy="1876260"/>
            </a:xfrm>
            <a:custGeom>
              <a:avLst/>
              <a:gdLst/>
              <a:ahLst/>
              <a:cxnLst/>
              <a:rect l="l" t="t" r="r" b="b"/>
              <a:pathLst>
                <a:path w="1951100" h="1876260">
                  <a:moveTo>
                    <a:pt x="0" y="0"/>
                  </a:moveTo>
                  <a:lnTo>
                    <a:pt x="1951100" y="0"/>
                  </a:lnTo>
                  <a:lnTo>
                    <a:pt x="1951100" y="1876260"/>
                  </a:lnTo>
                  <a:lnTo>
                    <a:pt x="0" y="18762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8148244" y="2631791"/>
              <a:ext cx="1793535" cy="1723532"/>
            </a:xfrm>
            <a:custGeom>
              <a:avLst/>
              <a:gdLst/>
              <a:ahLst/>
              <a:cxnLst/>
              <a:rect l="l" t="t" r="r" b="b"/>
              <a:pathLst>
                <a:path w="1793535" h="1723532">
                  <a:moveTo>
                    <a:pt x="0" y="0"/>
                  </a:moveTo>
                  <a:lnTo>
                    <a:pt x="1793535" y="0"/>
                  </a:lnTo>
                  <a:lnTo>
                    <a:pt x="1793535" y="1723532"/>
                  </a:lnTo>
                  <a:lnTo>
                    <a:pt x="0" y="17235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731148" y="2172757"/>
              <a:ext cx="16293304" cy="13208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800"/>
                </a:lnSpc>
              </a:pPr>
              <a:r>
                <a:rPr lang="en-US" sz="6500">
                  <a:solidFill>
                    <a:srgbClr val="FFFFFF"/>
                  </a:solidFill>
                  <a:latin typeface="Elephant 1"/>
                  <a:ea typeface="Elephant 1"/>
                  <a:cs typeface="Elephant 1"/>
                  <a:sym typeface="Elephant 1"/>
                </a:rPr>
                <a:t>Planning Gratitude</a:t>
              </a:r>
            </a:p>
          </p:txBody>
        </p:sp>
        <p:sp>
          <p:nvSpPr>
            <p:cNvPr id="19" name="Freeform 19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5400000" flipV="1">
              <a:off x="15761281" y="35722"/>
              <a:ext cx="1082730" cy="7998401"/>
            </a:xfrm>
            <a:custGeom>
              <a:avLst/>
              <a:gdLst/>
              <a:ahLst/>
              <a:cxnLst/>
              <a:rect l="l" t="t" r="r" b="b"/>
              <a:pathLst>
                <a:path w="1082730" h="7998401">
                  <a:moveTo>
                    <a:pt x="0" y="7998400"/>
                  </a:moveTo>
                  <a:lnTo>
                    <a:pt x="1082730" y="7998400"/>
                  </a:lnTo>
                  <a:lnTo>
                    <a:pt x="1082730" y="0"/>
                  </a:lnTo>
                  <a:lnTo>
                    <a:pt x="0" y="0"/>
                  </a:lnTo>
                  <a:lnTo>
                    <a:pt x="0" y="7998400"/>
                  </a:lnTo>
                  <a:close/>
                </a:path>
              </a:pathLst>
            </a:custGeom>
            <a:blipFill>
              <a:blip r:embed="rId8"/>
              <a:stretch>
                <a:fillRect l="-66872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3034011" y="7942641"/>
            <a:ext cx="6923633" cy="323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59"/>
              </a:lnSpc>
              <a:spcBef>
                <a:spcPct val="0"/>
              </a:spcBef>
            </a:pPr>
            <a:r>
              <a:rPr lang="en-US" sz="1899" u="sng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  <a:hlinkClick r:id="rId9" tooltip="https://www.yourdictionary.com/articles/positive-adjectives"/>
              </a:rPr>
              <a:t>125+ Positive Adjectives | List of Adjectives | YourDictionary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3034011" y="8541596"/>
            <a:ext cx="6878538" cy="323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59"/>
              </a:lnSpc>
              <a:spcBef>
                <a:spcPct val="0"/>
              </a:spcBef>
            </a:pPr>
            <a:r>
              <a:rPr lang="en-US" sz="1899" u="sng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  <a:hlinkClick r:id="rId10" tooltip="https://prowritingaid.com/positive-adjectives"/>
              </a:rPr>
              <a:t>The Ultimate List of Positive Adjectives (prowritingaid.com)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096833" y="968159"/>
            <a:ext cx="1345152" cy="1292649"/>
          </a:xfrm>
          <a:custGeom>
            <a:avLst/>
            <a:gdLst/>
            <a:ahLst/>
            <a:cxnLst/>
            <a:rect l="l" t="t" r="r" b="b"/>
            <a:pathLst>
              <a:path w="1345152" h="1292649">
                <a:moveTo>
                  <a:pt x="0" y="0"/>
                </a:moveTo>
                <a:lnTo>
                  <a:pt x="1345151" y="0"/>
                </a:lnTo>
                <a:lnTo>
                  <a:pt x="1345151" y="1292648"/>
                </a:lnTo>
                <a:lnTo>
                  <a:pt x="0" y="129264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803095" y="7661890"/>
            <a:ext cx="2230916" cy="2625110"/>
          </a:xfrm>
          <a:custGeom>
            <a:avLst/>
            <a:gdLst/>
            <a:ahLst/>
            <a:cxnLst/>
            <a:rect l="l" t="t" r="r" b="b"/>
            <a:pathLst>
              <a:path w="2230916" h="2625110">
                <a:moveTo>
                  <a:pt x="0" y="0"/>
                </a:moveTo>
                <a:lnTo>
                  <a:pt x="2230916" y="0"/>
                </a:lnTo>
                <a:lnTo>
                  <a:pt x="2230916" y="2625110"/>
                </a:lnTo>
                <a:lnTo>
                  <a:pt x="0" y="262511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641073" t="-215870" r="-292295" b="-15524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3034011" y="7347365"/>
            <a:ext cx="2120450" cy="2037686"/>
          </a:xfrm>
          <a:custGeom>
            <a:avLst/>
            <a:gdLst/>
            <a:ahLst/>
            <a:cxnLst/>
            <a:rect l="l" t="t" r="r" b="b"/>
            <a:pathLst>
              <a:path w="2120450" h="2037686">
                <a:moveTo>
                  <a:pt x="0" y="0"/>
                </a:moveTo>
                <a:lnTo>
                  <a:pt x="2120450" y="0"/>
                </a:lnTo>
                <a:lnTo>
                  <a:pt x="2120450" y="2037687"/>
                </a:lnTo>
                <a:lnTo>
                  <a:pt x="0" y="203768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>
            <a:grpSpLocks noGrp="1" noUngrp="1" noRot="1" noMove="1" noResize="1"/>
          </p:cNvGrpSpPr>
          <p:nvPr/>
        </p:nvGrpSpPr>
        <p:grpSpPr>
          <a:xfrm>
            <a:off x="-514350" y="-1150346"/>
            <a:ext cx="18802350" cy="3411153"/>
            <a:chOff x="0" y="-192881"/>
            <a:chExt cx="25069800" cy="4548204"/>
          </a:xfrm>
        </p:grpSpPr>
        <p:grpSp>
          <p:nvGrpSpPr>
            <p:cNvPr id="6" name="Group 6"/>
            <p:cNvGrpSpPr>
              <a:grpSpLocks noGrp="1" noUngrp="1" noRot="1" noMove="1" noResize="1"/>
            </p:cNvGrpSpPr>
            <p:nvPr/>
          </p:nvGrpSpPr>
          <p:grpSpPr>
            <a:xfrm>
              <a:off x="0" y="-192881"/>
              <a:ext cx="25069800" cy="4548204"/>
              <a:chOff x="0" y="-38100"/>
              <a:chExt cx="4952059" cy="898411"/>
            </a:xfrm>
          </p:grpSpPr>
          <p:sp>
            <p:nvSpPr>
              <p:cNvPr id="7" name="Freeform 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35467" y="264872"/>
                <a:ext cx="4816592" cy="595439"/>
              </a:xfrm>
              <a:custGeom>
                <a:avLst/>
                <a:gdLst/>
                <a:ahLst/>
                <a:cxnLst/>
                <a:rect l="l" t="t" r="r" b="b"/>
                <a:pathLst>
                  <a:path w="4952059" h="860311">
                    <a:moveTo>
                      <a:pt x="0" y="0"/>
                    </a:moveTo>
                    <a:lnTo>
                      <a:pt x="4952059" y="0"/>
                    </a:lnTo>
                    <a:lnTo>
                      <a:pt x="4952059" y="860311"/>
                    </a:lnTo>
                    <a:lnTo>
                      <a:pt x="0" y="860311"/>
                    </a:lnTo>
                    <a:close/>
                  </a:path>
                </a:pathLst>
              </a:custGeom>
              <a:solidFill>
                <a:srgbClr val="E5FF60"/>
              </a:solidFill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" name="TextBox 8"/>
              <p:cNvSpPr txBox="1"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-38100"/>
                <a:ext cx="4952059" cy="89841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9" name="Group 9"/>
            <p:cNvGrpSpPr>
              <a:grpSpLocks noGrp="1" noUngrp="1" noRot="1" noMove="1" noResize="1"/>
            </p:cNvGrpSpPr>
            <p:nvPr/>
          </p:nvGrpSpPr>
          <p:grpSpPr>
            <a:xfrm>
              <a:off x="6985790" y="1917004"/>
              <a:ext cx="11702481" cy="1896953"/>
              <a:chOff x="0" y="0"/>
              <a:chExt cx="2311601" cy="374707"/>
            </a:xfrm>
          </p:grpSpPr>
          <p:sp>
            <p:nvSpPr>
              <p:cNvPr id="10" name="Freeform 1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0"/>
                <a:ext cx="2311601" cy="374707"/>
              </a:xfrm>
              <a:custGeom>
                <a:avLst/>
                <a:gdLst/>
                <a:ahLst/>
                <a:cxnLst/>
                <a:rect l="l" t="t" r="r" b="b"/>
                <a:pathLst>
                  <a:path w="2311601" h="374707">
                    <a:moveTo>
                      <a:pt x="44986" y="0"/>
                    </a:moveTo>
                    <a:lnTo>
                      <a:pt x="2266615" y="0"/>
                    </a:lnTo>
                    <a:cubicBezTo>
                      <a:pt x="2291460" y="0"/>
                      <a:pt x="2311601" y="20141"/>
                      <a:pt x="2311601" y="44986"/>
                    </a:cubicBezTo>
                    <a:lnTo>
                      <a:pt x="2311601" y="329721"/>
                    </a:lnTo>
                    <a:cubicBezTo>
                      <a:pt x="2311601" y="341652"/>
                      <a:pt x="2306862" y="353094"/>
                      <a:pt x="2298425" y="361531"/>
                    </a:cubicBezTo>
                    <a:cubicBezTo>
                      <a:pt x="2289989" y="369967"/>
                      <a:pt x="2278546" y="374707"/>
                      <a:pt x="2266615" y="374707"/>
                    </a:cubicBezTo>
                    <a:lnTo>
                      <a:pt x="44986" y="374707"/>
                    </a:lnTo>
                    <a:cubicBezTo>
                      <a:pt x="20141" y="374707"/>
                      <a:pt x="0" y="354566"/>
                      <a:pt x="0" y="329721"/>
                    </a:cubicBezTo>
                    <a:lnTo>
                      <a:pt x="0" y="44986"/>
                    </a:lnTo>
                    <a:cubicBezTo>
                      <a:pt x="0" y="20141"/>
                      <a:pt x="20141" y="0"/>
                      <a:pt x="44986" y="0"/>
                    </a:cubicBezTo>
                    <a:close/>
                  </a:path>
                </a:pathLst>
              </a:custGeom>
              <a:solidFill>
                <a:srgbClr val="39416C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TextBox 11"/>
              <p:cNvSpPr txBox="1"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-38100"/>
                <a:ext cx="2311601" cy="41280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2" name="Freeform 12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1686705" y="1917004"/>
              <a:ext cx="3383095" cy="1896953"/>
            </a:xfrm>
            <a:custGeom>
              <a:avLst/>
              <a:gdLst/>
              <a:ahLst/>
              <a:cxnLst/>
              <a:rect l="l" t="t" r="r" b="b"/>
              <a:pathLst>
                <a:path w="3383095" h="1896953">
                  <a:moveTo>
                    <a:pt x="0" y="0"/>
                  </a:moveTo>
                  <a:lnTo>
                    <a:pt x="3383095" y="0"/>
                  </a:lnTo>
                  <a:lnTo>
                    <a:pt x="3383095" y="1896954"/>
                  </a:lnTo>
                  <a:lnTo>
                    <a:pt x="0" y="1896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607314" y="1340913"/>
              <a:ext cx="1951100" cy="1876260"/>
            </a:xfrm>
            <a:custGeom>
              <a:avLst/>
              <a:gdLst/>
              <a:ahLst/>
              <a:cxnLst/>
              <a:rect l="l" t="t" r="r" b="b"/>
              <a:pathLst>
                <a:path w="1951100" h="1876260">
                  <a:moveTo>
                    <a:pt x="0" y="0"/>
                  </a:moveTo>
                  <a:lnTo>
                    <a:pt x="1951100" y="0"/>
                  </a:lnTo>
                  <a:lnTo>
                    <a:pt x="1951100" y="1876260"/>
                  </a:lnTo>
                  <a:lnTo>
                    <a:pt x="0" y="18762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731148" y="2172757"/>
              <a:ext cx="16293304" cy="13208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800"/>
                </a:lnSpc>
              </a:pPr>
              <a:r>
                <a:rPr lang="en-US" sz="6500">
                  <a:solidFill>
                    <a:srgbClr val="FFFFFF"/>
                  </a:solidFill>
                  <a:latin typeface="Elephant 1"/>
                  <a:ea typeface="Elephant 1"/>
                  <a:cs typeface="Elephant 1"/>
                  <a:sym typeface="Elephant 1"/>
                </a:rPr>
                <a:t>Planning Gratitude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3087749" y="3996655"/>
            <a:ext cx="12112502" cy="6290345"/>
          </a:xfrm>
          <a:custGeom>
            <a:avLst/>
            <a:gdLst/>
            <a:ahLst/>
            <a:cxnLst/>
            <a:rect l="l" t="t" r="r" b="b"/>
            <a:pathLst>
              <a:path w="12112502" h="6290345">
                <a:moveTo>
                  <a:pt x="0" y="0"/>
                </a:moveTo>
                <a:lnTo>
                  <a:pt x="12112502" y="0"/>
                </a:lnTo>
                <a:lnTo>
                  <a:pt x="12112502" y="6290345"/>
                </a:lnTo>
                <a:lnTo>
                  <a:pt x="0" y="629034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/>
          <p:nvPr/>
        </p:nvSpPr>
        <p:spPr>
          <a:xfrm>
            <a:off x="2312043" y="2385275"/>
            <a:ext cx="13663914" cy="1611379"/>
          </a:xfrm>
          <a:custGeom>
            <a:avLst/>
            <a:gdLst/>
            <a:ahLst/>
            <a:cxnLst/>
            <a:rect l="l" t="t" r="r" b="b"/>
            <a:pathLst>
              <a:path w="13663914" h="1611379">
                <a:moveTo>
                  <a:pt x="0" y="0"/>
                </a:moveTo>
                <a:lnTo>
                  <a:pt x="13663914" y="0"/>
                </a:lnTo>
                <a:lnTo>
                  <a:pt x="13663914" y="1611380"/>
                </a:lnTo>
                <a:lnTo>
                  <a:pt x="0" y="161138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/>
          <p:cNvSpPr/>
          <p:nvPr/>
        </p:nvSpPr>
        <p:spPr>
          <a:xfrm rot="5400000" flipV="1">
            <a:off x="11306611" y="-978893"/>
            <a:ext cx="812048" cy="5998800"/>
          </a:xfrm>
          <a:custGeom>
            <a:avLst/>
            <a:gdLst/>
            <a:ahLst/>
            <a:cxnLst/>
            <a:rect l="l" t="t" r="r" b="b"/>
            <a:pathLst>
              <a:path w="812048" h="5998800">
                <a:moveTo>
                  <a:pt x="0" y="5998800"/>
                </a:moveTo>
                <a:lnTo>
                  <a:pt x="812047" y="5998800"/>
                </a:lnTo>
                <a:lnTo>
                  <a:pt x="812047" y="0"/>
                </a:lnTo>
                <a:lnTo>
                  <a:pt x="0" y="0"/>
                </a:lnTo>
                <a:lnTo>
                  <a:pt x="0" y="5998800"/>
                </a:lnTo>
                <a:close/>
              </a:path>
            </a:pathLst>
          </a:custGeom>
          <a:blipFill>
            <a:blip r:embed="rId10"/>
            <a:stretch>
              <a:fillRect l="-668729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03095" y="7661890"/>
            <a:ext cx="2230916" cy="2625110"/>
          </a:xfrm>
          <a:custGeom>
            <a:avLst/>
            <a:gdLst/>
            <a:ahLst/>
            <a:cxnLst/>
            <a:rect l="l" t="t" r="r" b="b"/>
            <a:pathLst>
              <a:path w="2230916" h="2625110">
                <a:moveTo>
                  <a:pt x="0" y="0"/>
                </a:moveTo>
                <a:lnTo>
                  <a:pt x="2230916" y="0"/>
                </a:lnTo>
                <a:lnTo>
                  <a:pt x="2230916" y="2625110"/>
                </a:lnTo>
                <a:lnTo>
                  <a:pt x="0" y="262511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41073" t="-215870" r="-292295" b="-15524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3034011" y="7347365"/>
            <a:ext cx="2120450" cy="2037686"/>
          </a:xfrm>
          <a:custGeom>
            <a:avLst/>
            <a:gdLst/>
            <a:ahLst/>
            <a:cxnLst/>
            <a:rect l="l" t="t" r="r" b="b"/>
            <a:pathLst>
              <a:path w="2120450" h="2037686">
                <a:moveTo>
                  <a:pt x="0" y="0"/>
                </a:moveTo>
                <a:lnTo>
                  <a:pt x="2120450" y="0"/>
                </a:lnTo>
                <a:lnTo>
                  <a:pt x="2120450" y="2037687"/>
                </a:lnTo>
                <a:lnTo>
                  <a:pt x="0" y="203768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" name="Group 4"/>
          <p:cNvGrpSpPr>
            <a:grpSpLocks noGrp="1" noUngrp="1" noRot="1" noMove="1" noResize="1"/>
          </p:cNvGrpSpPr>
          <p:nvPr/>
        </p:nvGrpSpPr>
        <p:grpSpPr>
          <a:xfrm>
            <a:off x="-514350" y="-1150346"/>
            <a:ext cx="18802350" cy="3411153"/>
            <a:chOff x="0" y="-192881"/>
            <a:chExt cx="25069800" cy="4548204"/>
          </a:xfrm>
        </p:grpSpPr>
        <p:grpSp>
          <p:nvGrpSpPr>
            <p:cNvPr id="5" name="Group 5"/>
            <p:cNvGrpSpPr>
              <a:grpSpLocks noGrp="1" noUngrp="1" noRot="1" noMove="1" noResize="1"/>
            </p:cNvGrpSpPr>
            <p:nvPr/>
          </p:nvGrpSpPr>
          <p:grpSpPr>
            <a:xfrm>
              <a:off x="0" y="-192881"/>
              <a:ext cx="25069800" cy="4548204"/>
              <a:chOff x="0" y="-38100"/>
              <a:chExt cx="4952059" cy="898411"/>
            </a:xfrm>
          </p:grpSpPr>
          <p:sp>
            <p:nvSpPr>
              <p:cNvPr id="6" name="Freeform 6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35467" y="264872"/>
                <a:ext cx="4816592" cy="595439"/>
              </a:xfrm>
              <a:custGeom>
                <a:avLst/>
                <a:gdLst/>
                <a:ahLst/>
                <a:cxnLst/>
                <a:rect l="l" t="t" r="r" b="b"/>
                <a:pathLst>
                  <a:path w="4952059" h="860311">
                    <a:moveTo>
                      <a:pt x="0" y="0"/>
                    </a:moveTo>
                    <a:lnTo>
                      <a:pt x="4952059" y="0"/>
                    </a:lnTo>
                    <a:lnTo>
                      <a:pt x="4952059" y="860311"/>
                    </a:lnTo>
                    <a:lnTo>
                      <a:pt x="0" y="860311"/>
                    </a:lnTo>
                    <a:close/>
                  </a:path>
                </a:pathLst>
              </a:custGeom>
              <a:solidFill>
                <a:srgbClr val="E5FF60"/>
              </a:solidFill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" name="TextBox 7"/>
              <p:cNvSpPr txBox="1"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-38100"/>
                <a:ext cx="4952059" cy="89841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8" name="Group 8"/>
            <p:cNvGrpSpPr>
              <a:grpSpLocks noGrp="1" noUngrp="1" noRot="1" noMove="1" noResize="1"/>
            </p:cNvGrpSpPr>
            <p:nvPr/>
          </p:nvGrpSpPr>
          <p:grpSpPr>
            <a:xfrm>
              <a:off x="6985790" y="1917004"/>
              <a:ext cx="11702481" cy="1896953"/>
              <a:chOff x="0" y="0"/>
              <a:chExt cx="2311601" cy="374707"/>
            </a:xfrm>
          </p:grpSpPr>
          <p:sp>
            <p:nvSpPr>
              <p:cNvPr id="9" name="Freeform 9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0"/>
                <a:ext cx="2311601" cy="374707"/>
              </a:xfrm>
              <a:custGeom>
                <a:avLst/>
                <a:gdLst/>
                <a:ahLst/>
                <a:cxnLst/>
                <a:rect l="l" t="t" r="r" b="b"/>
                <a:pathLst>
                  <a:path w="2311601" h="374707">
                    <a:moveTo>
                      <a:pt x="44986" y="0"/>
                    </a:moveTo>
                    <a:lnTo>
                      <a:pt x="2266615" y="0"/>
                    </a:lnTo>
                    <a:cubicBezTo>
                      <a:pt x="2291460" y="0"/>
                      <a:pt x="2311601" y="20141"/>
                      <a:pt x="2311601" y="44986"/>
                    </a:cubicBezTo>
                    <a:lnTo>
                      <a:pt x="2311601" y="329721"/>
                    </a:lnTo>
                    <a:cubicBezTo>
                      <a:pt x="2311601" y="341652"/>
                      <a:pt x="2306862" y="353094"/>
                      <a:pt x="2298425" y="361531"/>
                    </a:cubicBezTo>
                    <a:cubicBezTo>
                      <a:pt x="2289989" y="369967"/>
                      <a:pt x="2278546" y="374707"/>
                      <a:pt x="2266615" y="374707"/>
                    </a:cubicBezTo>
                    <a:lnTo>
                      <a:pt x="44986" y="374707"/>
                    </a:lnTo>
                    <a:cubicBezTo>
                      <a:pt x="20141" y="374707"/>
                      <a:pt x="0" y="354566"/>
                      <a:pt x="0" y="329721"/>
                    </a:cubicBezTo>
                    <a:lnTo>
                      <a:pt x="0" y="44986"/>
                    </a:lnTo>
                    <a:cubicBezTo>
                      <a:pt x="0" y="20141"/>
                      <a:pt x="20141" y="0"/>
                      <a:pt x="44986" y="0"/>
                    </a:cubicBezTo>
                    <a:close/>
                  </a:path>
                </a:pathLst>
              </a:custGeom>
              <a:solidFill>
                <a:srgbClr val="39416C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" name="TextBox 10"/>
              <p:cNvSpPr txBox="1"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-38100"/>
                <a:ext cx="2311601" cy="41280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1" name="Freeform 11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1686705" y="1917004"/>
              <a:ext cx="3383095" cy="1896953"/>
            </a:xfrm>
            <a:custGeom>
              <a:avLst/>
              <a:gdLst/>
              <a:ahLst/>
              <a:cxnLst/>
              <a:rect l="l" t="t" r="r" b="b"/>
              <a:pathLst>
                <a:path w="3383095" h="1896953">
                  <a:moveTo>
                    <a:pt x="0" y="0"/>
                  </a:moveTo>
                  <a:lnTo>
                    <a:pt x="3383095" y="0"/>
                  </a:lnTo>
                  <a:lnTo>
                    <a:pt x="3383095" y="1896954"/>
                  </a:lnTo>
                  <a:lnTo>
                    <a:pt x="0" y="1896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607314" y="1340913"/>
              <a:ext cx="1951100" cy="1876260"/>
            </a:xfrm>
            <a:custGeom>
              <a:avLst/>
              <a:gdLst/>
              <a:ahLst/>
              <a:cxnLst/>
              <a:rect l="l" t="t" r="r" b="b"/>
              <a:pathLst>
                <a:path w="1951100" h="1876260">
                  <a:moveTo>
                    <a:pt x="0" y="0"/>
                  </a:moveTo>
                  <a:lnTo>
                    <a:pt x="1951100" y="0"/>
                  </a:lnTo>
                  <a:lnTo>
                    <a:pt x="1951100" y="1876260"/>
                  </a:lnTo>
                  <a:lnTo>
                    <a:pt x="0" y="18762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8148244" y="2631791"/>
              <a:ext cx="1793535" cy="1723532"/>
            </a:xfrm>
            <a:custGeom>
              <a:avLst/>
              <a:gdLst/>
              <a:ahLst/>
              <a:cxnLst/>
              <a:rect l="l" t="t" r="r" b="b"/>
              <a:pathLst>
                <a:path w="1793535" h="1723532">
                  <a:moveTo>
                    <a:pt x="0" y="0"/>
                  </a:moveTo>
                  <a:lnTo>
                    <a:pt x="1793535" y="0"/>
                  </a:lnTo>
                  <a:lnTo>
                    <a:pt x="1793535" y="1723532"/>
                  </a:lnTo>
                  <a:lnTo>
                    <a:pt x="0" y="17235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731148" y="2172757"/>
              <a:ext cx="16293304" cy="13208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800"/>
                </a:lnSpc>
              </a:pPr>
              <a:r>
                <a:rPr lang="en-US" sz="6500">
                  <a:solidFill>
                    <a:srgbClr val="FFFFFF"/>
                  </a:solidFill>
                  <a:latin typeface="Elephant 1"/>
                  <a:ea typeface="Elephant 1"/>
                  <a:cs typeface="Elephant 1"/>
                  <a:sym typeface="Elephant 1"/>
                </a:rPr>
                <a:t>Planning Gratitude</a:t>
              </a:r>
            </a:p>
          </p:txBody>
        </p:sp>
      </p:grpSp>
      <p:sp>
        <p:nvSpPr>
          <p:cNvPr id="15" name="Freeform 15"/>
          <p:cNvSpPr/>
          <p:nvPr/>
        </p:nvSpPr>
        <p:spPr>
          <a:xfrm rot="5400000" flipV="1">
            <a:off x="11306611" y="-978893"/>
            <a:ext cx="812048" cy="5998800"/>
          </a:xfrm>
          <a:custGeom>
            <a:avLst/>
            <a:gdLst/>
            <a:ahLst/>
            <a:cxnLst/>
            <a:rect l="l" t="t" r="r" b="b"/>
            <a:pathLst>
              <a:path w="812048" h="5998800">
                <a:moveTo>
                  <a:pt x="0" y="5998800"/>
                </a:moveTo>
                <a:lnTo>
                  <a:pt x="812047" y="5998800"/>
                </a:lnTo>
                <a:lnTo>
                  <a:pt x="812047" y="0"/>
                </a:lnTo>
                <a:lnTo>
                  <a:pt x="0" y="0"/>
                </a:lnTo>
                <a:lnTo>
                  <a:pt x="0" y="5998800"/>
                </a:lnTo>
                <a:close/>
              </a:path>
            </a:pathLst>
          </a:custGeom>
          <a:blipFill>
            <a:blip r:embed="rId8"/>
            <a:stretch>
              <a:fillRect l="-66872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/>
          <p:nvPr/>
        </p:nvSpPr>
        <p:spPr>
          <a:xfrm>
            <a:off x="3324542" y="4638960"/>
            <a:ext cx="11577762" cy="5648040"/>
          </a:xfrm>
          <a:custGeom>
            <a:avLst/>
            <a:gdLst/>
            <a:ahLst/>
            <a:cxnLst/>
            <a:rect l="l" t="t" r="r" b="b"/>
            <a:pathLst>
              <a:path w="11577762" h="5648040">
                <a:moveTo>
                  <a:pt x="0" y="0"/>
                </a:moveTo>
                <a:lnTo>
                  <a:pt x="11577762" y="0"/>
                </a:lnTo>
                <a:lnTo>
                  <a:pt x="11577762" y="5648040"/>
                </a:lnTo>
                <a:lnTo>
                  <a:pt x="0" y="564804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/>
          <p:cNvSpPr/>
          <p:nvPr/>
        </p:nvSpPr>
        <p:spPr>
          <a:xfrm>
            <a:off x="5070395" y="2260807"/>
            <a:ext cx="7632861" cy="1840642"/>
          </a:xfrm>
          <a:custGeom>
            <a:avLst/>
            <a:gdLst/>
            <a:ahLst/>
            <a:cxnLst/>
            <a:rect l="l" t="t" r="r" b="b"/>
            <a:pathLst>
              <a:path w="7632861" h="1840642">
                <a:moveTo>
                  <a:pt x="0" y="0"/>
                </a:moveTo>
                <a:lnTo>
                  <a:pt x="7632860" y="0"/>
                </a:lnTo>
                <a:lnTo>
                  <a:pt x="7632860" y="1840642"/>
                </a:lnTo>
                <a:lnTo>
                  <a:pt x="0" y="1840642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b="-2440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TextBox 18"/>
          <p:cNvSpPr txBox="1"/>
          <p:nvPr/>
        </p:nvSpPr>
        <p:spPr>
          <a:xfrm>
            <a:off x="5236029" y="4072874"/>
            <a:ext cx="7860804" cy="257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  <a:spcBef>
                <a:spcPct val="0"/>
              </a:spcBef>
            </a:pPr>
            <a:r>
              <a:rPr lang="en-US" sz="1500" u="sng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  <a:hlinkClick r:id="rId11" tooltip="https://bestlovetextmessages.com/i-wish-you-peace-and-happiness-quotes/"/>
              </a:rPr>
              <a:t>I Wish You Peace And Happiness Quotes - Best Messages (bestlovetextmessages.com)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03095" y="7661890"/>
            <a:ext cx="2230916" cy="2625110"/>
          </a:xfrm>
          <a:custGeom>
            <a:avLst/>
            <a:gdLst/>
            <a:ahLst/>
            <a:cxnLst/>
            <a:rect l="l" t="t" r="r" b="b"/>
            <a:pathLst>
              <a:path w="2230916" h="2625110">
                <a:moveTo>
                  <a:pt x="0" y="0"/>
                </a:moveTo>
                <a:lnTo>
                  <a:pt x="2230916" y="0"/>
                </a:lnTo>
                <a:lnTo>
                  <a:pt x="2230916" y="2625110"/>
                </a:lnTo>
                <a:lnTo>
                  <a:pt x="0" y="262511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41073" t="-215870" r="-292295" b="-15524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2204640" y="5439109"/>
            <a:ext cx="2120450" cy="2037686"/>
          </a:xfrm>
          <a:custGeom>
            <a:avLst/>
            <a:gdLst/>
            <a:ahLst/>
            <a:cxnLst/>
            <a:rect l="l" t="t" r="r" b="b"/>
            <a:pathLst>
              <a:path w="2120450" h="2037686">
                <a:moveTo>
                  <a:pt x="0" y="0"/>
                </a:moveTo>
                <a:lnTo>
                  <a:pt x="2120449" y="0"/>
                </a:lnTo>
                <a:lnTo>
                  <a:pt x="2120449" y="2037687"/>
                </a:lnTo>
                <a:lnTo>
                  <a:pt x="0" y="203768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3264865" y="2341953"/>
            <a:ext cx="11758271" cy="7945047"/>
          </a:xfrm>
          <a:custGeom>
            <a:avLst/>
            <a:gdLst/>
            <a:ahLst/>
            <a:cxnLst/>
            <a:rect l="l" t="t" r="r" b="b"/>
            <a:pathLst>
              <a:path w="11758271" h="7945047">
                <a:moveTo>
                  <a:pt x="0" y="0"/>
                </a:moveTo>
                <a:lnTo>
                  <a:pt x="11758270" y="0"/>
                </a:lnTo>
                <a:lnTo>
                  <a:pt x="11758270" y="7945047"/>
                </a:lnTo>
                <a:lnTo>
                  <a:pt x="0" y="794504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15023135" y="2599458"/>
            <a:ext cx="2952920" cy="2839652"/>
          </a:xfrm>
          <a:custGeom>
            <a:avLst/>
            <a:gdLst/>
            <a:ahLst/>
            <a:cxnLst/>
            <a:rect l="l" t="t" r="r" b="b"/>
            <a:pathLst>
              <a:path w="2952920" h="2839652">
                <a:moveTo>
                  <a:pt x="0" y="0"/>
                </a:moveTo>
                <a:lnTo>
                  <a:pt x="2952920" y="0"/>
                </a:lnTo>
                <a:lnTo>
                  <a:pt x="2952920" y="2839651"/>
                </a:lnTo>
                <a:lnTo>
                  <a:pt x="0" y="283965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>
            <a:grpSpLocks noGrp="1" noUngrp="1" noRot="1" noMove="1" noResize="1"/>
          </p:cNvGrpSpPr>
          <p:nvPr/>
        </p:nvGrpSpPr>
        <p:grpSpPr>
          <a:xfrm>
            <a:off x="-514350" y="-1150346"/>
            <a:ext cx="18802350" cy="3576876"/>
            <a:chOff x="0" y="-192881"/>
            <a:chExt cx="25069800" cy="4769169"/>
          </a:xfrm>
        </p:grpSpPr>
        <p:grpSp>
          <p:nvGrpSpPr>
            <p:cNvPr id="7" name="Group 7"/>
            <p:cNvGrpSpPr>
              <a:grpSpLocks noGrp="1" noUngrp="1" noRot="1" noMove="1" noResize="1"/>
            </p:cNvGrpSpPr>
            <p:nvPr/>
          </p:nvGrpSpPr>
          <p:grpSpPr>
            <a:xfrm>
              <a:off x="0" y="-192881"/>
              <a:ext cx="25069800" cy="4548204"/>
              <a:chOff x="0" y="-38100"/>
              <a:chExt cx="4952059" cy="898411"/>
            </a:xfrm>
          </p:grpSpPr>
          <p:sp>
            <p:nvSpPr>
              <p:cNvPr id="8" name="Freeform 8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35467" y="264872"/>
                <a:ext cx="4816592" cy="595439"/>
              </a:xfrm>
              <a:custGeom>
                <a:avLst/>
                <a:gdLst/>
                <a:ahLst/>
                <a:cxnLst/>
                <a:rect l="l" t="t" r="r" b="b"/>
                <a:pathLst>
                  <a:path w="4952059" h="860311">
                    <a:moveTo>
                      <a:pt x="0" y="0"/>
                    </a:moveTo>
                    <a:lnTo>
                      <a:pt x="4952059" y="0"/>
                    </a:lnTo>
                    <a:lnTo>
                      <a:pt x="4952059" y="860311"/>
                    </a:lnTo>
                    <a:lnTo>
                      <a:pt x="0" y="860311"/>
                    </a:lnTo>
                    <a:close/>
                  </a:path>
                </a:pathLst>
              </a:custGeom>
              <a:solidFill>
                <a:srgbClr val="E5FF60"/>
              </a:solidFill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" name="TextBox 9"/>
              <p:cNvSpPr txBox="1"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-38100"/>
                <a:ext cx="4952059" cy="89841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10" name="Group 10"/>
            <p:cNvGrpSpPr>
              <a:grpSpLocks noGrp="1" noUngrp="1" noRot="1" noMove="1" noResize="1"/>
            </p:cNvGrpSpPr>
            <p:nvPr/>
          </p:nvGrpSpPr>
          <p:grpSpPr>
            <a:xfrm>
              <a:off x="6985790" y="1917004"/>
              <a:ext cx="11702481" cy="1896953"/>
              <a:chOff x="0" y="0"/>
              <a:chExt cx="2311601" cy="374707"/>
            </a:xfrm>
          </p:grpSpPr>
          <p:sp>
            <p:nvSpPr>
              <p:cNvPr id="11" name="Freeform 11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0"/>
                <a:ext cx="2311601" cy="374707"/>
              </a:xfrm>
              <a:custGeom>
                <a:avLst/>
                <a:gdLst/>
                <a:ahLst/>
                <a:cxnLst/>
                <a:rect l="l" t="t" r="r" b="b"/>
                <a:pathLst>
                  <a:path w="2311601" h="374707">
                    <a:moveTo>
                      <a:pt x="44986" y="0"/>
                    </a:moveTo>
                    <a:lnTo>
                      <a:pt x="2266615" y="0"/>
                    </a:lnTo>
                    <a:cubicBezTo>
                      <a:pt x="2291460" y="0"/>
                      <a:pt x="2311601" y="20141"/>
                      <a:pt x="2311601" y="44986"/>
                    </a:cubicBezTo>
                    <a:lnTo>
                      <a:pt x="2311601" y="329721"/>
                    </a:lnTo>
                    <a:cubicBezTo>
                      <a:pt x="2311601" y="341652"/>
                      <a:pt x="2306862" y="353094"/>
                      <a:pt x="2298425" y="361531"/>
                    </a:cubicBezTo>
                    <a:cubicBezTo>
                      <a:pt x="2289989" y="369967"/>
                      <a:pt x="2278546" y="374707"/>
                      <a:pt x="2266615" y="374707"/>
                    </a:cubicBezTo>
                    <a:lnTo>
                      <a:pt x="44986" y="374707"/>
                    </a:lnTo>
                    <a:cubicBezTo>
                      <a:pt x="20141" y="374707"/>
                      <a:pt x="0" y="354566"/>
                      <a:pt x="0" y="329721"/>
                    </a:cubicBezTo>
                    <a:lnTo>
                      <a:pt x="0" y="44986"/>
                    </a:lnTo>
                    <a:cubicBezTo>
                      <a:pt x="0" y="20141"/>
                      <a:pt x="20141" y="0"/>
                      <a:pt x="44986" y="0"/>
                    </a:cubicBezTo>
                    <a:close/>
                  </a:path>
                </a:pathLst>
              </a:custGeom>
              <a:solidFill>
                <a:srgbClr val="39416C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TextBox 12"/>
              <p:cNvSpPr txBox="1"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-38100"/>
                <a:ext cx="2311601" cy="41280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3" name="Freeform 1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1686705" y="1917004"/>
              <a:ext cx="3383095" cy="1896953"/>
            </a:xfrm>
            <a:custGeom>
              <a:avLst/>
              <a:gdLst/>
              <a:ahLst/>
              <a:cxnLst/>
              <a:rect l="l" t="t" r="r" b="b"/>
              <a:pathLst>
                <a:path w="3383095" h="1896953">
                  <a:moveTo>
                    <a:pt x="0" y="0"/>
                  </a:moveTo>
                  <a:lnTo>
                    <a:pt x="3383095" y="0"/>
                  </a:lnTo>
                  <a:lnTo>
                    <a:pt x="3383095" y="1896954"/>
                  </a:lnTo>
                  <a:lnTo>
                    <a:pt x="0" y="1896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607314" y="1340913"/>
              <a:ext cx="1951100" cy="1876260"/>
            </a:xfrm>
            <a:custGeom>
              <a:avLst/>
              <a:gdLst/>
              <a:ahLst/>
              <a:cxnLst/>
              <a:rect l="l" t="t" r="r" b="b"/>
              <a:pathLst>
                <a:path w="1951100" h="1876260">
                  <a:moveTo>
                    <a:pt x="0" y="0"/>
                  </a:moveTo>
                  <a:lnTo>
                    <a:pt x="1951100" y="0"/>
                  </a:lnTo>
                  <a:lnTo>
                    <a:pt x="1951100" y="1876260"/>
                  </a:lnTo>
                  <a:lnTo>
                    <a:pt x="0" y="18762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8148244" y="2631791"/>
              <a:ext cx="1793535" cy="1723532"/>
            </a:xfrm>
            <a:custGeom>
              <a:avLst/>
              <a:gdLst/>
              <a:ahLst/>
              <a:cxnLst/>
              <a:rect l="l" t="t" r="r" b="b"/>
              <a:pathLst>
                <a:path w="1793535" h="1723532">
                  <a:moveTo>
                    <a:pt x="0" y="0"/>
                  </a:moveTo>
                  <a:lnTo>
                    <a:pt x="1793535" y="0"/>
                  </a:lnTo>
                  <a:lnTo>
                    <a:pt x="1793535" y="1723532"/>
                  </a:lnTo>
                  <a:lnTo>
                    <a:pt x="0" y="17235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5400000" flipV="1">
              <a:off x="15761281" y="35722"/>
              <a:ext cx="1082730" cy="7998401"/>
            </a:xfrm>
            <a:custGeom>
              <a:avLst/>
              <a:gdLst/>
              <a:ahLst/>
              <a:cxnLst/>
              <a:rect l="l" t="t" r="r" b="b"/>
              <a:pathLst>
                <a:path w="1082730" h="7998401">
                  <a:moveTo>
                    <a:pt x="0" y="7998400"/>
                  </a:moveTo>
                  <a:lnTo>
                    <a:pt x="1082730" y="7998400"/>
                  </a:lnTo>
                  <a:lnTo>
                    <a:pt x="1082730" y="0"/>
                  </a:lnTo>
                  <a:lnTo>
                    <a:pt x="0" y="0"/>
                  </a:lnTo>
                  <a:lnTo>
                    <a:pt x="0" y="7998400"/>
                  </a:lnTo>
                  <a:close/>
                </a:path>
              </a:pathLst>
            </a:custGeom>
            <a:blipFill>
              <a:blip r:embed="rId10"/>
              <a:stretch>
                <a:fillRect l="-668729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731148" y="2172757"/>
              <a:ext cx="16293304" cy="13208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800"/>
                </a:lnSpc>
              </a:pPr>
              <a:r>
                <a:rPr lang="en-US" sz="6500">
                  <a:solidFill>
                    <a:srgbClr val="FFFFFF"/>
                  </a:solidFill>
                  <a:latin typeface="Elephant 1"/>
                  <a:ea typeface="Elephant 1"/>
                  <a:cs typeface="Elephant 1"/>
                  <a:sym typeface="Elephant 1"/>
                </a:rPr>
                <a:t>Planning Gratitude</a:t>
              </a:r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6894904"/>
            <a:ext cx="18288000" cy="2087763"/>
          </a:xfrm>
          <a:custGeom>
            <a:avLst/>
            <a:gdLst/>
            <a:ahLst/>
            <a:cxnLst/>
            <a:rect l="l" t="t" r="r" b="b"/>
            <a:pathLst>
              <a:path w="18288000" h="2087763">
                <a:moveTo>
                  <a:pt x="0" y="0"/>
                </a:moveTo>
                <a:lnTo>
                  <a:pt x="18288000" y="0"/>
                </a:lnTo>
                <a:lnTo>
                  <a:pt x="18288000" y="2087764"/>
                </a:lnTo>
                <a:lnTo>
                  <a:pt x="0" y="20877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AutoShape 3"/>
          <p:cNvSpPr/>
          <p:nvPr/>
        </p:nvSpPr>
        <p:spPr>
          <a:xfrm rot="20159">
            <a:off x="-35526" y="6061334"/>
            <a:ext cx="18452740" cy="0"/>
          </a:xfrm>
          <a:prstGeom prst="line">
            <a:avLst/>
          </a:prstGeom>
          <a:ln w="47625" cap="rnd">
            <a:solidFill>
              <a:srgbClr val="92F0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3747" y="6334"/>
            <a:ext cx="18284253" cy="6040850"/>
          </a:xfrm>
          <a:custGeom>
            <a:avLst/>
            <a:gdLst/>
            <a:ahLst/>
            <a:cxnLst/>
            <a:rect l="l" t="t" r="r" b="b"/>
            <a:pathLst>
              <a:path w="18284253" h="6040850">
                <a:moveTo>
                  <a:pt x="0" y="0"/>
                </a:moveTo>
                <a:lnTo>
                  <a:pt x="18284253" y="0"/>
                </a:lnTo>
                <a:lnTo>
                  <a:pt x="18284253" y="6040850"/>
                </a:lnTo>
                <a:lnTo>
                  <a:pt x="0" y="604085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57" r="-15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6006033" y="7093684"/>
            <a:ext cx="974127" cy="968740"/>
          </a:xfrm>
          <a:custGeom>
            <a:avLst/>
            <a:gdLst/>
            <a:ahLst/>
            <a:cxnLst/>
            <a:rect l="l" t="t" r="r" b="b"/>
            <a:pathLst>
              <a:path w="974127" h="968740">
                <a:moveTo>
                  <a:pt x="0" y="0"/>
                </a:moveTo>
                <a:lnTo>
                  <a:pt x="974127" y="0"/>
                </a:lnTo>
                <a:lnTo>
                  <a:pt x="974127" y="968741"/>
                </a:lnTo>
                <a:lnTo>
                  <a:pt x="0" y="96874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820" r="-820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03095" y="7661890"/>
            <a:ext cx="2230916" cy="2625110"/>
          </a:xfrm>
          <a:custGeom>
            <a:avLst/>
            <a:gdLst/>
            <a:ahLst/>
            <a:cxnLst/>
            <a:rect l="l" t="t" r="r" b="b"/>
            <a:pathLst>
              <a:path w="2230916" h="2625110">
                <a:moveTo>
                  <a:pt x="0" y="0"/>
                </a:moveTo>
                <a:lnTo>
                  <a:pt x="2230916" y="0"/>
                </a:lnTo>
                <a:lnTo>
                  <a:pt x="2230916" y="2625110"/>
                </a:lnTo>
                <a:lnTo>
                  <a:pt x="0" y="262511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41073" t="-215870" r="-292295" b="-15524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2204640" y="5439109"/>
            <a:ext cx="2120450" cy="2037686"/>
          </a:xfrm>
          <a:custGeom>
            <a:avLst/>
            <a:gdLst/>
            <a:ahLst/>
            <a:cxnLst/>
            <a:rect l="l" t="t" r="r" b="b"/>
            <a:pathLst>
              <a:path w="2120450" h="2037686">
                <a:moveTo>
                  <a:pt x="0" y="0"/>
                </a:moveTo>
                <a:lnTo>
                  <a:pt x="2120449" y="0"/>
                </a:lnTo>
                <a:lnTo>
                  <a:pt x="2120449" y="2037687"/>
                </a:lnTo>
                <a:lnTo>
                  <a:pt x="0" y="203768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5023135" y="2599458"/>
            <a:ext cx="2952920" cy="2839652"/>
          </a:xfrm>
          <a:custGeom>
            <a:avLst/>
            <a:gdLst/>
            <a:ahLst/>
            <a:cxnLst/>
            <a:rect l="l" t="t" r="r" b="b"/>
            <a:pathLst>
              <a:path w="2952920" h="2839652">
                <a:moveTo>
                  <a:pt x="0" y="0"/>
                </a:moveTo>
                <a:lnTo>
                  <a:pt x="2952920" y="0"/>
                </a:lnTo>
                <a:lnTo>
                  <a:pt x="2952920" y="2839651"/>
                </a:lnTo>
                <a:lnTo>
                  <a:pt x="0" y="283965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-5400000" flipH="1">
            <a:off x="6165331" y="7309723"/>
            <a:ext cx="1884930" cy="1020965"/>
          </a:xfrm>
          <a:custGeom>
            <a:avLst/>
            <a:gdLst/>
            <a:ahLst/>
            <a:cxnLst/>
            <a:rect l="l" t="t" r="r" b="b"/>
            <a:pathLst>
              <a:path w="1884930" h="1020965">
                <a:moveTo>
                  <a:pt x="1884930" y="0"/>
                </a:moveTo>
                <a:lnTo>
                  <a:pt x="0" y="0"/>
                </a:lnTo>
                <a:lnTo>
                  <a:pt x="0" y="1020965"/>
                </a:lnTo>
                <a:lnTo>
                  <a:pt x="1884930" y="1020965"/>
                </a:lnTo>
                <a:lnTo>
                  <a:pt x="1884930" y="0"/>
                </a:lnTo>
                <a:close/>
              </a:path>
            </a:pathLst>
          </a:custGeom>
          <a:blipFill>
            <a:blip r:embed="rId6"/>
            <a:stretch>
              <a:fillRect t="-302873" r="-126918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/>
          <p:nvPr/>
        </p:nvGrpSpPr>
        <p:grpSpPr>
          <a:xfrm>
            <a:off x="7792739" y="6982831"/>
            <a:ext cx="1674750" cy="1674750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7E6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658432" y="3468750"/>
            <a:ext cx="1674750" cy="1674750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7E6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 rot="1778946">
            <a:off x="10350187" y="4141620"/>
            <a:ext cx="1153764" cy="1009543"/>
            <a:chOff x="0" y="0"/>
            <a:chExt cx="812800" cy="7112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DBD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5" name="Group 15"/>
          <p:cNvGrpSpPr>
            <a:grpSpLocks noGrp="1" noUngrp="1" noRot="1" noMove="1" noResize="1"/>
          </p:cNvGrpSpPr>
          <p:nvPr/>
        </p:nvGrpSpPr>
        <p:grpSpPr>
          <a:xfrm>
            <a:off x="-514350" y="-1150346"/>
            <a:ext cx="18802350" cy="3576876"/>
            <a:chOff x="0" y="-192881"/>
            <a:chExt cx="25069800" cy="4769169"/>
          </a:xfrm>
        </p:grpSpPr>
        <p:grpSp>
          <p:nvGrpSpPr>
            <p:cNvPr id="16" name="Group 16"/>
            <p:cNvGrpSpPr>
              <a:grpSpLocks noGrp="1" noUngrp="1" noRot="1" noMove="1" noResize="1"/>
            </p:cNvGrpSpPr>
            <p:nvPr/>
          </p:nvGrpSpPr>
          <p:grpSpPr>
            <a:xfrm>
              <a:off x="0" y="-192881"/>
              <a:ext cx="25069800" cy="4548204"/>
              <a:chOff x="0" y="-38100"/>
              <a:chExt cx="4952059" cy="898411"/>
            </a:xfrm>
          </p:grpSpPr>
          <p:sp>
            <p:nvSpPr>
              <p:cNvPr id="17" name="Freeform 1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35467" y="246853"/>
                <a:ext cx="4816592" cy="613458"/>
              </a:xfrm>
              <a:custGeom>
                <a:avLst/>
                <a:gdLst/>
                <a:ahLst/>
                <a:cxnLst/>
                <a:rect l="l" t="t" r="r" b="b"/>
                <a:pathLst>
                  <a:path w="4952059" h="860311">
                    <a:moveTo>
                      <a:pt x="0" y="0"/>
                    </a:moveTo>
                    <a:lnTo>
                      <a:pt x="4952059" y="0"/>
                    </a:lnTo>
                    <a:lnTo>
                      <a:pt x="4952059" y="860311"/>
                    </a:lnTo>
                    <a:lnTo>
                      <a:pt x="0" y="860311"/>
                    </a:lnTo>
                    <a:close/>
                  </a:path>
                </a:pathLst>
              </a:custGeom>
              <a:solidFill>
                <a:srgbClr val="E5FF60"/>
              </a:solidFill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8" name="TextBox 18"/>
              <p:cNvSpPr txBox="1"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-38100"/>
                <a:ext cx="4952059" cy="89841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19" name="Group 19"/>
            <p:cNvGrpSpPr>
              <a:grpSpLocks noGrp="1" noUngrp="1" noRot="1" noMove="1" noResize="1"/>
            </p:cNvGrpSpPr>
            <p:nvPr/>
          </p:nvGrpSpPr>
          <p:grpSpPr>
            <a:xfrm>
              <a:off x="6247869" y="1917004"/>
              <a:ext cx="12934129" cy="1896953"/>
              <a:chOff x="0" y="0"/>
              <a:chExt cx="2554890" cy="374707"/>
            </a:xfrm>
          </p:grpSpPr>
          <p:sp>
            <p:nvSpPr>
              <p:cNvPr id="20" name="Freeform 2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0"/>
                <a:ext cx="2554890" cy="374707"/>
              </a:xfrm>
              <a:custGeom>
                <a:avLst/>
                <a:gdLst/>
                <a:ahLst/>
                <a:cxnLst/>
                <a:rect l="l" t="t" r="r" b="b"/>
                <a:pathLst>
                  <a:path w="2554890" h="374707">
                    <a:moveTo>
                      <a:pt x="40702" y="0"/>
                    </a:moveTo>
                    <a:lnTo>
                      <a:pt x="2514187" y="0"/>
                    </a:lnTo>
                    <a:cubicBezTo>
                      <a:pt x="2524982" y="0"/>
                      <a:pt x="2535335" y="4288"/>
                      <a:pt x="2542968" y="11921"/>
                    </a:cubicBezTo>
                    <a:cubicBezTo>
                      <a:pt x="2550601" y="19555"/>
                      <a:pt x="2554890" y="29907"/>
                      <a:pt x="2554890" y="40702"/>
                    </a:cubicBezTo>
                    <a:lnTo>
                      <a:pt x="2554890" y="334004"/>
                    </a:lnTo>
                    <a:cubicBezTo>
                      <a:pt x="2554890" y="344799"/>
                      <a:pt x="2550601" y="355152"/>
                      <a:pt x="2542968" y="362785"/>
                    </a:cubicBezTo>
                    <a:cubicBezTo>
                      <a:pt x="2535335" y="370419"/>
                      <a:pt x="2524982" y="374707"/>
                      <a:pt x="2514187" y="374707"/>
                    </a:cubicBezTo>
                    <a:lnTo>
                      <a:pt x="40702" y="374707"/>
                    </a:lnTo>
                    <a:cubicBezTo>
                      <a:pt x="29907" y="374707"/>
                      <a:pt x="19555" y="370419"/>
                      <a:pt x="11921" y="362785"/>
                    </a:cubicBezTo>
                    <a:cubicBezTo>
                      <a:pt x="4288" y="355152"/>
                      <a:pt x="0" y="344799"/>
                      <a:pt x="0" y="334004"/>
                    </a:cubicBezTo>
                    <a:lnTo>
                      <a:pt x="0" y="40702"/>
                    </a:lnTo>
                    <a:cubicBezTo>
                      <a:pt x="0" y="29907"/>
                      <a:pt x="4288" y="19555"/>
                      <a:pt x="11921" y="11921"/>
                    </a:cubicBezTo>
                    <a:cubicBezTo>
                      <a:pt x="19555" y="4288"/>
                      <a:pt x="29907" y="0"/>
                      <a:pt x="40702" y="0"/>
                    </a:cubicBezTo>
                    <a:close/>
                  </a:path>
                </a:pathLst>
              </a:custGeom>
              <a:solidFill>
                <a:srgbClr val="39416C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TextBox 21"/>
              <p:cNvSpPr txBox="1"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-38100"/>
                <a:ext cx="2554890" cy="41280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22" name="Freeform 22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1686705" y="1917004"/>
              <a:ext cx="3383095" cy="1896953"/>
            </a:xfrm>
            <a:custGeom>
              <a:avLst/>
              <a:gdLst/>
              <a:ahLst/>
              <a:cxnLst/>
              <a:rect l="l" t="t" r="r" b="b"/>
              <a:pathLst>
                <a:path w="3383095" h="1896953">
                  <a:moveTo>
                    <a:pt x="0" y="0"/>
                  </a:moveTo>
                  <a:lnTo>
                    <a:pt x="3383095" y="0"/>
                  </a:lnTo>
                  <a:lnTo>
                    <a:pt x="3383095" y="1896954"/>
                  </a:lnTo>
                  <a:lnTo>
                    <a:pt x="0" y="1896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731148" y="1266951"/>
              <a:ext cx="1951100" cy="1876260"/>
            </a:xfrm>
            <a:custGeom>
              <a:avLst/>
              <a:gdLst/>
              <a:ahLst/>
              <a:cxnLst/>
              <a:rect l="l" t="t" r="r" b="b"/>
              <a:pathLst>
                <a:path w="1951100" h="1876260">
                  <a:moveTo>
                    <a:pt x="0" y="0"/>
                  </a:moveTo>
                  <a:lnTo>
                    <a:pt x="1951100" y="0"/>
                  </a:lnTo>
                  <a:lnTo>
                    <a:pt x="1951100" y="1876260"/>
                  </a:lnTo>
                  <a:lnTo>
                    <a:pt x="0" y="18762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8508311" y="2712513"/>
              <a:ext cx="1793535" cy="1723532"/>
            </a:xfrm>
            <a:custGeom>
              <a:avLst/>
              <a:gdLst/>
              <a:ahLst/>
              <a:cxnLst/>
              <a:rect l="l" t="t" r="r" b="b"/>
              <a:pathLst>
                <a:path w="1793535" h="1723532">
                  <a:moveTo>
                    <a:pt x="0" y="0"/>
                  </a:moveTo>
                  <a:lnTo>
                    <a:pt x="1793535" y="0"/>
                  </a:lnTo>
                  <a:lnTo>
                    <a:pt x="1793535" y="1723532"/>
                  </a:lnTo>
                  <a:lnTo>
                    <a:pt x="0" y="17235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5400000" flipV="1">
              <a:off x="15761281" y="35722"/>
              <a:ext cx="1082730" cy="7998401"/>
            </a:xfrm>
            <a:custGeom>
              <a:avLst/>
              <a:gdLst/>
              <a:ahLst/>
              <a:cxnLst/>
              <a:rect l="l" t="t" r="r" b="b"/>
              <a:pathLst>
                <a:path w="1082730" h="7998401">
                  <a:moveTo>
                    <a:pt x="0" y="7998400"/>
                  </a:moveTo>
                  <a:lnTo>
                    <a:pt x="1082730" y="7998400"/>
                  </a:lnTo>
                  <a:lnTo>
                    <a:pt x="1082730" y="0"/>
                  </a:lnTo>
                  <a:lnTo>
                    <a:pt x="0" y="0"/>
                  </a:lnTo>
                  <a:lnTo>
                    <a:pt x="0" y="7998400"/>
                  </a:lnTo>
                  <a:close/>
                </a:path>
              </a:pathLst>
            </a:custGeom>
            <a:blipFill>
              <a:blip r:embed="rId10"/>
              <a:stretch>
                <a:fillRect l="-668729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TextBox 26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573602" y="2205081"/>
              <a:ext cx="12608396" cy="13208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7800"/>
                </a:lnSpc>
              </a:pPr>
              <a:r>
                <a:rPr lang="en-US" sz="6500">
                  <a:solidFill>
                    <a:srgbClr val="FFFFFF"/>
                  </a:solidFill>
                  <a:latin typeface="Elephant 1"/>
                  <a:ea typeface="Elephant 1"/>
                  <a:cs typeface="Elephant 1"/>
                  <a:sym typeface="Elephant 1"/>
                </a:rPr>
                <a:t>Gratitude Expressions</a:t>
              </a:r>
            </a:p>
          </p:txBody>
        </p:sp>
      </p:grpSp>
      <p:sp>
        <p:nvSpPr>
          <p:cNvPr id="27" name="TextBox 27"/>
          <p:cNvSpPr txBox="1"/>
          <p:nvPr/>
        </p:nvSpPr>
        <p:spPr>
          <a:xfrm>
            <a:off x="2351782" y="2369565"/>
            <a:ext cx="13584436" cy="613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39416C"/>
                </a:solidFill>
                <a:latin typeface="Jost 1"/>
                <a:ea typeface="Jost 1"/>
                <a:cs typeface="Jost 1"/>
                <a:sym typeface="Jost 1"/>
              </a:rPr>
              <a:t>When deciding how to express your gratitude, take time to consider…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2151163" y="3488736"/>
            <a:ext cx="882848" cy="14840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179"/>
              </a:lnSpc>
            </a:pPr>
            <a:r>
              <a:rPr lang="en-US" sz="8699">
                <a:solidFill>
                  <a:srgbClr val="39416C"/>
                </a:solidFill>
                <a:latin typeface="Elephant 1"/>
                <a:ea typeface="Elephant 1"/>
                <a:cs typeface="Elephant 1"/>
                <a:sym typeface="Elephant 1"/>
              </a:rPr>
              <a:t>1.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8102020" y="7020737"/>
            <a:ext cx="1210482" cy="14274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19"/>
              </a:lnSpc>
            </a:pPr>
            <a:r>
              <a:rPr lang="en-US" sz="8299">
                <a:solidFill>
                  <a:srgbClr val="39416C"/>
                </a:solidFill>
                <a:latin typeface="Elephant 1"/>
                <a:ea typeface="Elephant 1"/>
                <a:cs typeface="Elephant 1"/>
                <a:sym typeface="Elephant 1"/>
              </a:rPr>
              <a:t>2.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4415852" y="3658603"/>
            <a:ext cx="5301377" cy="11442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379"/>
              </a:lnSpc>
            </a:pPr>
            <a:r>
              <a:rPr lang="en-US" sz="6699">
                <a:solidFill>
                  <a:srgbClr val="39416C"/>
                </a:solidFill>
                <a:latin typeface="Elephant 2"/>
                <a:ea typeface="Elephant 2"/>
                <a:cs typeface="Elephant 2"/>
                <a:sym typeface="Elephant 2"/>
              </a:rPr>
              <a:t>Who            are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0989151" y="7303951"/>
            <a:ext cx="4865965" cy="11442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379"/>
              </a:lnSpc>
              <a:spcBef>
                <a:spcPct val="0"/>
              </a:spcBef>
            </a:pPr>
            <a:r>
              <a:rPr lang="en-US" sz="6699">
                <a:solidFill>
                  <a:srgbClr val="39416C"/>
                </a:solidFill>
                <a:latin typeface="Elephant 2"/>
                <a:ea typeface="Elephant 2"/>
                <a:cs typeface="Elephant 2"/>
                <a:sym typeface="Elephant 2"/>
              </a:rPr>
              <a:t>Who          are</a:t>
            </a:r>
          </a:p>
        </p:txBody>
      </p:sp>
      <p:grpSp>
        <p:nvGrpSpPr>
          <p:cNvPr id="32" name="Group 32"/>
          <p:cNvGrpSpPr/>
          <p:nvPr/>
        </p:nvGrpSpPr>
        <p:grpSpPr>
          <a:xfrm>
            <a:off x="10728219" y="2426531"/>
            <a:ext cx="4879231" cy="3679827"/>
            <a:chOff x="0" y="0"/>
            <a:chExt cx="6505641" cy="4906436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6505641" cy="4906436"/>
            </a:xfrm>
            <a:custGeom>
              <a:avLst/>
              <a:gdLst/>
              <a:ahLst/>
              <a:cxnLst/>
              <a:rect l="l" t="t" r="r" b="b"/>
              <a:pathLst>
                <a:path w="6505641" h="4906436">
                  <a:moveTo>
                    <a:pt x="0" y="0"/>
                  </a:moveTo>
                  <a:lnTo>
                    <a:pt x="6505641" y="0"/>
                  </a:lnTo>
                  <a:lnTo>
                    <a:pt x="6505641" y="4906436"/>
                  </a:lnTo>
                  <a:lnTo>
                    <a:pt x="0" y="49064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b="-27418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922335" y="1611921"/>
              <a:ext cx="4835193" cy="24974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040"/>
                </a:lnSpc>
              </a:pPr>
              <a:r>
                <a:rPr lang="en-US" sz="3600">
                  <a:solidFill>
                    <a:srgbClr val="39416C"/>
                  </a:solidFill>
                  <a:latin typeface="Jost 1"/>
                  <a:ea typeface="Jost 1"/>
                  <a:cs typeface="Jost 1"/>
                  <a:sym typeface="Jost 1"/>
                </a:rPr>
                <a:t>How do you think they would like to receive gratitude? </a:t>
              </a:r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617277" y="6443969"/>
            <a:ext cx="6296794" cy="2530476"/>
            <a:chOff x="0" y="0"/>
            <a:chExt cx="8395725" cy="3373967"/>
          </a:xfrm>
        </p:grpSpPr>
        <p:grpSp>
          <p:nvGrpSpPr>
            <p:cNvPr id="36" name="Group 36"/>
            <p:cNvGrpSpPr/>
            <p:nvPr/>
          </p:nvGrpSpPr>
          <p:grpSpPr>
            <a:xfrm>
              <a:off x="0" y="0"/>
              <a:ext cx="8395725" cy="3373967"/>
              <a:chOff x="0" y="0"/>
              <a:chExt cx="1658415" cy="666463"/>
            </a:xfrm>
          </p:grpSpPr>
          <p:sp>
            <p:nvSpPr>
              <p:cNvPr id="37" name="Freeform 37"/>
              <p:cNvSpPr/>
              <p:nvPr/>
            </p:nvSpPr>
            <p:spPr>
              <a:xfrm>
                <a:off x="0" y="0"/>
                <a:ext cx="1658415" cy="666463"/>
              </a:xfrm>
              <a:custGeom>
                <a:avLst/>
                <a:gdLst/>
                <a:ahLst/>
                <a:cxnLst/>
                <a:rect l="l" t="t" r="r" b="b"/>
                <a:pathLst>
                  <a:path w="1658415" h="666463">
                    <a:moveTo>
                      <a:pt x="62705" y="0"/>
                    </a:moveTo>
                    <a:lnTo>
                      <a:pt x="1595710" y="0"/>
                    </a:lnTo>
                    <a:cubicBezTo>
                      <a:pt x="1612341" y="0"/>
                      <a:pt x="1628290" y="6606"/>
                      <a:pt x="1640049" y="18366"/>
                    </a:cubicBezTo>
                    <a:cubicBezTo>
                      <a:pt x="1651808" y="30125"/>
                      <a:pt x="1658415" y="46074"/>
                      <a:pt x="1658415" y="62705"/>
                    </a:cubicBezTo>
                    <a:lnTo>
                      <a:pt x="1658415" y="603758"/>
                    </a:lnTo>
                    <a:cubicBezTo>
                      <a:pt x="1658415" y="620388"/>
                      <a:pt x="1651808" y="636338"/>
                      <a:pt x="1640049" y="648097"/>
                    </a:cubicBezTo>
                    <a:cubicBezTo>
                      <a:pt x="1628290" y="659856"/>
                      <a:pt x="1612341" y="666463"/>
                      <a:pt x="1595710" y="666463"/>
                    </a:cubicBezTo>
                    <a:lnTo>
                      <a:pt x="62705" y="666463"/>
                    </a:lnTo>
                    <a:cubicBezTo>
                      <a:pt x="46074" y="666463"/>
                      <a:pt x="30125" y="659856"/>
                      <a:pt x="18366" y="648097"/>
                    </a:cubicBezTo>
                    <a:cubicBezTo>
                      <a:pt x="6606" y="636338"/>
                      <a:pt x="0" y="620388"/>
                      <a:pt x="0" y="603758"/>
                    </a:cubicBezTo>
                    <a:lnTo>
                      <a:pt x="0" y="62705"/>
                    </a:lnTo>
                    <a:cubicBezTo>
                      <a:pt x="0" y="46074"/>
                      <a:pt x="6606" y="30125"/>
                      <a:pt x="18366" y="18366"/>
                    </a:cubicBezTo>
                    <a:cubicBezTo>
                      <a:pt x="30125" y="6606"/>
                      <a:pt x="46074" y="0"/>
                      <a:pt x="62705" y="0"/>
                    </a:cubicBezTo>
                    <a:close/>
                  </a:path>
                </a:pathLst>
              </a:custGeom>
              <a:solidFill>
                <a:srgbClr val="28CBA4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" name="TextBox 38"/>
              <p:cNvSpPr txBox="1"/>
              <p:nvPr/>
            </p:nvSpPr>
            <p:spPr>
              <a:xfrm>
                <a:off x="0" y="-38100"/>
                <a:ext cx="1658415" cy="70456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39" name="TextBox 39"/>
            <p:cNvSpPr txBox="1"/>
            <p:nvPr/>
          </p:nvSpPr>
          <p:spPr>
            <a:xfrm>
              <a:off x="0" y="404919"/>
              <a:ext cx="8395725" cy="24974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040"/>
                </a:lnSpc>
              </a:pPr>
              <a:r>
                <a:rPr lang="en-US" sz="3600">
                  <a:solidFill>
                    <a:srgbClr val="E5FF60"/>
                  </a:solidFill>
                  <a:latin typeface="Jost 1"/>
                  <a:ea typeface="Jost 1"/>
                  <a:cs typeface="Jost 1"/>
                  <a:sym typeface="Jost 1"/>
                </a:rPr>
                <a:t>Combine their personality and your personality into your expression of gratitude</a:t>
              </a:r>
            </a:p>
          </p:txBody>
        </p:sp>
      </p:grpSp>
      <p:sp>
        <p:nvSpPr>
          <p:cNvPr id="40" name="TextBox 40"/>
          <p:cNvSpPr txBox="1"/>
          <p:nvPr/>
        </p:nvSpPr>
        <p:spPr>
          <a:xfrm>
            <a:off x="6441321" y="3802434"/>
            <a:ext cx="1800582" cy="1151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519"/>
              </a:lnSpc>
            </a:pPr>
            <a:r>
              <a:rPr lang="en-US" sz="6799">
                <a:solidFill>
                  <a:srgbClr val="FF7E6E"/>
                </a:solidFill>
                <a:latin typeface="Elephant 1"/>
                <a:ea typeface="Elephant 1"/>
                <a:cs typeface="Elephant 1"/>
                <a:sym typeface="Elephant 1"/>
              </a:rPr>
              <a:t>they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12898235" y="7432033"/>
            <a:ext cx="1489710" cy="1151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519"/>
              </a:lnSpc>
            </a:pPr>
            <a:r>
              <a:rPr lang="en-US" sz="6799">
                <a:solidFill>
                  <a:srgbClr val="28CBA4"/>
                </a:solidFill>
                <a:latin typeface="Elephant 1"/>
                <a:ea typeface="Elephant 1"/>
                <a:cs typeface="Elephant 1"/>
                <a:sym typeface="Elephant 1"/>
              </a:rPr>
              <a:t>you</a:t>
            </a:r>
          </a:p>
        </p:txBody>
      </p:sp>
      <p:sp>
        <p:nvSpPr>
          <p:cNvPr id="42" name="AutoShape 42"/>
          <p:cNvSpPr/>
          <p:nvPr/>
        </p:nvSpPr>
        <p:spPr>
          <a:xfrm>
            <a:off x="3861676" y="4972741"/>
            <a:ext cx="6492240" cy="0"/>
          </a:xfrm>
          <a:prstGeom prst="line">
            <a:avLst/>
          </a:prstGeom>
          <a:ln w="38100" cap="flat">
            <a:solidFill>
              <a:srgbClr val="DAC9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43" name="AutoShape 43"/>
          <p:cNvSpPr/>
          <p:nvPr/>
        </p:nvSpPr>
        <p:spPr>
          <a:xfrm>
            <a:off x="10176014" y="8676631"/>
            <a:ext cx="6492240" cy="0"/>
          </a:xfrm>
          <a:prstGeom prst="line">
            <a:avLst/>
          </a:prstGeom>
          <a:ln w="38100" cap="flat">
            <a:solidFill>
              <a:srgbClr val="DAC9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506368" y="9459595"/>
            <a:ext cx="4206388" cy="613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 b="1">
                <a:solidFill>
                  <a:srgbClr val="FF7E6E"/>
                </a:solidFill>
                <a:latin typeface="Jost 2 Bold"/>
                <a:ea typeface="Jost 2 Bold"/>
                <a:cs typeface="Jost 2 Bold"/>
                <a:sym typeface="Jost 2 Bold"/>
              </a:rPr>
              <a:t>Slides 18-23</a:t>
            </a:r>
            <a:r>
              <a:rPr lang="en-US" sz="3600">
                <a:solidFill>
                  <a:srgbClr val="FF7E6E"/>
                </a:solidFill>
                <a:latin typeface="Jost 2"/>
                <a:ea typeface="Jost 2"/>
                <a:cs typeface="Jost 2"/>
                <a:sym typeface="Jost 2"/>
              </a:rPr>
              <a:t> 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9121251" y="5086350"/>
            <a:ext cx="4114322" cy="21501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69285" lvl="1" indent="-334642" algn="l">
              <a:lnSpc>
                <a:spcPts val="4339"/>
              </a:lnSpc>
              <a:buFont typeface="Arial"/>
              <a:buChar char="•"/>
            </a:pPr>
            <a:r>
              <a:rPr lang="en-US" sz="3099">
                <a:solidFill>
                  <a:srgbClr val="39416C"/>
                </a:solidFill>
                <a:latin typeface="Jost 1"/>
                <a:ea typeface="Jost 1"/>
                <a:cs typeface="Jost 1"/>
                <a:sym typeface="Jost 1"/>
              </a:rPr>
              <a:t>Utilize a creative tool to express gratitude to someone.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796260" y="9459595"/>
            <a:ext cx="2605208" cy="613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 b="1">
                <a:solidFill>
                  <a:srgbClr val="FF7E6E"/>
                </a:solidFill>
                <a:latin typeface="Jost 2 Bold"/>
                <a:ea typeface="Jost 2 Bold"/>
                <a:cs typeface="Jost 2 Bold"/>
                <a:sym typeface="Jost 2 Bold"/>
              </a:rPr>
              <a:t>Slides 2-17</a:t>
            </a:r>
            <a:r>
              <a:rPr lang="en-US" sz="3600">
                <a:solidFill>
                  <a:srgbClr val="FF7E6E"/>
                </a:solidFill>
                <a:latin typeface="Jost 2"/>
                <a:ea typeface="Jost 2"/>
                <a:cs typeface="Jost 2"/>
                <a:sym typeface="Jost 2"/>
              </a:rPr>
              <a:t>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007373" y="9459595"/>
            <a:ext cx="2751534" cy="613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 b="1">
                <a:solidFill>
                  <a:srgbClr val="FF7E6E"/>
                </a:solidFill>
                <a:latin typeface="Jost 2 Bold"/>
                <a:ea typeface="Jost 2 Bold"/>
                <a:cs typeface="Jost 2 Bold"/>
                <a:sym typeface="Jost 2 Bold"/>
              </a:rPr>
              <a:t>Slides 24-26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4300951" y="9459595"/>
            <a:ext cx="3394831" cy="613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 b="1">
                <a:solidFill>
                  <a:srgbClr val="FF7E6E"/>
                </a:solidFill>
                <a:latin typeface="Jost 2 Bold"/>
                <a:ea typeface="Jost 2 Bold"/>
                <a:cs typeface="Jost 2 Bold"/>
                <a:sym typeface="Jost 2 Bold"/>
              </a:rPr>
              <a:t>Slides 27-30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81348" y="5105400"/>
            <a:ext cx="3996420" cy="4277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74979" lvl="1" indent="-237490" algn="l">
              <a:lnSpc>
                <a:spcPts val="3079"/>
              </a:lnSpc>
              <a:buFont typeface="Arial"/>
              <a:buChar char="•"/>
            </a:pPr>
            <a:r>
              <a:rPr lang="en-US" sz="2199">
                <a:solidFill>
                  <a:srgbClr val="39416C"/>
                </a:solidFill>
                <a:latin typeface="Jost 1"/>
                <a:ea typeface="Jost 1"/>
                <a:cs typeface="Jost 1"/>
                <a:sym typeface="Jost 1"/>
              </a:rPr>
              <a:t>Learn about gratitude, what it is, why it is important and how it supports healthy relationships and well-being.</a:t>
            </a:r>
          </a:p>
          <a:p>
            <a:pPr marL="474979" lvl="1" indent="-237490" algn="l">
              <a:lnSpc>
                <a:spcPts val="3079"/>
              </a:lnSpc>
              <a:buFont typeface="Arial"/>
              <a:buChar char="•"/>
            </a:pPr>
            <a:r>
              <a:rPr lang="en-US" sz="2199">
                <a:solidFill>
                  <a:srgbClr val="39416C"/>
                </a:solidFill>
                <a:latin typeface="Jost 1"/>
                <a:ea typeface="Jost 1"/>
                <a:cs typeface="Jost 1"/>
                <a:sym typeface="Jost 1"/>
              </a:rPr>
              <a:t>Learn about gratitude through a diverse lens by exploring various perspectives.</a:t>
            </a:r>
          </a:p>
          <a:p>
            <a:pPr marL="474979" lvl="1" indent="-237490" algn="l">
              <a:lnSpc>
                <a:spcPts val="3079"/>
              </a:lnSpc>
              <a:buFont typeface="Arial"/>
              <a:buChar char="•"/>
            </a:pPr>
            <a:r>
              <a:rPr lang="en-US" sz="2199">
                <a:solidFill>
                  <a:srgbClr val="39416C"/>
                </a:solidFill>
                <a:latin typeface="Jost 1"/>
                <a:ea typeface="Jost 1"/>
                <a:cs typeface="Jost 1"/>
                <a:sym typeface="Jost 1"/>
              </a:rPr>
              <a:t>Learn about healthy relationship habits and how authentic gratitude can support it.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736085" y="5086350"/>
            <a:ext cx="3976672" cy="4105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1337" lvl="1" indent="-280669" algn="l">
              <a:lnSpc>
                <a:spcPts val="3639"/>
              </a:lnSpc>
              <a:buFont typeface="Arial"/>
              <a:buChar char="•"/>
            </a:pPr>
            <a:r>
              <a:rPr lang="en-US" sz="2599">
                <a:solidFill>
                  <a:srgbClr val="39416C"/>
                </a:solidFill>
                <a:latin typeface="Jost 1"/>
                <a:ea typeface="Jost 1"/>
                <a:cs typeface="Jost 1"/>
                <a:sym typeface="Jost 1"/>
              </a:rPr>
              <a:t>Identify individuals to express gratitude towards</a:t>
            </a:r>
          </a:p>
          <a:p>
            <a:pPr marL="561337" lvl="1" indent="-280669" algn="l">
              <a:lnSpc>
                <a:spcPts val="3639"/>
              </a:lnSpc>
              <a:buFont typeface="Arial"/>
              <a:buChar char="•"/>
            </a:pPr>
            <a:r>
              <a:rPr lang="en-US" sz="2599">
                <a:solidFill>
                  <a:srgbClr val="39416C"/>
                </a:solidFill>
                <a:latin typeface="Jost 1"/>
                <a:ea typeface="Jost 1"/>
                <a:cs typeface="Jost 1"/>
                <a:sym typeface="Jost 1"/>
              </a:rPr>
              <a:t>Explore various creative tools for expressing gratitude.</a:t>
            </a:r>
          </a:p>
          <a:p>
            <a:pPr marL="561337" lvl="1" indent="-280669" algn="l">
              <a:lnSpc>
                <a:spcPts val="3639"/>
              </a:lnSpc>
              <a:buFont typeface="Arial"/>
              <a:buChar char="•"/>
            </a:pPr>
            <a:r>
              <a:rPr lang="en-US" sz="2599">
                <a:solidFill>
                  <a:srgbClr val="39416C"/>
                </a:solidFill>
                <a:latin typeface="Jost 1"/>
                <a:ea typeface="Jost 1"/>
                <a:cs typeface="Jost 1"/>
                <a:sym typeface="Jost 1"/>
              </a:rPr>
              <a:t>Plan an expression of gratitude for someone special.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484405" y="1501119"/>
            <a:ext cx="17161787" cy="8785881"/>
            <a:chOff x="0" y="0"/>
            <a:chExt cx="22882383" cy="11714508"/>
          </a:xfrm>
        </p:grpSpPr>
        <p:sp>
          <p:nvSpPr>
            <p:cNvPr id="10" name="Freeform 10"/>
            <p:cNvSpPr/>
            <p:nvPr/>
          </p:nvSpPr>
          <p:spPr>
            <a:xfrm>
              <a:off x="12144959" y="274728"/>
              <a:ext cx="4641134" cy="4459986"/>
            </a:xfrm>
            <a:custGeom>
              <a:avLst/>
              <a:gdLst/>
              <a:ahLst/>
              <a:cxnLst/>
              <a:rect l="l" t="t" r="r" b="b"/>
              <a:pathLst>
                <a:path w="4641134" h="4459986">
                  <a:moveTo>
                    <a:pt x="0" y="0"/>
                  </a:moveTo>
                  <a:lnTo>
                    <a:pt x="4641134" y="0"/>
                  </a:lnTo>
                  <a:lnTo>
                    <a:pt x="4641134" y="4459986"/>
                  </a:lnTo>
                  <a:lnTo>
                    <a:pt x="0" y="4459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flipH="1">
              <a:off x="18175367" y="186394"/>
              <a:ext cx="4707016" cy="4459986"/>
            </a:xfrm>
            <a:custGeom>
              <a:avLst/>
              <a:gdLst/>
              <a:ahLst/>
              <a:cxnLst/>
              <a:rect l="l" t="t" r="r" b="b"/>
              <a:pathLst>
                <a:path w="4707016" h="4459986">
                  <a:moveTo>
                    <a:pt x="4707016" y="0"/>
                  </a:moveTo>
                  <a:lnTo>
                    <a:pt x="0" y="0"/>
                  </a:lnTo>
                  <a:lnTo>
                    <a:pt x="0" y="4459986"/>
                  </a:lnTo>
                  <a:lnTo>
                    <a:pt x="4707016" y="4459986"/>
                  </a:lnTo>
                  <a:lnTo>
                    <a:pt x="4707016" y="0"/>
                  </a:lnTo>
                  <a:close/>
                </a:path>
              </a:pathLst>
            </a:custGeom>
            <a:blipFill>
              <a:blip r:embed="rId3"/>
              <a:stretch>
                <a:fillRect t="-709" b="-709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flipH="1">
              <a:off x="0" y="186304"/>
              <a:ext cx="4608347" cy="4428479"/>
            </a:xfrm>
            <a:custGeom>
              <a:avLst/>
              <a:gdLst/>
              <a:ahLst/>
              <a:cxnLst/>
              <a:rect l="l" t="t" r="r" b="b"/>
              <a:pathLst>
                <a:path w="4608347" h="4428479">
                  <a:moveTo>
                    <a:pt x="4608347" y="0"/>
                  </a:moveTo>
                  <a:lnTo>
                    <a:pt x="0" y="0"/>
                  </a:lnTo>
                  <a:lnTo>
                    <a:pt x="0" y="4428479"/>
                  </a:lnTo>
                  <a:lnTo>
                    <a:pt x="4608347" y="4428479"/>
                  </a:lnTo>
                  <a:lnTo>
                    <a:pt x="4608347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2935066" y="274728"/>
              <a:ext cx="1423119" cy="1421973"/>
            </a:xfrm>
            <a:custGeom>
              <a:avLst/>
              <a:gdLst/>
              <a:ahLst/>
              <a:cxnLst/>
              <a:rect l="l" t="t" r="r" b="b"/>
              <a:pathLst>
                <a:path w="1423119" h="1421973">
                  <a:moveTo>
                    <a:pt x="0" y="0"/>
                  </a:moveTo>
                  <a:lnTo>
                    <a:pt x="1423119" y="0"/>
                  </a:lnTo>
                  <a:lnTo>
                    <a:pt x="1423119" y="1421973"/>
                  </a:lnTo>
                  <a:lnTo>
                    <a:pt x="0" y="14219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5683159" y="186395"/>
              <a:ext cx="4835193" cy="4646471"/>
            </a:xfrm>
            <a:custGeom>
              <a:avLst/>
              <a:gdLst/>
              <a:ahLst/>
              <a:cxnLst/>
              <a:rect l="l" t="t" r="r" b="b"/>
              <a:pathLst>
                <a:path w="4835193" h="4646471">
                  <a:moveTo>
                    <a:pt x="0" y="0"/>
                  </a:moveTo>
                  <a:lnTo>
                    <a:pt x="4835193" y="0"/>
                  </a:lnTo>
                  <a:lnTo>
                    <a:pt x="4835193" y="4646471"/>
                  </a:lnTo>
                  <a:lnTo>
                    <a:pt x="0" y="464647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AutoShape 15"/>
            <p:cNvSpPr/>
            <p:nvPr/>
          </p:nvSpPr>
          <p:spPr>
            <a:xfrm>
              <a:off x="11475074" y="0"/>
              <a:ext cx="0" cy="11714508"/>
            </a:xfrm>
            <a:prstGeom prst="line">
              <a:avLst/>
            </a:prstGeom>
            <a:ln w="50800" cap="flat">
              <a:solidFill>
                <a:srgbClr val="28CBA4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AutoShape 16"/>
            <p:cNvSpPr/>
            <p:nvPr/>
          </p:nvSpPr>
          <p:spPr>
            <a:xfrm>
              <a:off x="5296497" y="0"/>
              <a:ext cx="0" cy="11714508"/>
            </a:xfrm>
            <a:prstGeom prst="line">
              <a:avLst/>
            </a:prstGeom>
            <a:ln w="50800" cap="flat">
              <a:solidFill>
                <a:srgbClr val="28CBA4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AutoShape 17"/>
            <p:cNvSpPr/>
            <p:nvPr/>
          </p:nvSpPr>
          <p:spPr>
            <a:xfrm>
              <a:off x="17378154" y="0"/>
              <a:ext cx="0" cy="11714508"/>
            </a:xfrm>
            <a:prstGeom prst="line">
              <a:avLst/>
            </a:prstGeom>
            <a:ln w="50800" cap="flat">
              <a:solidFill>
                <a:srgbClr val="28CBA4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18063954" y="2672323"/>
              <a:ext cx="1421513" cy="1366986"/>
            </a:xfrm>
            <a:custGeom>
              <a:avLst/>
              <a:gdLst/>
              <a:ahLst/>
              <a:cxnLst/>
              <a:rect l="l" t="t" r="r" b="b"/>
              <a:pathLst>
                <a:path w="1421513" h="1366986">
                  <a:moveTo>
                    <a:pt x="0" y="0"/>
                  </a:moveTo>
                  <a:lnTo>
                    <a:pt x="1421513" y="0"/>
                  </a:lnTo>
                  <a:lnTo>
                    <a:pt x="1421513" y="1366986"/>
                  </a:lnTo>
                  <a:lnTo>
                    <a:pt x="0" y="1366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8896184" y="2416387"/>
              <a:ext cx="2185190" cy="2099900"/>
            </a:xfrm>
            <a:custGeom>
              <a:avLst/>
              <a:gdLst/>
              <a:ahLst/>
              <a:cxnLst/>
              <a:rect l="l" t="t" r="r" b="b"/>
              <a:pathLst>
                <a:path w="2185190" h="2099900">
                  <a:moveTo>
                    <a:pt x="0" y="0"/>
                  </a:moveTo>
                  <a:lnTo>
                    <a:pt x="2185190" y="0"/>
                  </a:lnTo>
                  <a:lnTo>
                    <a:pt x="2185190" y="2099900"/>
                  </a:lnTo>
                  <a:lnTo>
                    <a:pt x="0" y="2099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>
              <a:off x="14834993" y="134174"/>
              <a:ext cx="1951100" cy="1876260"/>
            </a:xfrm>
            <a:custGeom>
              <a:avLst/>
              <a:gdLst/>
              <a:ahLst/>
              <a:cxnLst/>
              <a:rect l="l" t="t" r="r" b="b"/>
              <a:pathLst>
                <a:path w="1951100" h="1876260">
                  <a:moveTo>
                    <a:pt x="0" y="0"/>
                  </a:moveTo>
                  <a:lnTo>
                    <a:pt x="1951100" y="0"/>
                  </a:lnTo>
                  <a:lnTo>
                    <a:pt x="1951100" y="1876260"/>
                  </a:lnTo>
                  <a:lnTo>
                    <a:pt x="0" y="18762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539849" y="1834585"/>
              <a:ext cx="3818336" cy="128312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20"/>
                </a:lnSpc>
              </a:pPr>
              <a:r>
                <a:rPr lang="en-US" sz="2800" b="1" dirty="0">
                  <a:solidFill>
                    <a:srgbClr val="39416C"/>
                  </a:solidFill>
                  <a:latin typeface="Jost 2 Bold"/>
                  <a:ea typeface="Jost 2 Bold"/>
                  <a:cs typeface="Jost 2 Bold"/>
                  <a:sym typeface="Jost 2 Bold"/>
                </a:rPr>
                <a:t>INVESTIGATE AND LEARN</a:t>
              </a:r>
              <a:r>
                <a:rPr lang="en-US" sz="2800" dirty="0">
                  <a:solidFill>
                    <a:srgbClr val="39416C"/>
                  </a:solidFill>
                  <a:latin typeface="Jost 2"/>
                  <a:ea typeface="Jost 2"/>
                  <a:cs typeface="Jost 2"/>
                  <a:sym typeface="Jost 2"/>
                </a:rPr>
                <a:t> 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12972683" y="2096983"/>
              <a:ext cx="3122771" cy="59118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80"/>
                </a:lnSpc>
              </a:pPr>
              <a:r>
                <a:rPr lang="en-US" sz="2700" b="1">
                  <a:solidFill>
                    <a:srgbClr val="E5FF60"/>
                  </a:solidFill>
                  <a:latin typeface="Jost 2 Bold"/>
                  <a:ea typeface="Jost 2 Bold"/>
                  <a:cs typeface="Jost 2 Bold"/>
                  <a:sym typeface="Jost 2 Bold"/>
                </a:rPr>
                <a:t>TAKE ACTION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7147700" y="1806010"/>
              <a:ext cx="1906111" cy="93408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880"/>
                </a:lnSpc>
              </a:pPr>
              <a:r>
                <a:rPr lang="en-US" sz="4200" b="1">
                  <a:solidFill>
                    <a:srgbClr val="FF7E6E"/>
                  </a:solidFill>
                  <a:latin typeface="Jost 2 Bold"/>
                  <a:ea typeface="Jost 2 Bold"/>
                  <a:cs typeface="Jost 2 Bold"/>
                  <a:sym typeface="Jost 2 Bold"/>
                </a:rPr>
                <a:t>PLAN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18654592" y="1738238"/>
              <a:ext cx="3748565" cy="93408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880"/>
                </a:lnSpc>
              </a:pPr>
              <a:r>
                <a:rPr lang="en-US" sz="4200" b="1">
                  <a:solidFill>
                    <a:srgbClr val="39416C"/>
                  </a:solidFill>
                  <a:latin typeface="Jost 2 Bold"/>
                  <a:ea typeface="Jost 2 Bold"/>
                  <a:cs typeface="Jost 2 Bold"/>
                  <a:sym typeface="Jost 2 Bold"/>
                </a:rPr>
                <a:t>REFLECT</a:t>
              </a:r>
            </a:p>
          </p:txBody>
        </p:sp>
      </p:grpSp>
      <p:sp>
        <p:nvSpPr>
          <p:cNvPr id="25" name="TextBox 25"/>
          <p:cNvSpPr txBox="1"/>
          <p:nvPr/>
        </p:nvSpPr>
        <p:spPr>
          <a:xfrm>
            <a:off x="13845173" y="5086350"/>
            <a:ext cx="4122479" cy="2693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69285" lvl="1" indent="-334642" algn="l">
              <a:lnSpc>
                <a:spcPts val="4339"/>
              </a:lnSpc>
              <a:buFont typeface="Arial"/>
              <a:buChar char="•"/>
            </a:pPr>
            <a:r>
              <a:rPr lang="en-US" sz="3099">
                <a:solidFill>
                  <a:srgbClr val="39416C"/>
                </a:solidFill>
                <a:latin typeface="Jost 1"/>
                <a:ea typeface="Jost 1"/>
                <a:cs typeface="Jost 1"/>
                <a:sym typeface="Jost 1"/>
              </a:rPr>
              <a:t>Reflect on the experience of expressing gratitude and its impact on the self and others.</a:t>
            </a:r>
          </a:p>
        </p:txBody>
      </p:sp>
      <p:grpSp>
        <p:nvGrpSpPr>
          <p:cNvPr id="26" name="Group 26"/>
          <p:cNvGrpSpPr/>
          <p:nvPr/>
        </p:nvGrpSpPr>
        <p:grpSpPr>
          <a:xfrm>
            <a:off x="-545988" y="0"/>
            <a:ext cx="18833988" cy="1928015"/>
            <a:chOff x="0" y="0"/>
            <a:chExt cx="25111984" cy="2570687"/>
          </a:xfrm>
        </p:grpSpPr>
        <p:grpSp>
          <p:nvGrpSpPr>
            <p:cNvPr id="27" name="Group 27"/>
            <p:cNvGrpSpPr/>
            <p:nvPr/>
          </p:nvGrpSpPr>
          <p:grpSpPr>
            <a:xfrm>
              <a:off x="727984" y="0"/>
              <a:ext cx="24384000" cy="2020334"/>
              <a:chOff x="0" y="0"/>
              <a:chExt cx="4816593" cy="399078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0" y="0"/>
                <a:ext cx="4816592" cy="399078"/>
              </a:xfrm>
              <a:custGeom>
                <a:avLst/>
                <a:gdLst/>
                <a:ahLst/>
                <a:cxnLst/>
                <a:rect l="l" t="t" r="r" b="b"/>
                <a:pathLst>
                  <a:path w="4816592" h="399078">
                    <a:moveTo>
                      <a:pt x="0" y="0"/>
                    </a:moveTo>
                    <a:lnTo>
                      <a:pt x="4816592" y="0"/>
                    </a:lnTo>
                    <a:lnTo>
                      <a:pt x="4816592" y="399078"/>
                    </a:lnTo>
                    <a:lnTo>
                      <a:pt x="0" y="399078"/>
                    </a:lnTo>
                    <a:close/>
                  </a:path>
                </a:pathLst>
              </a:custGeom>
              <a:solidFill>
                <a:srgbClr val="28CBA4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" name="TextBox 29"/>
              <p:cNvSpPr txBox="1"/>
              <p:nvPr/>
            </p:nvSpPr>
            <p:spPr>
              <a:xfrm>
                <a:off x="0" y="-38100"/>
                <a:ext cx="4816593" cy="43717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30" name="Group 30"/>
            <p:cNvGrpSpPr/>
            <p:nvPr/>
          </p:nvGrpSpPr>
          <p:grpSpPr>
            <a:xfrm>
              <a:off x="20957588" y="1213331"/>
              <a:ext cx="2451548" cy="1357356"/>
              <a:chOff x="0" y="0"/>
              <a:chExt cx="812800" cy="450025"/>
            </a:xfrm>
          </p:grpSpPr>
          <p:sp>
            <p:nvSpPr>
              <p:cNvPr id="31" name="Freeform 31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0"/>
                <a:ext cx="812800" cy="450025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450025">
                    <a:moveTo>
                      <a:pt x="406400" y="450025"/>
                    </a:moveTo>
                    <a:lnTo>
                      <a:pt x="812800" y="0"/>
                    </a:lnTo>
                    <a:lnTo>
                      <a:pt x="0" y="0"/>
                    </a:lnTo>
                    <a:lnTo>
                      <a:pt x="406400" y="450025"/>
                    </a:lnTo>
                    <a:close/>
                  </a:path>
                </a:pathLst>
              </a:custGeom>
              <a:solidFill>
                <a:srgbClr val="28CBA4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" name="TextBox 32"/>
              <p:cNvSpPr txBox="1"/>
              <p:nvPr/>
            </p:nvSpPr>
            <p:spPr>
              <a:xfrm>
                <a:off x="127000" y="-5955"/>
                <a:ext cx="558800" cy="24704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33" name="Freeform 3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1703488" y="128272"/>
              <a:ext cx="3383095" cy="1896953"/>
            </a:xfrm>
            <a:custGeom>
              <a:avLst/>
              <a:gdLst/>
              <a:ahLst/>
              <a:cxnLst/>
              <a:rect l="l" t="t" r="r" b="b"/>
              <a:pathLst>
                <a:path w="3383095" h="1896953">
                  <a:moveTo>
                    <a:pt x="0" y="0"/>
                  </a:moveTo>
                  <a:lnTo>
                    <a:pt x="3383096" y="0"/>
                  </a:lnTo>
                  <a:lnTo>
                    <a:pt x="3383096" y="1896954"/>
                  </a:lnTo>
                  <a:lnTo>
                    <a:pt x="0" y="1896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0" y="421004"/>
              <a:ext cx="10173207" cy="109749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999"/>
                </a:lnSpc>
              </a:pPr>
              <a:r>
                <a:rPr lang="en-US" sz="4999" dirty="0">
                  <a:solidFill>
                    <a:srgbClr val="39416C"/>
                  </a:solidFill>
                  <a:latin typeface="Elephant 1"/>
                  <a:ea typeface="Elephant 1"/>
                  <a:cs typeface="Elephant 1"/>
                  <a:sym typeface="Elephant 1"/>
                </a:rPr>
                <a:t>Table of Contents:</a:t>
              </a:r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1103114" y="1348621"/>
              <a:ext cx="14044454" cy="4607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73"/>
                </a:lnSpc>
              </a:pPr>
              <a:r>
                <a:rPr lang="en-US" sz="2052">
                  <a:solidFill>
                    <a:srgbClr val="39416C"/>
                  </a:solidFill>
                  <a:latin typeface="Jost 1"/>
                  <a:ea typeface="Jost 1"/>
                  <a:cs typeface="Jost 1"/>
                  <a:sym typeface="Jost 1"/>
                </a:rPr>
                <a:t>*Helpful Tip: Spread these lessons out as much as you need to! Make them fit YOUR schedule. </a:t>
              </a:r>
            </a:p>
          </p:txBody>
        </p: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023135" y="2599458"/>
            <a:ext cx="2952920" cy="2839652"/>
          </a:xfrm>
          <a:custGeom>
            <a:avLst/>
            <a:gdLst/>
            <a:ahLst/>
            <a:cxnLst/>
            <a:rect l="l" t="t" r="r" b="b"/>
            <a:pathLst>
              <a:path w="2952920" h="2839652">
                <a:moveTo>
                  <a:pt x="0" y="0"/>
                </a:moveTo>
                <a:lnTo>
                  <a:pt x="2952920" y="0"/>
                </a:lnTo>
                <a:lnTo>
                  <a:pt x="2952920" y="2839651"/>
                </a:lnTo>
                <a:lnTo>
                  <a:pt x="0" y="283965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0" y="8057821"/>
            <a:ext cx="6621408" cy="2229659"/>
          </a:xfrm>
          <a:custGeom>
            <a:avLst/>
            <a:gdLst/>
            <a:ahLst/>
            <a:cxnLst/>
            <a:rect l="l" t="t" r="r" b="b"/>
            <a:pathLst>
              <a:path w="6621408" h="2229659">
                <a:moveTo>
                  <a:pt x="0" y="0"/>
                </a:moveTo>
                <a:lnTo>
                  <a:pt x="6621408" y="0"/>
                </a:lnTo>
                <a:lnTo>
                  <a:pt x="6621408" y="2229658"/>
                </a:lnTo>
                <a:lnTo>
                  <a:pt x="0" y="222965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" name="Group 4"/>
          <p:cNvGrpSpPr/>
          <p:nvPr/>
        </p:nvGrpSpPr>
        <p:grpSpPr>
          <a:xfrm>
            <a:off x="1936257" y="2843877"/>
            <a:ext cx="14318828" cy="3086100"/>
            <a:chOff x="0" y="0"/>
            <a:chExt cx="19091770" cy="4114800"/>
          </a:xfrm>
        </p:grpSpPr>
        <p:grpSp>
          <p:nvGrpSpPr>
            <p:cNvPr id="5" name="Group 5"/>
            <p:cNvGrpSpPr/>
            <p:nvPr/>
          </p:nvGrpSpPr>
          <p:grpSpPr>
            <a:xfrm>
              <a:off x="7552924" y="0"/>
              <a:ext cx="4114800" cy="4114800"/>
              <a:chOff x="0" y="0"/>
              <a:chExt cx="812800" cy="8128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8CBA4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" name="TextBox 7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8" name="Group 8"/>
            <p:cNvGrpSpPr/>
            <p:nvPr/>
          </p:nvGrpSpPr>
          <p:grpSpPr>
            <a:xfrm>
              <a:off x="14976970" y="0"/>
              <a:ext cx="4114800" cy="41148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DAC9F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11" name="Group 11"/>
            <p:cNvGrpSpPr/>
            <p:nvPr/>
          </p:nvGrpSpPr>
          <p:grpSpPr>
            <a:xfrm>
              <a:off x="0" y="0"/>
              <a:ext cx="4114800" cy="4114800"/>
              <a:chOff x="0" y="0"/>
              <a:chExt cx="812800" cy="81280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7E6E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TextBox 13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4" name="Freeform 14"/>
            <p:cNvSpPr/>
            <p:nvPr/>
          </p:nvSpPr>
          <p:spPr>
            <a:xfrm>
              <a:off x="15803669" y="841076"/>
              <a:ext cx="2461402" cy="2432648"/>
            </a:xfrm>
            <a:custGeom>
              <a:avLst/>
              <a:gdLst/>
              <a:ahLst/>
              <a:cxnLst/>
              <a:rect l="l" t="t" r="r" b="b"/>
              <a:pathLst>
                <a:path w="2461402" h="2432648">
                  <a:moveTo>
                    <a:pt x="0" y="0"/>
                  </a:moveTo>
                  <a:lnTo>
                    <a:pt x="2461402" y="0"/>
                  </a:lnTo>
                  <a:lnTo>
                    <a:pt x="2461402" y="2432648"/>
                  </a:lnTo>
                  <a:lnTo>
                    <a:pt x="0" y="24326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t="-591" b="-591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8523396" y="956095"/>
              <a:ext cx="2173856" cy="2202610"/>
            </a:xfrm>
            <a:custGeom>
              <a:avLst/>
              <a:gdLst/>
              <a:ahLst/>
              <a:cxnLst/>
              <a:rect l="l" t="t" r="r" b="b"/>
              <a:pathLst>
                <a:path w="2173856" h="2202610">
                  <a:moveTo>
                    <a:pt x="0" y="0"/>
                  </a:moveTo>
                  <a:lnTo>
                    <a:pt x="2173856" y="0"/>
                  </a:lnTo>
                  <a:lnTo>
                    <a:pt x="2173856" y="2202610"/>
                  </a:lnTo>
                  <a:lnTo>
                    <a:pt x="0" y="22026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661" r="-661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769190" y="754813"/>
              <a:ext cx="2576420" cy="2605174"/>
            </a:xfrm>
            <a:custGeom>
              <a:avLst/>
              <a:gdLst/>
              <a:ahLst/>
              <a:cxnLst/>
              <a:rect l="l" t="t" r="r" b="b"/>
              <a:pathLst>
                <a:path w="2576420" h="2605174">
                  <a:moveTo>
                    <a:pt x="0" y="0"/>
                  </a:moveTo>
                  <a:lnTo>
                    <a:pt x="2576420" y="0"/>
                  </a:lnTo>
                  <a:lnTo>
                    <a:pt x="2576420" y="2605174"/>
                  </a:lnTo>
                  <a:lnTo>
                    <a:pt x="0" y="26051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558" r="-55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028700" y="6086550"/>
            <a:ext cx="5068422" cy="1616524"/>
            <a:chOff x="0" y="0"/>
            <a:chExt cx="1334893" cy="425751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334893" cy="425751"/>
            </a:xfrm>
            <a:custGeom>
              <a:avLst/>
              <a:gdLst/>
              <a:ahLst/>
              <a:cxnLst/>
              <a:rect l="l" t="t" r="r" b="b"/>
              <a:pathLst>
                <a:path w="1334893" h="425751">
                  <a:moveTo>
                    <a:pt x="77902" y="0"/>
                  </a:moveTo>
                  <a:lnTo>
                    <a:pt x="1256991" y="0"/>
                  </a:lnTo>
                  <a:cubicBezTo>
                    <a:pt x="1277652" y="0"/>
                    <a:pt x="1297467" y="8207"/>
                    <a:pt x="1312076" y="22817"/>
                  </a:cubicBezTo>
                  <a:cubicBezTo>
                    <a:pt x="1326685" y="37426"/>
                    <a:pt x="1334893" y="57241"/>
                    <a:pt x="1334893" y="77902"/>
                  </a:cubicBezTo>
                  <a:lnTo>
                    <a:pt x="1334893" y="347850"/>
                  </a:lnTo>
                  <a:cubicBezTo>
                    <a:pt x="1334893" y="368510"/>
                    <a:pt x="1326685" y="388325"/>
                    <a:pt x="1312076" y="402934"/>
                  </a:cubicBezTo>
                  <a:cubicBezTo>
                    <a:pt x="1297467" y="417544"/>
                    <a:pt x="1277652" y="425751"/>
                    <a:pt x="1256991" y="425751"/>
                  </a:cubicBezTo>
                  <a:lnTo>
                    <a:pt x="77902" y="425751"/>
                  </a:lnTo>
                  <a:cubicBezTo>
                    <a:pt x="57241" y="425751"/>
                    <a:pt x="37426" y="417544"/>
                    <a:pt x="22817" y="402934"/>
                  </a:cubicBezTo>
                  <a:cubicBezTo>
                    <a:pt x="8207" y="388325"/>
                    <a:pt x="0" y="368510"/>
                    <a:pt x="0" y="347850"/>
                  </a:cubicBezTo>
                  <a:lnTo>
                    <a:pt x="0" y="77902"/>
                  </a:lnTo>
                  <a:cubicBezTo>
                    <a:pt x="0" y="57241"/>
                    <a:pt x="8207" y="37426"/>
                    <a:pt x="22817" y="22817"/>
                  </a:cubicBezTo>
                  <a:cubicBezTo>
                    <a:pt x="37426" y="8207"/>
                    <a:pt x="57241" y="0"/>
                    <a:pt x="77902" y="0"/>
                  </a:cubicBezTo>
                  <a:close/>
                </a:path>
              </a:pathLst>
            </a:custGeom>
            <a:solidFill>
              <a:srgbClr val="FFDBD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1334893" cy="4638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6877129" y="6086550"/>
            <a:ext cx="4533742" cy="3787987"/>
            <a:chOff x="0" y="0"/>
            <a:chExt cx="1194072" cy="997659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194072" cy="997659"/>
            </a:xfrm>
            <a:custGeom>
              <a:avLst/>
              <a:gdLst/>
              <a:ahLst/>
              <a:cxnLst/>
              <a:rect l="l" t="t" r="r" b="b"/>
              <a:pathLst>
                <a:path w="1194072" h="997659">
                  <a:moveTo>
                    <a:pt x="87089" y="0"/>
                  </a:moveTo>
                  <a:lnTo>
                    <a:pt x="1106983" y="0"/>
                  </a:lnTo>
                  <a:cubicBezTo>
                    <a:pt x="1130081" y="0"/>
                    <a:pt x="1152232" y="9175"/>
                    <a:pt x="1168564" y="25508"/>
                  </a:cubicBezTo>
                  <a:cubicBezTo>
                    <a:pt x="1184897" y="41840"/>
                    <a:pt x="1194072" y="63991"/>
                    <a:pt x="1194072" y="87089"/>
                  </a:cubicBezTo>
                  <a:lnTo>
                    <a:pt x="1194072" y="910570"/>
                  </a:lnTo>
                  <a:cubicBezTo>
                    <a:pt x="1194072" y="933668"/>
                    <a:pt x="1184897" y="955819"/>
                    <a:pt x="1168564" y="972151"/>
                  </a:cubicBezTo>
                  <a:cubicBezTo>
                    <a:pt x="1152232" y="988484"/>
                    <a:pt x="1130081" y="997659"/>
                    <a:pt x="1106983" y="997659"/>
                  </a:cubicBezTo>
                  <a:lnTo>
                    <a:pt x="87089" y="997659"/>
                  </a:lnTo>
                  <a:cubicBezTo>
                    <a:pt x="63991" y="997659"/>
                    <a:pt x="41840" y="988484"/>
                    <a:pt x="25508" y="972151"/>
                  </a:cubicBezTo>
                  <a:cubicBezTo>
                    <a:pt x="9175" y="955819"/>
                    <a:pt x="0" y="933668"/>
                    <a:pt x="0" y="910570"/>
                  </a:cubicBezTo>
                  <a:lnTo>
                    <a:pt x="0" y="87089"/>
                  </a:lnTo>
                  <a:cubicBezTo>
                    <a:pt x="0" y="63991"/>
                    <a:pt x="9175" y="41840"/>
                    <a:pt x="25508" y="25508"/>
                  </a:cubicBezTo>
                  <a:cubicBezTo>
                    <a:pt x="41840" y="9175"/>
                    <a:pt x="63991" y="0"/>
                    <a:pt x="87089" y="0"/>
                  </a:cubicBezTo>
                  <a:close/>
                </a:path>
              </a:pathLst>
            </a:custGeom>
            <a:solidFill>
              <a:srgbClr val="FFDBD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38100"/>
              <a:ext cx="1194072" cy="10357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3046729" y="6128712"/>
            <a:ext cx="3330611" cy="3148724"/>
            <a:chOff x="0" y="0"/>
            <a:chExt cx="877198" cy="829294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877198" cy="829294"/>
            </a:xfrm>
            <a:custGeom>
              <a:avLst/>
              <a:gdLst/>
              <a:ahLst/>
              <a:cxnLst/>
              <a:rect l="l" t="t" r="r" b="b"/>
              <a:pathLst>
                <a:path w="877198" h="829294">
                  <a:moveTo>
                    <a:pt x="118548" y="0"/>
                  </a:moveTo>
                  <a:lnTo>
                    <a:pt x="758650" y="0"/>
                  </a:lnTo>
                  <a:cubicBezTo>
                    <a:pt x="790091" y="0"/>
                    <a:pt x="820244" y="12490"/>
                    <a:pt x="842476" y="34722"/>
                  </a:cubicBezTo>
                  <a:cubicBezTo>
                    <a:pt x="864708" y="56954"/>
                    <a:pt x="877198" y="87107"/>
                    <a:pt x="877198" y="118548"/>
                  </a:cubicBezTo>
                  <a:lnTo>
                    <a:pt x="877198" y="710745"/>
                  </a:lnTo>
                  <a:cubicBezTo>
                    <a:pt x="877198" y="776218"/>
                    <a:pt x="824122" y="829294"/>
                    <a:pt x="758650" y="829294"/>
                  </a:cubicBezTo>
                  <a:lnTo>
                    <a:pt x="118548" y="829294"/>
                  </a:lnTo>
                  <a:cubicBezTo>
                    <a:pt x="87107" y="829294"/>
                    <a:pt x="56954" y="816804"/>
                    <a:pt x="34722" y="794572"/>
                  </a:cubicBezTo>
                  <a:cubicBezTo>
                    <a:pt x="12490" y="772340"/>
                    <a:pt x="0" y="742186"/>
                    <a:pt x="0" y="710745"/>
                  </a:cubicBezTo>
                  <a:lnTo>
                    <a:pt x="0" y="118548"/>
                  </a:lnTo>
                  <a:cubicBezTo>
                    <a:pt x="0" y="87107"/>
                    <a:pt x="12490" y="56954"/>
                    <a:pt x="34722" y="34722"/>
                  </a:cubicBezTo>
                  <a:cubicBezTo>
                    <a:pt x="56954" y="12490"/>
                    <a:pt x="87107" y="0"/>
                    <a:pt x="118548" y="0"/>
                  </a:cubicBezTo>
                  <a:close/>
                </a:path>
              </a:pathLst>
            </a:custGeom>
            <a:solidFill>
              <a:srgbClr val="FFDBD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38100"/>
              <a:ext cx="877198" cy="8673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6" name="Freeform 26"/>
          <p:cNvSpPr/>
          <p:nvPr/>
        </p:nvSpPr>
        <p:spPr>
          <a:xfrm>
            <a:off x="10527266" y="5666078"/>
            <a:ext cx="1345152" cy="1292649"/>
          </a:xfrm>
          <a:custGeom>
            <a:avLst/>
            <a:gdLst/>
            <a:ahLst/>
            <a:cxnLst/>
            <a:rect l="l" t="t" r="r" b="b"/>
            <a:pathLst>
              <a:path w="1345152" h="1292649">
                <a:moveTo>
                  <a:pt x="0" y="0"/>
                </a:moveTo>
                <a:lnTo>
                  <a:pt x="1345152" y="0"/>
                </a:lnTo>
                <a:lnTo>
                  <a:pt x="1345152" y="1292649"/>
                </a:lnTo>
                <a:lnTo>
                  <a:pt x="0" y="129264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7" name="Freeform 27"/>
          <p:cNvSpPr/>
          <p:nvPr/>
        </p:nvSpPr>
        <p:spPr>
          <a:xfrm>
            <a:off x="100769" y="5236998"/>
            <a:ext cx="1855862" cy="1783426"/>
          </a:xfrm>
          <a:custGeom>
            <a:avLst/>
            <a:gdLst/>
            <a:ahLst/>
            <a:cxnLst/>
            <a:rect l="l" t="t" r="r" b="b"/>
            <a:pathLst>
              <a:path w="1855862" h="1783426">
                <a:moveTo>
                  <a:pt x="0" y="0"/>
                </a:moveTo>
                <a:lnTo>
                  <a:pt x="1855862" y="0"/>
                </a:lnTo>
                <a:lnTo>
                  <a:pt x="1855862" y="1783427"/>
                </a:lnTo>
                <a:lnTo>
                  <a:pt x="0" y="178342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8" name="Group 28"/>
          <p:cNvGrpSpPr>
            <a:grpSpLocks noGrp="1" noUngrp="1" noRot="1" noMove="1" noResize="1"/>
          </p:cNvGrpSpPr>
          <p:nvPr/>
        </p:nvGrpSpPr>
        <p:grpSpPr>
          <a:xfrm>
            <a:off x="-514350" y="-1150346"/>
            <a:ext cx="18802350" cy="3576876"/>
            <a:chOff x="0" y="-192881"/>
            <a:chExt cx="25069800" cy="4769169"/>
          </a:xfrm>
        </p:grpSpPr>
        <p:grpSp>
          <p:nvGrpSpPr>
            <p:cNvPr id="29" name="Group 29"/>
            <p:cNvGrpSpPr>
              <a:grpSpLocks noGrp="1" noUngrp="1" noRot="1" noMove="1" noResize="1"/>
            </p:cNvGrpSpPr>
            <p:nvPr/>
          </p:nvGrpSpPr>
          <p:grpSpPr>
            <a:xfrm>
              <a:off x="0" y="-192881"/>
              <a:ext cx="25069800" cy="4548204"/>
              <a:chOff x="0" y="-38100"/>
              <a:chExt cx="4952059" cy="898411"/>
            </a:xfrm>
          </p:grpSpPr>
          <p:sp>
            <p:nvSpPr>
              <p:cNvPr id="30" name="Freeform 3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35467" y="262581"/>
                <a:ext cx="4816592" cy="597730"/>
              </a:xfrm>
              <a:custGeom>
                <a:avLst/>
                <a:gdLst/>
                <a:ahLst/>
                <a:cxnLst/>
                <a:rect l="l" t="t" r="r" b="b"/>
                <a:pathLst>
                  <a:path w="4952059" h="860311">
                    <a:moveTo>
                      <a:pt x="0" y="0"/>
                    </a:moveTo>
                    <a:lnTo>
                      <a:pt x="4952059" y="0"/>
                    </a:lnTo>
                    <a:lnTo>
                      <a:pt x="4952059" y="860311"/>
                    </a:lnTo>
                    <a:lnTo>
                      <a:pt x="0" y="860311"/>
                    </a:lnTo>
                    <a:close/>
                  </a:path>
                </a:pathLst>
              </a:custGeom>
              <a:solidFill>
                <a:srgbClr val="E5FF60"/>
              </a:solidFill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1" name="TextBox 31"/>
              <p:cNvSpPr txBox="1"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-38100"/>
                <a:ext cx="4952059" cy="89841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32" name="Group 32"/>
            <p:cNvGrpSpPr>
              <a:grpSpLocks noGrp="1" noUngrp="1" noRot="1" noMove="1" noResize="1"/>
            </p:cNvGrpSpPr>
            <p:nvPr/>
          </p:nvGrpSpPr>
          <p:grpSpPr>
            <a:xfrm>
              <a:off x="6247869" y="1917004"/>
              <a:ext cx="12934129" cy="1896953"/>
              <a:chOff x="0" y="0"/>
              <a:chExt cx="2554890" cy="374707"/>
            </a:xfrm>
          </p:grpSpPr>
          <p:sp>
            <p:nvSpPr>
              <p:cNvPr id="33" name="Freeform 33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0"/>
                <a:ext cx="2554890" cy="374707"/>
              </a:xfrm>
              <a:custGeom>
                <a:avLst/>
                <a:gdLst/>
                <a:ahLst/>
                <a:cxnLst/>
                <a:rect l="l" t="t" r="r" b="b"/>
                <a:pathLst>
                  <a:path w="2554890" h="374707">
                    <a:moveTo>
                      <a:pt x="40702" y="0"/>
                    </a:moveTo>
                    <a:lnTo>
                      <a:pt x="2514187" y="0"/>
                    </a:lnTo>
                    <a:cubicBezTo>
                      <a:pt x="2524982" y="0"/>
                      <a:pt x="2535335" y="4288"/>
                      <a:pt x="2542968" y="11921"/>
                    </a:cubicBezTo>
                    <a:cubicBezTo>
                      <a:pt x="2550601" y="19555"/>
                      <a:pt x="2554890" y="29907"/>
                      <a:pt x="2554890" y="40702"/>
                    </a:cubicBezTo>
                    <a:lnTo>
                      <a:pt x="2554890" y="334004"/>
                    </a:lnTo>
                    <a:cubicBezTo>
                      <a:pt x="2554890" y="344799"/>
                      <a:pt x="2550601" y="355152"/>
                      <a:pt x="2542968" y="362785"/>
                    </a:cubicBezTo>
                    <a:cubicBezTo>
                      <a:pt x="2535335" y="370419"/>
                      <a:pt x="2524982" y="374707"/>
                      <a:pt x="2514187" y="374707"/>
                    </a:cubicBezTo>
                    <a:lnTo>
                      <a:pt x="40702" y="374707"/>
                    </a:lnTo>
                    <a:cubicBezTo>
                      <a:pt x="29907" y="374707"/>
                      <a:pt x="19555" y="370419"/>
                      <a:pt x="11921" y="362785"/>
                    </a:cubicBezTo>
                    <a:cubicBezTo>
                      <a:pt x="4288" y="355152"/>
                      <a:pt x="0" y="344799"/>
                      <a:pt x="0" y="334004"/>
                    </a:cubicBezTo>
                    <a:lnTo>
                      <a:pt x="0" y="40702"/>
                    </a:lnTo>
                    <a:cubicBezTo>
                      <a:pt x="0" y="29907"/>
                      <a:pt x="4288" y="19555"/>
                      <a:pt x="11921" y="11921"/>
                    </a:cubicBezTo>
                    <a:cubicBezTo>
                      <a:pt x="19555" y="4288"/>
                      <a:pt x="29907" y="0"/>
                      <a:pt x="40702" y="0"/>
                    </a:cubicBezTo>
                    <a:close/>
                  </a:path>
                </a:pathLst>
              </a:custGeom>
              <a:solidFill>
                <a:srgbClr val="39416C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" name="TextBox 34"/>
              <p:cNvSpPr txBox="1"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-38100"/>
                <a:ext cx="2554890" cy="41280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35" name="Freeform 35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1686705" y="1917004"/>
              <a:ext cx="3383095" cy="1896953"/>
            </a:xfrm>
            <a:custGeom>
              <a:avLst/>
              <a:gdLst/>
              <a:ahLst/>
              <a:cxnLst/>
              <a:rect l="l" t="t" r="r" b="b"/>
              <a:pathLst>
                <a:path w="3383095" h="1896953">
                  <a:moveTo>
                    <a:pt x="0" y="0"/>
                  </a:moveTo>
                  <a:lnTo>
                    <a:pt x="3383095" y="0"/>
                  </a:lnTo>
                  <a:lnTo>
                    <a:pt x="3383095" y="1896954"/>
                  </a:lnTo>
                  <a:lnTo>
                    <a:pt x="0" y="1896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36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731148" y="1266951"/>
              <a:ext cx="1951100" cy="1876260"/>
            </a:xfrm>
            <a:custGeom>
              <a:avLst/>
              <a:gdLst/>
              <a:ahLst/>
              <a:cxnLst/>
              <a:rect l="l" t="t" r="r" b="b"/>
              <a:pathLst>
                <a:path w="1951100" h="1876260">
                  <a:moveTo>
                    <a:pt x="0" y="0"/>
                  </a:moveTo>
                  <a:lnTo>
                    <a:pt x="1951100" y="0"/>
                  </a:lnTo>
                  <a:lnTo>
                    <a:pt x="1951100" y="1876260"/>
                  </a:lnTo>
                  <a:lnTo>
                    <a:pt x="0" y="18762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3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8508311" y="2712513"/>
              <a:ext cx="1793535" cy="1723532"/>
            </a:xfrm>
            <a:custGeom>
              <a:avLst/>
              <a:gdLst/>
              <a:ahLst/>
              <a:cxnLst/>
              <a:rect l="l" t="t" r="r" b="b"/>
              <a:pathLst>
                <a:path w="1793535" h="1723532">
                  <a:moveTo>
                    <a:pt x="0" y="0"/>
                  </a:moveTo>
                  <a:lnTo>
                    <a:pt x="1793535" y="0"/>
                  </a:lnTo>
                  <a:lnTo>
                    <a:pt x="1793535" y="1723532"/>
                  </a:lnTo>
                  <a:lnTo>
                    <a:pt x="0" y="17235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TextBox 38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573602" y="2205081"/>
              <a:ext cx="12608396" cy="13208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7800"/>
                </a:lnSpc>
              </a:pPr>
              <a:r>
                <a:rPr lang="en-US" sz="6500">
                  <a:solidFill>
                    <a:srgbClr val="FFFFFF"/>
                  </a:solidFill>
                  <a:latin typeface="Elephant 1"/>
                  <a:ea typeface="Elephant 1"/>
                  <a:cs typeface="Elephant 1"/>
                  <a:sym typeface="Elephant 1"/>
                </a:rPr>
                <a:t>Gratitude Expressions</a:t>
              </a:r>
            </a:p>
          </p:txBody>
        </p:sp>
        <p:sp>
          <p:nvSpPr>
            <p:cNvPr id="39" name="Freeform 39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5400000" flipV="1">
              <a:off x="15761281" y="35722"/>
              <a:ext cx="1082730" cy="7998401"/>
            </a:xfrm>
            <a:custGeom>
              <a:avLst/>
              <a:gdLst/>
              <a:ahLst/>
              <a:cxnLst/>
              <a:rect l="l" t="t" r="r" b="b"/>
              <a:pathLst>
                <a:path w="1082730" h="7998401">
                  <a:moveTo>
                    <a:pt x="0" y="7998400"/>
                  </a:moveTo>
                  <a:lnTo>
                    <a:pt x="1082730" y="7998400"/>
                  </a:lnTo>
                  <a:lnTo>
                    <a:pt x="1082730" y="0"/>
                  </a:lnTo>
                  <a:lnTo>
                    <a:pt x="0" y="0"/>
                  </a:lnTo>
                  <a:lnTo>
                    <a:pt x="0" y="7998400"/>
                  </a:lnTo>
                  <a:close/>
                </a:path>
              </a:pathLst>
            </a:custGeom>
            <a:blipFill>
              <a:blip r:embed="rId12"/>
              <a:stretch>
                <a:fillRect l="-66872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0" name="TextBox 40"/>
          <p:cNvSpPr txBox="1"/>
          <p:nvPr/>
        </p:nvSpPr>
        <p:spPr>
          <a:xfrm>
            <a:off x="1782369" y="6245728"/>
            <a:ext cx="3393877" cy="25279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77240" lvl="1" indent="-388620" algn="l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39416C"/>
                </a:solidFill>
                <a:latin typeface="Jost 1"/>
                <a:ea typeface="Jost 1"/>
                <a:cs typeface="Jost 1"/>
                <a:sym typeface="Jost 1"/>
              </a:rPr>
              <a:t>In person</a:t>
            </a:r>
          </a:p>
          <a:p>
            <a:pPr marL="777240" lvl="1" indent="-388620" algn="l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39416C"/>
                </a:solidFill>
                <a:latin typeface="Jost 1"/>
                <a:ea typeface="Jost 1"/>
                <a:cs typeface="Jost 1"/>
                <a:sym typeface="Jost 1"/>
              </a:rPr>
              <a:t>Living Tribute</a:t>
            </a:r>
          </a:p>
          <a:p>
            <a:pPr algn="l">
              <a:lnSpc>
                <a:spcPts val="5040"/>
              </a:lnSpc>
            </a:pPr>
            <a:endParaRPr lang="en-US" sz="3600">
              <a:solidFill>
                <a:srgbClr val="39416C"/>
              </a:solidFill>
              <a:latin typeface="Jost 1"/>
              <a:ea typeface="Jost 1"/>
              <a:cs typeface="Jost 1"/>
              <a:sym typeface="Jost 1"/>
            </a:endParaRPr>
          </a:p>
          <a:p>
            <a:pPr algn="l">
              <a:lnSpc>
                <a:spcPts val="5040"/>
              </a:lnSpc>
            </a:pPr>
            <a:endParaRPr lang="en-US" sz="3600">
              <a:solidFill>
                <a:srgbClr val="39416C"/>
              </a:solidFill>
              <a:latin typeface="Jost 1"/>
              <a:ea typeface="Jost 1"/>
              <a:cs typeface="Jost 1"/>
              <a:sym typeface="Jost 1"/>
            </a:endParaRPr>
          </a:p>
        </p:txBody>
      </p:sp>
      <p:sp>
        <p:nvSpPr>
          <p:cNvPr id="41" name="TextBox 41"/>
          <p:cNvSpPr txBox="1"/>
          <p:nvPr/>
        </p:nvSpPr>
        <p:spPr>
          <a:xfrm>
            <a:off x="7088158" y="6282402"/>
            <a:ext cx="4111684" cy="37509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77240" lvl="1" indent="-388620" algn="l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39416C"/>
                </a:solidFill>
                <a:latin typeface="Jost 1"/>
                <a:ea typeface="Jost 1"/>
                <a:cs typeface="Jost 1"/>
                <a:sym typeface="Jost 1"/>
              </a:rPr>
              <a:t>Virtually</a:t>
            </a:r>
          </a:p>
          <a:p>
            <a:pPr marL="777240" lvl="1" indent="-388620" algn="l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39416C"/>
                </a:solidFill>
                <a:latin typeface="Jost 1"/>
                <a:ea typeface="Jost 1"/>
                <a:cs typeface="Jost 1"/>
                <a:sym typeface="Jost 1"/>
              </a:rPr>
              <a:t>Recording</a:t>
            </a:r>
          </a:p>
          <a:p>
            <a:pPr marL="777240" lvl="1" indent="-388620" algn="l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39416C"/>
                </a:solidFill>
                <a:latin typeface="Jost 1"/>
                <a:ea typeface="Jost 1"/>
                <a:cs typeface="Jost 1"/>
                <a:sym typeface="Jost 1"/>
              </a:rPr>
              <a:t>Letter</a:t>
            </a:r>
          </a:p>
          <a:p>
            <a:pPr marL="777240" lvl="1" indent="-388620" algn="l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39416C"/>
                </a:solidFill>
                <a:latin typeface="Jost 1"/>
                <a:ea typeface="Jost 1"/>
                <a:cs typeface="Jost 1"/>
                <a:sym typeface="Jost 1"/>
              </a:rPr>
              <a:t>Personalized gift</a:t>
            </a:r>
          </a:p>
          <a:p>
            <a:pPr marL="777240" lvl="1" indent="-388620" algn="l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39416C"/>
                </a:solidFill>
                <a:latin typeface="Jost 1"/>
                <a:ea typeface="Jost 1"/>
                <a:cs typeface="Jost 1"/>
                <a:sym typeface="Jost 1"/>
              </a:rPr>
              <a:t>Card </a:t>
            </a:r>
          </a:p>
          <a:p>
            <a:pPr algn="ctr">
              <a:lnSpc>
                <a:spcPts val="4620"/>
              </a:lnSpc>
            </a:pPr>
            <a:endParaRPr lang="en-US" sz="3600">
              <a:solidFill>
                <a:srgbClr val="39416C"/>
              </a:solidFill>
              <a:latin typeface="Jost 1"/>
              <a:ea typeface="Jost 1"/>
              <a:cs typeface="Jost 1"/>
              <a:sym typeface="Jost 1"/>
            </a:endParaRPr>
          </a:p>
        </p:txBody>
      </p:sp>
      <p:sp>
        <p:nvSpPr>
          <p:cNvPr id="42" name="TextBox 42"/>
          <p:cNvSpPr txBox="1"/>
          <p:nvPr/>
        </p:nvSpPr>
        <p:spPr>
          <a:xfrm>
            <a:off x="13370921" y="6387177"/>
            <a:ext cx="2884164" cy="31661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77240" lvl="1" indent="-388620" algn="just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39416C"/>
                </a:solidFill>
                <a:latin typeface="Jost 1"/>
                <a:ea typeface="Jost 1"/>
                <a:cs typeface="Jost 1"/>
                <a:sym typeface="Jost 1"/>
              </a:rPr>
              <a:t>Artwork</a:t>
            </a:r>
          </a:p>
          <a:p>
            <a:pPr marL="777240" lvl="1" indent="-388620" algn="just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39416C"/>
                </a:solidFill>
                <a:latin typeface="Jost 1"/>
                <a:ea typeface="Jost 1"/>
                <a:cs typeface="Jost 1"/>
                <a:sym typeface="Jost 1"/>
              </a:rPr>
              <a:t>Poem</a:t>
            </a:r>
          </a:p>
          <a:p>
            <a:pPr marL="777240" lvl="1" indent="-388620" algn="just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39416C"/>
                </a:solidFill>
                <a:latin typeface="Jost 1"/>
                <a:ea typeface="Jost 1"/>
                <a:cs typeface="Jost 1"/>
                <a:sym typeface="Jost 1"/>
              </a:rPr>
              <a:t>Music</a:t>
            </a:r>
          </a:p>
          <a:p>
            <a:pPr marL="777240" lvl="1" indent="-388620" algn="just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39416C"/>
                </a:solidFill>
                <a:latin typeface="Jost 1"/>
                <a:ea typeface="Jost 1"/>
                <a:cs typeface="Jost 1"/>
                <a:sym typeface="Jost 1"/>
              </a:rPr>
              <a:t>Collage</a:t>
            </a:r>
          </a:p>
          <a:p>
            <a:pPr algn="l">
              <a:lnSpc>
                <a:spcPts val="5040"/>
              </a:lnSpc>
            </a:pPr>
            <a:endParaRPr lang="en-US" sz="3600">
              <a:solidFill>
                <a:srgbClr val="39416C"/>
              </a:solidFill>
              <a:latin typeface="Jost 1"/>
              <a:ea typeface="Jost 1"/>
              <a:cs typeface="Jost 1"/>
              <a:sym typeface="Jost 1"/>
            </a:endParaRPr>
          </a:p>
        </p:txBody>
      </p:sp>
      <p:sp>
        <p:nvSpPr>
          <p:cNvPr id="43" name="Freeform 43"/>
          <p:cNvSpPr/>
          <p:nvPr/>
        </p:nvSpPr>
        <p:spPr>
          <a:xfrm>
            <a:off x="15750679" y="8322721"/>
            <a:ext cx="1768900" cy="1699858"/>
          </a:xfrm>
          <a:custGeom>
            <a:avLst/>
            <a:gdLst/>
            <a:ahLst/>
            <a:cxnLst/>
            <a:rect l="l" t="t" r="r" b="b"/>
            <a:pathLst>
              <a:path w="1768900" h="1699858">
                <a:moveTo>
                  <a:pt x="0" y="0"/>
                </a:moveTo>
                <a:lnTo>
                  <a:pt x="1768899" y="0"/>
                </a:lnTo>
                <a:lnTo>
                  <a:pt x="1768899" y="1699858"/>
                </a:lnTo>
                <a:lnTo>
                  <a:pt x="0" y="1699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1063" y="6825352"/>
            <a:ext cx="18288000" cy="2053248"/>
          </a:xfrm>
          <a:custGeom>
            <a:avLst/>
            <a:gdLst/>
            <a:ahLst/>
            <a:cxnLst/>
            <a:rect l="l" t="t" r="r" b="b"/>
            <a:pathLst>
              <a:path w="18288000" h="2053248">
                <a:moveTo>
                  <a:pt x="0" y="0"/>
                </a:moveTo>
                <a:lnTo>
                  <a:pt x="18288000" y="0"/>
                </a:lnTo>
                <a:lnTo>
                  <a:pt x="18288000" y="2053248"/>
                </a:lnTo>
                <a:lnTo>
                  <a:pt x="0" y="20532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AutoShape 3"/>
          <p:cNvSpPr/>
          <p:nvPr/>
        </p:nvSpPr>
        <p:spPr>
          <a:xfrm rot="20159">
            <a:off x="-35526" y="6061334"/>
            <a:ext cx="18452740" cy="0"/>
          </a:xfrm>
          <a:prstGeom prst="line">
            <a:avLst/>
          </a:prstGeom>
          <a:ln w="47625" cap="rnd">
            <a:solidFill>
              <a:srgbClr val="92F0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3747" y="6334"/>
            <a:ext cx="18284253" cy="6040850"/>
          </a:xfrm>
          <a:custGeom>
            <a:avLst/>
            <a:gdLst/>
            <a:ahLst/>
            <a:cxnLst/>
            <a:rect l="l" t="t" r="r" b="b"/>
            <a:pathLst>
              <a:path w="18284253" h="6040850">
                <a:moveTo>
                  <a:pt x="0" y="0"/>
                </a:moveTo>
                <a:lnTo>
                  <a:pt x="18284253" y="0"/>
                </a:lnTo>
                <a:lnTo>
                  <a:pt x="18284253" y="6040850"/>
                </a:lnTo>
                <a:lnTo>
                  <a:pt x="0" y="604085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57" r="-15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6006033" y="7093684"/>
            <a:ext cx="974127" cy="968740"/>
          </a:xfrm>
          <a:custGeom>
            <a:avLst/>
            <a:gdLst/>
            <a:ahLst/>
            <a:cxnLst/>
            <a:rect l="l" t="t" r="r" b="b"/>
            <a:pathLst>
              <a:path w="974127" h="968740">
                <a:moveTo>
                  <a:pt x="0" y="0"/>
                </a:moveTo>
                <a:lnTo>
                  <a:pt x="974127" y="0"/>
                </a:lnTo>
                <a:lnTo>
                  <a:pt x="974127" y="968741"/>
                </a:lnTo>
                <a:lnTo>
                  <a:pt x="0" y="96874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820" r="-820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-514350" y="-1150346"/>
            <a:ext cx="18802350" cy="3576876"/>
            <a:chOff x="0" y="-192881"/>
            <a:chExt cx="25069800" cy="4769169"/>
          </a:xfrm>
        </p:grpSpPr>
        <p:grpSp>
          <p:nvGrpSpPr>
            <p:cNvPr id="3" name="Group 3"/>
            <p:cNvGrpSpPr>
              <a:grpSpLocks noGrp="1" noUngrp="1" noRot="1" noMove="1" noResize="1"/>
            </p:cNvGrpSpPr>
            <p:nvPr/>
          </p:nvGrpSpPr>
          <p:grpSpPr>
            <a:xfrm>
              <a:off x="0" y="-192881"/>
              <a:ext cx="25069800" cy="4548204"/>
              <a:chOff x="0" y="-38100"/>
              <a:chExt cx="4952059" cy="898411"/>
            </a:xfrm>
          </p:grpSpPr>
          <p:sp>
            <p:nvSpPr>
              <p:cNvPr id="4" name="Freeform 4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35467" y="264872"/>
                <a:ext cx="4816592" cy="595439"/>
              </a:xfrm>
              <a:custGeom>
                <a:avLst/>
                <a:gdLst/>
                <a:ahLst/>
                <a:cxnLst/>
                <a:rect l="l" t="t" r="r" b="b"/>
                <a:pathLst>
                  <a:path w="4952059" h="860311">
                    <a:moveTo>
                      <a:pt x="0" y="0"/>
                    </a:moveTo>
                    <a:lnTo>
                      <a:pt x="4952059" y="0"/>
                    </a:lnTo>
                    <a:lnTo>
                      <a:pt x="4952059" y="860311"/>
                    </a:lnTo>
                    <a:lnTo>
                      <a:pt x="0" y="860311"/>
                    </a:lnTo>
                    <a:close/>
                  </a:path>
                </a:pathLst>
              </a:custGeom>
              <a:solidFill>
                <a:srgbClr val="E5FF60"/>
              </a:solidFill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5" name="TextBox 5"/>
              <p:cNvSpPr txBox="1"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-38100"/>
                <a:ext cx="4952059" cy="89841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6" name="Group 6"/>
            <p:cNvGrpSpPr>
              <a:grpSpLocks noGrp="1" noUngrp="1" noRot="1" noMove="1" noResize="1"/>
            </p:cNvGrpSpPr>
            <p:nvPr/>
          </p:nvGrpSpPr>
          <p:grpSpPr>
            <a:xfrm>
              <a:off x="6247869" y="1917004"/>
              <a:ext cx="12934129" cy="1896953"/>
              <a:chOff x="0" y="0"/>
              <a:chExt cx="2554890" cy="374707"/>
            </a:xfrm>
          </p:grpSpPr>
          <p:sp>
            <p:nvSpPr>
              <p:cNvPr id="7" name="Freeform 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0"/>
                <a:ext cx="2554890" cy="374707"/>
              </a:xfrm>
              <a:custGeom>
                <a:avLst/>
                <a:gdLst/>
                <a:ahLst/>
                <a:cxnLst/>
                <a:rect l="l" t="t" r="r" b="b"/>
                <a:pathLst>
                  <a:path w="2554890" h="374707">
                    <a:moveTo>
                      <a:pt x="40702" y="0"/>
                    </a:moveTo>
                    <a:lnTo>
                      <a:pt x="2514187" y="0"/>
                    </a:lnTo>
                    <a:cubicBezTo>
                      <a:pt x="2524982" y="0"/>
                      <a:pt x="2535335" y="4288"/>
                      <a:pt x="2542968" y="11921"/>
                    </a:cubicBezTo>
                    <a:cubicBezTo>
                      <a:pt x="2550601" y="19555"/>
                      <a:pt x="2554890" y="29907"/>
                      <a:pt x="2554890" y="40702"/>
                    </a:cubicBezTo>
                    <a:lnTo>
                      <a:pt x="2554890" y="334004"/>
                    </a:lnTo>
                    <a:cubicBezTo>
                      <a:pt x="2554890" y="344799"/>
                      <a:pt x="2550601" y="355152"/>
                      <a:pt x="2542968" y="362785"/>
                    </a:cubicBezTo>
                    <a:cubicBezTo>
                      <a:pt x="2535335" y="370419"/>
                      <a:pt x="2524982" y="374707"/>
                      <a:pt x="2514187" y="374707"/>
                    </a:cubicBezTo>
                    <a:lnTo>
                      <a:pt x="40702" y="374707"/>
                    </a:lnTo>
                    <a:cubicBezTo>
                      <a:pt x="29907" y="374707"/>
                      <a:pt x="19555" y="370419"/>
                      <a:pt x="11921" y="362785"/>
                    </a:cubicBezTo>
                    <a:cubicBezTo>
                      <a:pt x="4288" y="355152"/>
                      <a:pt x="0" y="344799"/>
                      <a:pt x="0" y="334004"/>
                    </a:cubicBezTo>
                    <a:lnTo>
                      <a:pt x="0" y="40702"/>
                    </a:lnTo>
                    <a:cubicBezTo>
                      <a:pt x="0" y="29907"/>
                      <a:pt x="4288" y="19555"/>
                      <a:pt x="11921" y="11921"/>
                    </a:cubicBezTo>
                    <a:cubicBezTo>
                      <a:pt x="19555" y="4288"/>
                      <a:pt x="29907" y="0"/>
                      <a:pt x="40702" y="0"/>
                    </a:cubicBezTo>
                    <a:close/>
                  </a:path>
                </a:pathLst>
              </a:custGeom>
              <a:solidFill>
                <a:srgbClr val="39416C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" name="TextBox 8"/>
              <p:cNvSpPr txBox="1"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-38100"/>
                <a:ext cx="2554890" cy="41280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9" name="Freeform 9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1686705" y="1917004"/>
              <a:ext cx="3383095" cy="1896953"/>
            </a:xfrm>
            <a:custGeom>
              <a:avLst/>
              <a:gdLst/>
              <a:ahLst/>
              <a:cxnLst/>
              <a:rect l="l" t="t" r="r" b="b"/>
              <a:pathLst>
                <a:path w="3383095" h="1896953">
                  <a:moveTo>
                    <a:pt x="0" y="0"/>
                  </a:moveTo>
                  <a:lnTo>
                    <a:pt x="3383095" y="0"/>
                  </a:lnTo>
                  <a:lnTo>
                    <a:pt x="3383095" y="1896954"/>
                  </a:lnTo>
                  <a:lnTo>
                    <a:pt x="0" y="1896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070886" y="1340913"/>
              <a:ext cx="1951100" cy="1876260"/>
            </a:xfrm>
            <a:custGeom>
              <a:avLst/>
              <a:gdLst/>
              <a:ahLst/>
              <a:cxnLst/>
              <a:rect l="l" t="t" r="r" b="b"/>
              <a:pathLst>
                <a:path w="1951100" h="1876260">
                  <a:moveTo>
                    <a:pt x="0" y="0"/>
                  </a:moveTo>
                  <a:lnTo>
                    <a:pt x="1951100" y="0"/>
                  </a:lnTo>
                  <a:lnTo>
                    <a:pt x="1951100" y="1876260"/>
                  </a:lnTo>
                  <a:lnTo>
                    <a:pt x="0" y="18762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8508311" y="2712513"/>
              <a:ext cx="1793535" cy="1723532"/>
            </a:xfrm>
            <a:custGeom>
              <a:avLst/>
              <a:gdLst/>
              <a:ahLst/>
              <a:cxnLst/>
              <a:rect l="l" t="t" r="r" b="b"/>
              <a:pathLst>
                <a:path w="1793535" h="1723532">
                  <a:moveTo>
                    <a:pt x="0" y="0"/>
                  </a:moveTo>
                  <a:lnTo>
                    <a:pt x="1793535" y="0"/>
                  </a:lnTo>
                  <a:lnTo>
                    <a:pt x="1793535" y="1723532"/>
                  </a:lnTo>
                  <a:lnTo>
                    <a:pt x="0" y="17235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5400000" flipV="1">
              <a:off x="15761281" y="35722"/>
              <a:ext cx="1082730" cy="7998401"/>
            </a:xfrm>
            <a:custGeom>
              <a:avLst/>
              <a:gdLst/>
              <a:ahLst/>
              <a:cxnLst/>
              <a:rect l="l" t="t" r="r" b="b"/>
              <a:pathLst>
                <a:path w="1082730" h="7998401">
                  <a:moveTo>
                    <a:pt x="0" y="7998400"/>
                  </a:moveTo>
                  <a:lnTo>
                    <a:pt x="1082730" y="7998400"/>
                  </a:lnTo>
                  <a:lnTo>
                    <a:pt x="1082730" y="0"/>
                  </a:lnTo>
                  <a:lnTo>
                    <a:pt x="0" y="0"/>
                  </a:lnTo>
                  <a:lnTo>
                    <a:pt x="0" y="7998400"/>
                  </a:lnTo>
                  <a:close/>
                </a:path>
              </a:pathLst>
            </a:custGeom>
            <a:blipFill>
              <a:blip r:embed="rId6"/>
              <a:stretch>
                <a:fillRect l="-668729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021986" y="2205081"/>
              <a:ext cx="11711628" cy="13208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7800"/>
                </a:lnSpc>
              </a:pPr>
              <a:r>
                <a:rPr lang="en-US" sz="6500">
                  <a:solidFill>
                    <a:srgbClr val="FFFFFF"/>
                  </a:solidFill>
                  <a:latin typeface="Elephant 1"/>
                  <a:ea typeface="Elephant 1"/>
                  <a:cs typeface="Elephant 1"/>
                  <a:sym typeface="Elephant 1"/>
                </a:rPr>
                <a:t>Reflection Questions</a:t>
              </a:r>
            </a:p>
          </p:txBody>
        </p:sp>
      </p:grpSp>
      <p:sp>
        <p:nvSpPr>
          <p:cNvPr id="14" name="Freeform 14"/>
          <p:cNvSpPr/>
          <p:nvPr/>
        </p:nvSpPr>
        <p:spPr>
          <a:xfrm>
            <a:off x="1089159" y="2693231"/>
            <a:ext cx="16109683" cy="7227637"/>
          </a:xfrm>
          <a:custGeom>
            <a:avLst/>
            <a:gdLst/>
            <a:ahLst/>
            <a:cxnLst/>
            <a:rect l="l" t="t" r="r" b="b"/>
            <a:pathLst>
              <a:path w="16109683" h="7227637">
                <a:moveTo>
                  <a:pt x="0" y="0"/>
                </a:moveTo>
                <a:lnTo>
                  <a:pt x="16109682" y="0"/>
                </a:lnTo>
                <a:lnTo>
                  <a:pt x="16109682" y="7227637"/>
                </a:lnTo>
                <a:lnTo>
                  <a:pt x="0" y="722763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712634" y="2426531"/>
            <a:ext cx="7002965" cy="7002965"/>
          </a:xfrm>
          <a:custGeom>
            <a:avLst/>
            <a:gdLst/>
            <a:ahLst/>
            <a:cxnLst/>
            <a:rect l="l" t="t" r="r" b="b"/>
            <a:pathLst>
              <a:path w="7002965" h="7002965">
                <a:moveTo>
                  <a:pt x="0" y="0"/>
                </a:moveTo>
                <a:lnTo>
                  <a:pt x="7002965" y="0"/>
                </a:lnTo>
                <a:lnTo>
                  <a:pt x="7002965" y="7002965"/>
                </a:lnTo>
                <a:lnTo>
                  <a:pt x="0" y="700296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332023" y="3430835"/>
            <a:ext cx="16378088" cy="5213696"/>
            <a:chOff x="0" y="0"/>
            <a:chExt cx="4313571" cy="137315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313571" cy="1373154"/>
            </a:xfrm>
            <a:custGeom>
              <a:avLst/>
              <a:gdLst/>
              <a:ahLst/>
              <a:cxnLst/>
              <a:rect l="l" t="t" r="r" b="b"/>
              <a:pathLst>
                <a:path w="4313571" h="1373154">
                  <a:moveTo>
                    <a:pt x="24108" y="0"/>
                  </a:moveTo>
                  <a:lnTo>
                    <a:pt x="4289463" y="0"/>
                  </a:lnTo>
                  <a:cubicBezTo>
                    <a:pt x="4295857" y="0"/>
                    <a:pt x="4301989" y="2540"/>
                    <a:pt x="4306510" y="7061"/>
                  </a:cubicBezTo>
                  <a:cubicBezTo>
                    <a:pt x="4311031" y="11582"/>
                    <a:pt x="4313571" y="17714"/>
                    <a:pt x="4313571" y="24108"/>
                  </a:cubicBezTo>
                  <a:lnTo>
                    <a:pt x="4313571" y="1349047"/>
                  </a:lnTo>
                  <a:cubicBezTo>
                    <a:pt x="4313571" y="1355440"/>
                    <a:pt x="4311031" y="1361572"/>
                    <a:pt x="4306510" y="1366093"/>
                  </a:cubicBezTo>
                  <a:cubicBezTo>
                    <a:pt x="4301989" y="1370614"/>
                    <a:pt x="4295857" y="1373154"/>
                    <a:pt x="4289463" y="1373154"/>
                  </a:cubicBezTo>
                  <a:lnTo>
                    <a:pt x="24108" y="1373154"/>
                  </a:lnTo>
                  <a:cubicBezTo>
                    <a:pt x="17714" y="1373154"/>
                    <a:pt x="11582" y="1370614"/>
                    <a:pt x="7061" y="1366093"/>
                  </a:cubicBezTo>
                  <a:cubicBezTo>
                    <a:pt x="2540" y="1361572"/>
                    <a:pt x="0" y="1355440"/>
                    <a:pt x="0" y="1349047"/>
                  </a:cubicBezTo>
                  <a:lnTo>
                    <a:pt x="0" y="24108"/>
                  </a:lnTo>
                  <a:cubicBezTo>
                    <a:pt x="0" y="17714"/>
                    <a:pt x="2540" y="11582"/>
                    <a:pt x="7061" y="7061"/>
                  </a:cubicBezTo>
                  <a:cubicBezTo>
                    <a:pt x="11582" y="2540"/>
                    <a:pt x="17714" y="0"/>
                    <a:pt x="24108" y="0"/>
                  </a:cubicBezTo>
                  <a:close/>
                </a:path>
              </a:pathLst>
            </a:custGeom>
            <a:solidFill>
              <a:srgbClr val="DAC9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313571" cy="14112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300342" y="3729507"/>
            <a:ext cx="15687317" cy="53094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082318" lvl="1" indent="-541159" algn="l">
              <a:lnSpc>
                <a:spcPts val="7018"/>
              </a:lnSpc>
              <a:buFont typeface="Arial"/>
              <a:buChar char="•"/>
            </a:pPr>
            <a:r>
              <a:rPr lang="en-US" sz="5013">
                <a:solidFill>
                  <a:srgbClr val="39416C"/>
                </a:solidFill>
                <a:latin typeface="Jost 1"/>
                <a:ea typeface="Jost 1"/>
                <a:cs typeface="Jost 1"/>
                <a:sym typeface="Jost 1"/>
              </a:rPr>
              <a:t>How could we celebrate our accomplishments?</a:t>
            </a:r>
          </a:p>
          <a:p>
            <a:pPr algn="l">
              <a:lnSpc>
                <a:spcPts val="7018"/>
              </a:lnSpc>
            </a:pPr>
            <a:endParaRPr lang="en-US" sz="5013">
              <a:solidFill>
                <a:srgbClr val="39416C"/>
              </a:solidFill>
              <a:latin typeface="Jost 1"/>
              <a:ea typeface="Jost 1"/>
              <a:cs typeface="Jost 1"/>
              <a:sym typeface="Jost 1"/>
            </a:endParaRPr>
          </a:p>
          <a:p>
            <a:pPr marL="1082318" lvl="1" indent="-541159" algn="l">
              <a:lnSpc>
                <a:spcPts val="7018"/>
              </a:lnSpc>
              <a:buFont typeface="Arial"/>
              <a:buChar char="•"/>
            </a:pPr>
            <a:r>
              <a:rPr lang="en-US" sz="5013">
                <a:solidFill>
                  <a:srgbClr val="39416C"/>
                </a:solidFill>
                <a:latin typeface="Jost 1"/>
                <a:ea typeface="Jost 1"/>
                <a:cs typeface="Jost 1"/>
                <a:sym typeface="Jost 1"/>
              </a:rPr>
              <a:t>How could you continue spreading gratitude?</a:t>
            </a:r>
          </a:p>
          <a:p>
            <a:pPr algn="l">
              <a:lnSpc>
                <a:spcPts val="7018"/>
              </a:lnSpc>
            </a:pPr>
            <a:endParaRPr lang="en-US" sz="5013">
              <a:solidFill>
                <a:srgbClr val="39416C"/>
              </a:solidFill>
              <a:latin typeface="Jost 1"/>
              <a:ea typeface="Jost 1"/>
              <a:cs typeface="Jost 1"/>
              <a:sym typeface="Jost 1"/>
            </a:endParaRPr>
          </a:p>
          <a:p>
            <a:pPr marL="1082318" lvl="1" indent="-541159" algn="l">
              <a:lnSpc>
                <a:spcPts val="7018"/>
              </a:lnSpc>
              <a:buFont typeface="Arial"/>
              <a:buChar char="•"/>
            </a:pPr>
            <a:r>
              <a:rPr lang="en-US" sz="5013">
                <a:solidFill>
                  <a:srgbClr val="39416C"/>
                </a:solidFill>
                <a:latin typeface="Jost 1"/>
                <a:ea typeface="Jost 1"/>
                <a:cs typeface="Jost 1"/>
                <a:sym typeface="Jost 1"/>
              </a:rPr>
              <a:t>How could you encourage others to spread gratitude?</a:t>
            </a:r>
          </a:p>
          <a:p>
            <a:pPr algn="ctr">
              <a:lnSpc>
                <a:spcPts val="7018"/>
              </a:lnSpc>
            </a:pPr>
            <a:endParaRPr lang="en-US" sz="5013">
              <a:solidFill>
                <a:srgbClr val="39416C"/>
              </a:solidFill>
              <a:latin typeface="Jost 1"/>
              <a:ea typeface="Jost 1"/>
              <a:cs typeface="Jost 1"/>
              <a:sym typeface="Jost 1"/>
            </a:endParaRPr>
          </a:p>
        </p:txBody>
      </p:sp>
      <p:grpSp>
        <p:nvGrpSpPr>
          <p:cNvPr id="8" name="Group 8"/>
          <p:cNvGrpSpPr>
            <a:grpSpLocks noGrp="1" noUngrp="1" noRot="1" noMove="1" noResize="1"/>
          </p:cNvGrpSpPr>
          <p:nvPr/>
        </p:nvGrpSpPr>
        <p:grpSpPr>
          <a:xfrm>
            <a:off x="-514350" y="-1150346"/>
            <a:ext cx="18802350" cy="3576876"/>
            <a:chOff x="0" y="-192881"/>
            <a:chExt cx="25069800" cy="4769169"/>
          </a:xfrm>
        </p:grpSpPr>
        <p:grpSp>
          <p:nvGrpSpPr>
            <p:cNvPr id="9" name="Group 9"/>
            <p:cNvGrpSpPr>
              <a:grpSpLocks noGrp="1" noUngrp="1" noRot="1" noMove="1" noResize="1"/>
            </p:cNvGrpSpPr>
            <p:nvPr/>
          </p:nvGrpSpPr>
          <p:grpSpPr>
            <a:xfrm>
              <a:off x="0" y="-192881"/>
              <a:ext cx="25069800" cy="4548204"/>
              <a:chOff x="0" y="-38100"/>
              <a:chExt cx="4952059" cy="898411"/>
            </a:xfrm>
          </p:grpSpPr>
          <p:sp>
            <p:nvSpPr>
              <p:cNvPr id="10" name="Freeform 1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35467" y="264871"/>
                <a:ext cx="4816592" cy="595440"/>
              </a:xfrm>
              <a:custGeom>
                <a:avLst/>
                <a:gdLst/>
                <a:ahLst/>
                <a:cxnLst/>
                <a:rect l="l" t="t" r="r" b="b"/>
                <a:pathLst>
                  <a:path w="4952059" h="860311">
                    <a:moveTo>
                      <a:pt x="0" y="0"/>
                    </a:moveTo>
                    <a:lnTo>
                      <a:pt x="4952059" y="0"/>
                    </a:lnTo>
                    <a:lnTo>
                      <a:pt x="4952059" y="860311"/>
                    </a:lnTo>
                    <a:lnTo>
                      <a:pt x="0" y="860311"/>
                    </a:lnTo>
                    <a:close/>
                  </a:path>
                </a:pathLst>
              </a:custGeom>
              <a:solidFill>
                <a:srgbClr val="E5FF60"/>
              </a:solidFill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" name="TextBox 11"/>
              <p:cNvSpPr txBox="1"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-38100"/>
                <a:ext cx="4952059" cy="89841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12" name="Group 12"/>
            <p:cNvGrpSpPr>
              <a:grpSpLocks noGrp="1" noUngrp="1" noRot="1" noMove="1" noResize="1"/>
            </p:cNvGrpSpPr>
            <p:nvPr/>
          </p:nvGrpSpPr>
          <p:grpSpPr>
            <a:xfrm>
              <a:off x="5575227" y="1917004"/>
              <a:ext cx="14342822" cy="1896953"/>
              <a:chOff x="0" y="0"/>
              <a:chExt cx="2833150" cy="374707"/>
            </a:xfrm>
          </p:grpSpPr>
          <p:sp>
            <p:nvSpPr>
              <p:cNvPr id="13" name="Freeform 13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0"/>
                <a:ext cx="2833150" cy="374707"/>
              </a:xfrm>
              <a:custGeom>
                <a:avLst/>
                <a:gdLst/>
                <a:ahLst/>
                <a:cxnLst/>
                <a:rect l="l" t="t" r="r" b="b"/>
                <a:pathLst>
                  <a:path w="2833150" h="374707">
                    <a:moveTo>
                      <a:pt x="36705" y="0"/>
                    </a:moveTo>
                    <a:lnTo>
                      <a:pt x="2796445" y="0"/>
                    </a:lnTo>
                    <a:cubicBezTo>
                      <a:pt x="2806180" y="0"/>
                      <a:pt x="2815516" y="3867"/>
                      <a:pt x="2822399" y="10751"/>
                    </a:cubicBezTo>
                    <a:cubicBezTo>
                      <a:pt x="2829283" y="17634"/>
                      <a:pt x="2833150" y="26970"/>
                      <a:pt x="2833150" y="36705"/>
                    </a:cubicBezTo>
                    <a:lnTo>
                      <a:pt x="2833150" y="338002"/>
                    </a:lnTo>
                    <a:cubicBezTo>
                      <a:pt x="2833150" y="347737"/>
                      <a:pt x="2829283" y="357073"/>
                      <a:pt x="2822399" y="363956"/>
                    </a:cubicBezTo>
                    <a:cubicBezTo>
                      <a:pt x="2815516" y="370840"/>
                      <a:pt x="2806180" y="374707"/>
                      <a:pt x="2796445" y="374707"/>
                    </a:cubicBezTo>
                    <a:lnTo>
                      <a:pt x="36705" y="374707"/>
                    </a:lnTo>
                    <a:cubicBezTo>
                      <a:pt x="26970" y="374707"/>
                      <a:pt x="17634" y="370840"/>
                      <a:pt x="10751" y="363956"/>
                    </a:cubicBezTo>
                    <a:cubicBezTo>
                      <a:pt x="3867" y="357073"/>
                      <a:pt x="0" y="347737"/>
                      <a:pt x="0" y="338002"/>
                    </a:cubicBezTo>
                    <a:lnTo>
                      <a:pt x="0" y="36705"/>
                    </a:lnTo>
                    <a:cubicBezTo>
                      <a:pt x="0" y="26970"/>
                      <a:pt x="3867" y="17634"/>
                      <a:pt x="10751" y="10751"/>
                    </a:cubicBezTo>
                    <a:cubicBezTo>
                      <a:pt x="17634" y="3867"/>
                      <a:pt x="26970" y="0"/>
                      <a:pt x="36705" y="0"/>
                    </a:cubicBezTo>
                    <a:close/>
                  </a:path>
                </a:pathLst>
              </a:custGeom>
              <a:solidFill>
                <a:srgbClr val="39416C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TextBox 14"/>
              <p:cNvSpPr txBox="1"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-38100"/>
                <a:ext cx="2833150" cy="41280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5" name="Freeform 15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1686705" y="1917004"/>
              <a:ext cx="3383095" cy="1896953"/>
            </a:xfrm>
            <a:custGeom>
              <a:avLst/>
              <a:gdLst/>
              <a:ahLst/>
              <a:cxnLst/>
              <a:rect l="l" t="t" r="r" b="b"/>
              <a:pathLst>
                <a:path w="3383095" h="1896953">
                  <a:moveTo>
                    <a:pt x="0" y="0"/>
                  </a:moveTo>
                  <a:lnTo>
                    <a:pt x="3383095" y="0"/>
                  </a:lnTo>
                  <a:lnTo>
                    <a:pt x="3383095" y="1896954"/>
                  </a:lnTo>
                  <a:lnTo>
                    <a:pt x="0" y="1896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105791" y="1340913"/>
              <a:ext cx="1951100" cy="1876260"/>
            </a:xfrm>
            <a:custGeom>
              <a:avLst/>
              <a:gdLst/>
              <a:ahLst/>
              <a:cxnLst/>
              <a:rect l="l" t="t" r="r" b="b"/>
              <a:pathLst>
                <a:path w="1951100" h="1876260">
                  <a:moveTo>
                    <a:pt x="0" y="0"/>
                  </a:moveTo>
                  <a:lnTo>
                    <a:pt x="1951100" y="0"/>
                  </a:lnTo>
                  <a:lnTo>
                    <a:pt x="1951100" y="1876260"/>
                  </a:lnTo>
                  <a:lnTo>
                    <a:pt x="0" y="18762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9021281" y="2712513"/>
              <a:ext cx="1793535" cy="1723532"/>
            </a:xfrm>
            <a:custGeom>
              <a:avLst/>
              <a:gdLst/>
              <a:ahLst/>
              <a:cxnLst/>
              <a:rect l="l" t="t" r="r" b="b"/>
              <a:pathLst>
                <a:path w="1793535" h="1723532">
                  <a:moveTo>
                    <a:pt x="0" y="0"/>
                  </a:moveTo>
                  <a:lnTo>
                    <a:pt x="1793535" y="0"/>
                  </a:lnTo>
                  <a:lnTo>
                    <a:pt x="1793535" y="1723532"/>
                  </a:lnTo>
                  <a:lnTo>
                    <a:pt x="0" y="17235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5400000" flipV="1">
              <a:off x="15761281" y="35722"/>
              <a:ext cx="1082730" cy="7998401"/>
            </a:xfrm>
            <a:custGeom>
              <a:avLst/>
              <a:gdLst/>
              <a:ahLst/>
              <a:cxnLst/>
              <a:rect l="l" t="t" r="r" b="b"/>
              <a:pathLst>
                <a:path w="1082730" h="7998401">
                  <a:moveTo>
                    <a:pt x="0" y="7998400"/>
                  </a:moveTo>
                  <a:lnTo>
                    <a:pt x="1082730" y="7998400"/>
                  </a:lnTo>
                  <a:lnTo>
                    <a:pt x="1082730" y="0"/>
                  </a:lnTo>
                  <a:lnTo>
                    <a:pt x="0" y="0"/>
                  </a:lnTo>
                  <a:lnTo>
                    <a:pt x="0" y="7998400"/>
                  </a:lnTo>
                  <a:close/>
                </a:path>
              </a:pathLst>
            </a:custGeom>
            <a:blipFill>
              <a:blip r:embed="rId7"/>
              <a:stretch>
                <a:fillRect l="-668729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837551" y="2172757"/>
              <a:ext cx="14080497" cy="13208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7800"/>
                </a:lnSpc>
              </a:pPr>
              <a:r>
                <a:rPr lang="en-US" sz="6500">
                  <a:solidFill>
                    <a:srgbClr val="FFFFFF"/>
                  </a:solidFill>
                  <a:latin typeface="Elephant 1"/>
                  <a:ea typeface="Elephant 1"/>
                  <a:cs typeface="Elephant 1"/>
                  <a:sym typeface="Elephant 1"/>
                </a:rPr>
                <a:t>Celebrate and Next Steps</a:t>
              </a:r>
            </a:p>
          </p:txBody>
        </p:sp>
      </p:grpSp>
      <p:sp>
        <p:nvSpPr>
          <p:cNvPr id="6" name="Freeform 6"/>
          <p:cNvSpPr/>
          <p:nvPr/>
        </p:nvSpPr>
        <p:spPr>
          <a:xfrm>
            <a:off x="236240" y="1675024"/>
            <a:ext cx="2536817" cy="2437802"/>
          </a:xfrm>
          <a:custGeom>
            <a:avLst/>
            <a:gdLst/>
            <a:ahLst/>
            <a:cxnLst/>
            <a:rect l="l" t="t" r="r" b="b"/>
            <a:pathLst>
              <a:path w="2536817" h="2437802">
                <a:moveTo>
                  <a:pt x="0" y="0"/>
                </a:moveTo>
                <a:lnTo>
                  <a:pt x="2536816" y="0"/>
                </a:lnTo>
                <a:lnTo>
                  <a:pt x="2536816" y="2437803"/>
                </a:lnTo>
                <a:lnTo>
                  <a:pt x="0" y="243780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392" y="-2539"/>
            <a:ext cx="18309504" cy="2977479"/>
          </a:xfrm>
          <a:custGeom>
            <a:avLst/>
            <a:gdLst/>
            <a:ahLst/>
            <a:cxnLst/>
            <a:rect l="l" t="t" r="r" b="b"/>
            <a:pathLst>
              <a:path w="18309504" h="2977479">
                <a:moveTo>
                  <a:pt x="0" y="0"/>
                </a:moveTo>
                <a:lnTo>
                  <a:pt x="18309504" y="0"/>
                </a:lnTo>
                <a:lnTo>
                  <a:pt x="18309504" y="2977479"/>
                </a:lnTo>
                <a:lnTo>
                  <a:pt x="0" y="297747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332" r="-10707" b="87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9173" y="2463327"/>
            <a:ext cx="8276694" cy="5381967"/>
          </a:xfrm>
          <a:custGeom>
            <a:avLst/>
            <a:gdLst/>
            <a:ahLst/>
            <a:cxnLst/>
            <a:rect l="l" t="t" r="r" b="b"/>
            <a:pathLst>
              <a:path w="8276694" h="5381967">
                <a:moveTo>
                  <a:pt x="0" y="0"/>
                </a:moveTo>
                <a:lnTo>
                  <a:pt x="8276694" y="0"/>
                </a:lnTo>
                <a:lnTo>
                  <a:pt x="8276694" y="5381967"/>
                </a:lnTo>
                <a:lnTo>
                  <a:pt x="0" y="538196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490" r="261" b="-69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392" y="6678774"/>
            <a:ext cx="3049030" cy="2932076"/>
          </a:xfrm>
          <a:custGeom>
            <a:avLst/>
            <a:gdLst/>
            <a:ahLst/>
            <a:cxnLst/>
            <a:rect l="l" t="t" r="r" b="b"/>
            <a:pathLst>
              <a:path w="3049030" h="2932076">
                <a:moveTo>
                  <a:pt x="0" y="0"/>
                </a:moveTo>
                <a:lnTo>
                  <a:pt x="3049030" y="0"/>
                </a:lnTo>
                <a:lnTo>
                  <a:pt x="3049030" y="2932076"/>
                </a:lnTo>
                <a:lnTo>
                  <a:pt x="0" y="293207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158144" y="8273856"/>
            <a:ext cx="5043486" cy="1452810"/>
          </a:xfrm>
          <a:custGeom>
            <a:avLst/>
            <a:gdLst/>
            <a:ahLst/>
            <a:cxnLst/>
            <a:rect l="l" t="t" r="r" b="b"/>
            <a:pathLst>
              <a:path w="5043486" h="1452810">
                <a:moveTo>
                  <a:pt x="0" y="0"/>
                </a:moveTo>
                <a:lnTo>
                  <a:pt x="5043486" y="0"/>
                </a:lnTo>
                <a:lnTo>
                  <a:pt x="5043486" y="1452810"/>
                </a:lnTo>
                <a:lnTo>
                  <a:pt x="0" y="145281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15" r="-1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507771" y="1759987"/>
            <a:ext cx="2141439" cy="2057857"/>
          </a:xfrm>
          <a:custGeom>
            <a:avLst/>
            <a:gdLst/>
            <a:ahLst/>
            <a:cxnLst/>
            <a:rect l="l" t="t" r="r" b="b"/>
            <a:pathLst>
              <a:path w="2141439" h="2057857">
                <a:moveTo>
                  <a:pt x="0" y="0"/>
                </a:moveTo>
                <a:lnTo>
                  <a:pt x="2141439" y="0"/>
                </a:lnTo>
                <a:lnTo>
                  <a:pt x="2141439" y="2057857"/>
                </a:lnTo>
                <a:lnTo>
                  <a:pt x="0" y="205785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538024" y="2731993"/>
            <a:ext cx="9741956" cy="2181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40"/>
              </a:lnSpc>
            </a:pPr>
            <a:r>
              <a:rPr lang="en-US" sz="7200">
                <a:solidFill>
                  <a:srgbClr val="28CBA4"/>
                </a:solidFill>
                <a:latin typeface="Jost 2"/>
                <a:ea typeface="Jost 2"/>
                <a:cs typeface="Jost 2"/>
                <a:sym typeface="Jost 2"/>
              </a:rPr>
              <a:t>Your gratitude brought goodness to the world!</a:t>
            </a:r>
          </a:p>
        </p:txBody>
      </p:sp>
      <p:sp>
        <p:nvSpPr>
          <p:cNvPr id="8" name="TextBox 8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386003" y="6678774"/>
            <a:ext cx="11308946" cy="163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80"/>
              </a:lnSpc>
            </a:pPr>
            <a:r>
              <a:rPr lang="en-US" sz="5400">
                <a:solidFill>
                  <a:srgbClr val="FF7E6E"/>
                </a:solidFill>
                <a:latin typeface="Jost 2"/>
                <a:ea typeface="Jost 2"/>
                <a:cs typeface="Jost 2"/>
                <a:sym typeface="Jost 2"/>
              </a:rPr>
              <a:t>Teachers- please share pictures of your project with…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20159" flipV="1">
            <a:off x="1327" y="5972653"/>
            <a:ext cx="18286341" cy="107233"/>
          </a:xfrm>
          <a:prstGeom prst="line">
            <a:avLst/>
          </a:prstGeom>
          <a:ln w="161925" cap="rnd">
            <a:solidFill>
              <a:srgbClr val="92F0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3747" y="-90770"/>
            <a:ext cx="18284253" cy="6040850"/>
          </a:xfrm>
          <a:custGeom>
            <a:avLst/>
            <a:gdLst/>
            <a:ahLst/>
            <a:cxnLst/>
            <a:rect l="l" t="t" r="r" b="b"/>
            <a:pathLst>
              <a:path w="18284253" h="6040850">
                <a:moveTo>
                  <a:pt x="0" y="0"/>
                </a:moveTo>
                <a:lnTo>
                  <a:pt x="18284253" y="0"/>
                </a:lnTo>
                <a:lnTo>
                  <a:pt x="18284253" y="6040850"/>
                </a:lnTo>
                <a:lnTo>
                  <a:pt x="0" y="60408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7" r="-15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3747" y="6879676"/>
            <a:ext cx="18288000" cy="2097799"/>
          </a:xfrm>
          <a:custGeom>
            <a:avLst/>
            <a:gdLst/>
            <a:ahLst/>
            <a:cxnLst/>
            <a:rect l="l" t="t" r="r" b="b"/>
            <a:pathLst>
              <a:path w="18288000" h="2097799">
                <a:moveTo>
                  <a:pt x="0" y="0"/>
                </a:moveTo>
                <a:lnTo>
                  <a:pt x="18288000" y="0"/>
                </a:lnTo>
                <a:lnTo>
                  <a:pt x="18288000" y="2097800"/>
                </a:lnTo>
                <a:lnTo>
                  <a:pt x="0" y="20978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3678938" y="7155329"/>
            <a:ext cx="974127" cy="968741"/>
          </a:xfrm>
          <a:custGeom>
            <a:avLst/>
            <a:gdLst/>
            <a:ahLst/>
            <a:cxnLst/>
            <a:rect l="l" t="t" r="r" b="b"/>
            <a:pathLst>
              <a:path w="974127" h="968741">
                <a:moveTo>
                  <a:pt x="0" y="0"/>
                </a:moveTo>
                <a:lnTo>
                  <a:pt x="974126" y="0"/>
                </a:lnTo>
                <a:lnTo>
                  <a:pt x="974126" y="968740"/>
                </a:lnTo>
                <a:lnTo>
                  <a:pt x="0" y="96874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820" r="-820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31402" y="3491705"/>
            <a:ext cx="11373118" cy="764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96"/>
              </a:lnSpc>
            </a:pPr>
            <a:r>
              <a:rPr lang="en-US" sz="4821">
                <a:solidFill>
                  <a:srgbClr val="39416C"/>
                </a:solidFill>
                <a:latin typeface="Jost 2 Light"/>
                <a:ea typeface="Jost 2 Light"/>
                <a:cs typeface="Jost 2 Light"/>
                <a:sym typeface="Jost 2 Light"/>
              </a:rPr>
              <a:t>being fully in the present moment.</a:t>
            </a:r>
          </a:p>
          <a:p>
            <a:pPr algn="l">
              <a:lnSpc>
                <a:spcPts val="5496"/>
              </a:lnSpc>
            </a:pPr>
            <a:endParaRPr lang="en-US" sz="4821">
              <a:solidFill>
                <a:srgbClr val="39416C"/>
              </a:solidFill>
              <a:latin typeface="Jost 2 Light"/>
              <a:ea typeface="Jost 2 Light"/>
              <a:cs typeface="Jost 2 Light"/>
              <a:sym typeface="Jost 2 Light"/>
            </a:endParaRPr>
          </a:p>
          <a:p>
            <a:pPr algn="l">
              <a:lnSpc>
                <a:spcPts val="5496"/>
              </a:lnSpc>
            </a:pPr>
            <a:r>
              <a:rPr lang="en-US" sz="4821">
                <a:solidFill>
                  <a:srgbClr val="39416C"/>
                </a:solidFill>
                <a:latin typeface="Jost 2 Light"/>
                <a:ea typeface="Jost 2 Light"/>
                <a:cs typeface="Jost 2 Light"/>
                <a:sym typeface="Jost 2 Light"/>
              </a:rPr>
              <a:t>being aware of your thoughts and feelings.</a:t>
            </a:r>
          </a:p>
          <a:p>
            <a:pPr algn="l">
              <a:lnSpc>
                <a:spcPts val="5496"/>
              </a:lnSpc>
            </a:pPr>
            <a:endParaRPr lang="en-US" sz="4821">
              <a:solidFill>
                <a:srgbClr val="39416C"/>
              </a:solidFill>
              <a:latin typeface="Jost 2 Light"/>
              <a:ea typeface="Jost 2 Light"/>
              <a:cs typeface="Jost 2 Light"/>
              <a:sym typeface="Jost 2 Light"/>
            </a:endParaRPr>
          </a:p>
          <a:p>
            <a:pPr algn="l">
              <a:lnSpc>
                <a:spcPts val="5496"/>
              </a:lnSpc>
            </a:pPr>
            <a:r>
              <a:rPr lang="en-US" sz="4821">
                <a:solidFill>
                  <a:srgbClr val="39416C"/>
                </a:solidFill>
                <a:latin typeface="Jost 2 Light"/>
                <a:ea typeface="Jost 2 Light"/>
                <a:cs typeface="Jost 2 Light"/>
                <a:sym typeface="Jost 2 Light"/>
              </a:rPr>
              <a:t>being totally engaged in what you are doing.</a:t>
            </a:r>
          </a:p>
          <a:p>
            <a:pPr algn="l">
              <a:lnSpc>
                <a:spcPts val="5496"/>
              </a:lnSpc>
            </a:pPr>
            <a:endParaRPr lang="en-US" sz="4821">
              <a:solidFill>
                <a:srgbClr val="39416C"/>
              </a:solidFill>
              <a:latin typeface="Jost 2 Light"/>
              <a:ea typeface="Jost 2 Light"/>
              <a:cs typeface="Jost 2 Light"/>
              <a:sym typeface="Jost 2 Light"/>
            </a:endParaRPr>
          </a:p>
          <a:p>
            <a:pPr algn="l">
              <a:lnSpc>
                <a:spcPts val="5496"/>
              </a:lnSpc>
            </a:pPr>
            <a:r>
              <a:rPr lang="en-US" sz="4821">
                <a:solidFill>
                  <a:srgbClr val="39416C"/>
                </a:solidFill>
                <a:latin typeface="Jost 2 Light"/>
                <a:ea typeface="Jost 2 Light"/>
                <a:cs typeface="Jost 2 Light"/>
                <a:sym typeface="Jost 2 Light"/>
              </a:rPr>
              <a:t>trying not to get distracted.</a:t>
            </a:r>
          </a:p>
          <a:p>
            <a:pPr algn="ctr">
              <a:lnSpc>
                <a:spcPts val="5496"/>
              </a:lnSpc>
            </a:pPr>
            <a:endParaRPr lang="en-US" sz="4821">
              <a:solidFill>
                <a:srgbClr val="39416C"/>
              </a:solidFill>
              <a:latin typeface="Jost 2 Light"/>
              <a:ea typeface="Jost 2 Light"/>
              <a:cs typeface="Jost 2 Light"/>
              <a:sym typeface="Jost 2 Light"/>
            </a:endParaRPr>
          </a:p>
          <a:p>
            <a:pPr algn="ctr">
              <a:lnSpc>
                <a:spcPts val="5496"/>
              </a:lnSpc>
            </a:pPr>
            <a:endParaRPr lang="en-US" sz="4821">
              <a:solidFill>
                <a:srgbClr val="39416C"/>
              </a:solidFill>
              <a:latin typeface="Jost 2 Light"/>
              <a:ea typeface="Jost 2 Light"/>
              <a:cs typeface="Jost 2 Light"/>
              <a:sym typeface="Jost 2 Light"/>
            </a:endParaRPr>
          </a:p>
          <a:p>
            <a:pPr algn="ctr">
              <a:lnSpc>
                <a:spcPts val="5496"/>
              </a:lnSpc>
            </a:pPr>
            <a:endParaRPr lang="en-US" sz="4821">
              <a:solidFill>
                <a:srgbClr val="39416C"/>
              </a:solidFill>
              <a:latin typeface="Jost 2 Light"/>
              <a:ea typeface="Jost 2 Light"/>
              <a:cs typeface="Jost 2 Light"/>
              <a:sym typeface="Jost 2 Light"/>
            </a:endParaRPr>
          </a:p>
          <a:p>
            <a:pPr algn="ctr">
              <a:lnSpc>
                <a:spcPts val="5496"/>
              </a:lnSpc>
            </a:pPr>
            <a:endParaRPr lang="en-US" sz="4821">
              <a:solidFill>
                <a:srgbClr val="39416C"/>
              </a:solidFill>
              <a:latin typeface="Jost 2 Light"/>
              <a:ea typeface="Jost 2 Light"/>
              <a:cs typeface="Jost 2 Light"/>
              <a:sym typeface="Jost 2 Light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93295" y="2270333"/>
            <a:ext cx="15908838" cy="2181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640"/>
              </a:lnSpc>
            </a:pPr>
            <a:r>
              <a:rPr lang="en-US" sz="7200" b="1">
                <a:solidFill>
                  <a:srgbClr val="FF7E6E"/>
                </a:solidFill>
                <a:latin typeface="Jost 2 Bold"/>
                <a:ea typeface="Jost 2 Bold"/>
                <a:cs typeface="Jost 2 Bold"/>
                <a:sym typeface="Jost 2 Bold"/>
              </a:rPr>
              <a:t>Mindfulness is:</a:t>
            </a:r>
          </a:p>
          <a:p>
            <a:pPr algn="ctr">
              <a:lnSpc>
                <a:spcPts val="8640"/>
              </a:lnSpc>
            </a:pPr>
            <a:endParaRPr lang="en-US" sz="7200" b="1">
              <a:solidFill>
                <a:srgbClr val="FF7E6E"/>
              </a:solidFill>
              <a:latin typeface="Jost 2 Bold"/>
              <a:ea typeface="Jost 2 Bold"/>
              <a:cs typeface="Jost 2 Bold"/>
              <a:sym typeface="Jost 2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861851" y="9096702"/>
            <a:ext cx="15287495" cy="1085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20"/>
              </a:lnSpc>
            </a:pPr>
            <a:r>
              <a:rPr lang="en-US" sz="3600">
                <a:solidFill>
                  <a:srgbClr val="39416C"/>
                </a:solidFill>
                <a:latin typeface="Jost 2"/>
                <a:ea typeface="Jost 2"/>
                <a:cs typeface="Jost 2"/>
                <a:sym typeface="Jost 2"/>
              </a:rPr>
              <a:t>If you do get distracted, </a:t>
            </a:r>
            <a:r>
              <a:rPr lang="en-US" sz="3600" b="1">
                <a:solidFill>
                  <a:srgbClr val="39416C"/>
                </a:solidFill>
                <a:latin typeface="Jost 2 Bold"/>
                <a:ea typeface="Jost 2 Bold"/>
                <a:cs typeface="Jost 2 Bold"/>
                <a:sym typeface="Jost 2 Bold"/>
              </a:rPr>
              <a:t>that’s okay. </a:t>
            </a:r>
            <a:r>
              <a:rPr lang="en-US" sz="3600">
                <a:solidFill>
                  <a:srgbClr val="39416C"/>
                </a:solidFill>
                <a:latin typeface="Jost 2"/>
                <a:ea typeface="Jost 2"/>
                <a:cs typeface="Jost 2"/>
                <a:sym typeface="Jost 2"/>
              </a:rPr>
              <a:t>Just try to bring your mind back in the moment.</a:t>
            </a:r>
          </a:p>
        </p:txBody>
      </p:sp>
      <p:sp>
        <p:nvSpPr>
          <p:cNvPr id="5" name="AutoShape 5"/>
          <p:cNvSpPr/>
          <p:nvPr/>
        </p:nvSpPr>
        <p:spPr>
          <a:xfrm>
            <a:off x="6869986" y="9630102"/>
            <a:ext cx="2274012" cy="0"/>
          </a:xfrm>
          <a:prstGeom prst="line">
            <a:avLst/>
          </a:prstGeom>
          <a:ln w="19050" cap="rnd">
            <a:solidFill>
              <a:srgbClr val="FF7E6E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93295" y="3651010"/>
            <a:ext cx="384515" cy="369766"/>
          </a:xfrm>
          <a:custGeom>
            <a:avLst/>
            <a:gdLst/>
            <a:ahLst/>
            <a:cxnLst/>
            <a:rect l="l" t="t" r="r" b="b"/>
            <a:pathLst>
              <a:path w="384515" h="369766">
                <a:moveTo>
                  <a:pt x="0" y="0"/>
                </a:moveTo>
                <a:lnTo>
                  <a:pt x="384514" y="0"/>
                </a:lnTo>
                <a:lnTo>
                  <a:pt x="384514" y="369766"/>
                </a:lnTo>
                <a:lnTo>
                  <a:pt x="0" y="36976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93295" y="5028805"/>
            <a:ext cx="384515" cy="369766"/>
          </a:xfrm>
          <a:custGeom>
            <a:avLst/>
            <a:gdLst/>
            <a:ahLst/>
            <a:cxnLst/>
            <a:rect l="l" t="t" r="r" b="b"/>
            <a:pathLst>
              <a:path w="384515" h="369766">
                <a:moveTo>
                  <a:pt x="0" y="0"/>
                </a:moveTo>
                <a:lnTo>
                  <a:pt x="384514" y="0"/>
                </a:lnTo>
                <a:lnTo>
                  <a:pt x="384514" y="369765"/>
                </a:lnTo>
                <a:lnTo>
                  <a:pt x="0" y="36976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193295" y="6406599"/>
            <a:ext cx="384515" cy="369766"/>
          </a:xfrm>
          <a:custGeom>
            <a:avLst/>
            <a:gdLst/>
            <a:ahLst/>
            <a:cxnLst/>
            <a:rect l="l" t="t" r="r" b="b"/>
            <a:pathLst>
              <a:path w="384515" h="369766">
                <a:moveTo>
                  <a:pt x="0" y="0"/>
                </a:moveTo>
                <a:lnTo>
                  <a:pt x="384514" y="0"/>
                </a:lnTo>
                <a:lnTo>
                  <a:pt x="384514" y="369766"/>
                </a:lnTo>
                <a:lnTo>
                  <a:pt x="0" y="36976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193295" y="7854581"/>
            <a:ext cx="384515" cy="369766"/>
          </a:xfrm>
          <a:custGeom>
            <a:avLst/>
            <a:gdLst/>
            <a:ahLst/>
            <a:cxnLst/>
            <a:rect l="l" t="t" r="r" b="b"/>
            <a:pathLst>
              <a:path w="384515" h="369766">
                <a:moveTo>
                  <a:pt x="0" y="0"/>
                </a:moveTo>
                <a:lnTo>
                  <a:pt x="384514" y="0"/>
                </a:lnTo>
                <a:lnTo>
                  <a:pt x="384514" y="369766"/>
                </a:lnTo>
                <a:lnTo>
                  <a:pt x="0" y="36976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13056777" y="2762081"/>
            <a:ext cx="4012403" cy="3858495"/>
          </a:xfrm>
          <a:custGeom>
            <a:avLst/>
            <a:gdLst/>
            <a:ahLst/>
            <a:cxnLst/>
            <a:rect l="l" t="t" r="r" b="b"/>
            <a:pathLst>
              <a:path w="4012403" h="3858495">
                <a:moveTo>
                  <a:pt x="0" y="0"/>
                </a:moveTo>
                <a:lnTo>
                  <a:pt x="4012402" y="0"/>
                </a:lnTo>
                <a:lnTo>
                  <a:pt x="4012402" y="3858495"/>
                </a:lnTo>
                <a:lnTo>
                  <a:pt x="0" y="385849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 rot="1903177">
            <a:off x="10490948" y="4690033"/>
            <a:ext cx="4469317" cy="4294875"/>
          </a:xfrm>
          <a:custGeom>
            <a:avLst/>
            <a:gdLst/>
            <a:ahLst/>
            <a:cxnLst/>
            <a:rect l="l" t="t" r="r" b="b"/>
            <a:pathLst>
              <a:path w="4469317" h="4294875">
                <a:moveTo>
                  <a:pt x="0" y="0"/>
                </a:moveTo>
                <a:lnTo>
                  <a:pt x="4469317" y="0"/>
                </a:lnTo>
                <a:lnTo>
                  <a:pt x="4469317" y="4294876"/>
                </a:lnTo>
                <a:lnTo>
                  <a:pt x="0" y="429487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2" name="Group 12"/>
          <p:cNvGrpSpPr>
            <a:grpSpLocks noGrp="1" noUngrp="1" noRot="1" noMove="1" noResize="1"/>
          </p:cNvGrpSpPr>
          <p:nvPr/>
        </p:nvGrpSpPr>
        <p:grpSpPr>
          <a:xfrm>
            <a:off x="-514350" y="-1170860"/>
            <a:ext cx="18802350" cy="3805754"/>
            <a:chOff x="0" y="-192881"/>
            <a:chExt cx="25069800" cy="5089570"/>
          </a:xfrm>
        </p:grpSpPr>
        <p:grpSp>
          <p:nvGrpSpPr>
            <p:cNvPr id="13" name="Group 13"/>
            <p:cNvGrpSpPr>
              <a:grpSpLocks noGrp="1" noUngrp="1" noRot="1" noMove="1" noResize="1"/>
            </p:cNvGrpSpPr>
            <p:nvPr/>
          </p:nvGrpSpPr>
          <p:grpSpPr>
            <a:xfrm>
              <a:off x="0" y="-192881"/>
              <a:ext cx="25069800" cy="4548204"/>
              <a:chOff x="0" y="-38100"/>
              <a:chExt cx="4952059" cy="898411"/>
            </a:xfrm>
          </p:grpSpPr>
          <p:sp>
            <p:nvSpPr>
              <p:cNvPr id="14" name="Freeform 14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33354" y="264872"/>
                <a:ext cx="4818705" cy="595439"/>
              </a:xfrm>
              <a:custGeom>
                <a:avLst/>
                <a:gdLst/>
                <a:ahLst/>
                <a:cxnLst/>
                <a:rect l="l" t="t" r="r" b="b"/>
                <a:pathLst>
                  <a:path w="4952059" h="860311">
                    <a:moveTo>
                      <a:pt x="0" y="0"/>
                    </a:moveTo>
                    <a:lnTo>
                      <a:pt x="4952059" y="0"/>
                    </a:lnTo>
                    <a:lnTo>
                      <a:pt x="4952059" y="860311"/>
                    </a:lnTo>
                    <a:lnTo>
                      <a:pt x="0" y="860311"/>
                    </a:lnTo>
                    <a:close/>
                  </a:path>
                </a:pathLst>
              </a:custGeom>
              <a:solidFill>
                <a:srgbClr val="E5FF60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TextBox 15"/>
              <p:cNvSpPr txBox="1"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-38100"/>
                <a:ext cx="4952059" cy="89841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16" name="Group 16"/>
            <p:cNvGrpSpPr>
              <a:grpSpLocks noGrp="1" noUngrp="1" noRot="1" noMove="1" noResize="1"/>
            </p:cNvGrpSpPr>
            <p:nvPr/>
          </p:nvGrpSpPr>
          <p:grpSpPr>
            <a:xfrm>
              <a:off x="6453325" y="1389790"/>
              <a:ext cx="12722444" cy="2582208"/>
              <a:chOff x="-24989" y="-38100"/>
              <a:chExt cx="2513075" cy="510066"/>
            </a:xfrm>
          </p:grpSpPr>
          <p:sp>
            <p:nvSpPr>
              <p:cNvPr id="17" name="Freeform 1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-24989" y="-16710"/>
                <a:ext cx="2488086" cy="471966"/>
              </a:xfrm>
              <a:custGeom>
                <a:avLst/>
                <a:gdLst/>
                <a:ahLst/>
                <a:cxnLst/>
                <a:rect l="l" t="t" r="r" b="b"/>
                <a:pathLst>
                  <a:path w="2488086" h="471966">
                    <a:moveTo>
                      <a:pt x="41795" y="0"/>
                    </a:moveTo>
                    <a:lnTo>
                      <a:pt x="2446291" y="0"/>
                    </a:lnTo>
                    <a:cubicBezTo>
                      <a:pt x="2457376" y="0"/>
                      <a:pt x="2468007" y="4403"/>
                      <a:pt x="2475845" y="12242"/>
                    </a:cubicBezTo>
                    <a:cubicBezTo>
                      <a:pt x="2483683" y="20080"/>
                      <a:pt x="2488086" y="30710"/>
                      <a:pt x="2488086" y="41795"/>
                    </a:cubicBezTo>
                    <a:lnTo>
                      <a:pt x="2488086" y="430171"/>
                    </a:lnTo>
                    <a:cubicBezTo>
                      <a:pt x="2488086" y="441255"/>
                      <a:pt x="2483683" y="451886"/>
                      <a:pt x="2475845" y="459724"/>
                    </a:cubicBezTo>
                    <a:cubicBezTo>
                      <a:pt x="2468007" y="467562"/>
                      <a:pt x="2457376" y="471966"/>
                      <a:pt x="2446291" y="471966"/>
                    </a:cubicBezTo>
                    <a:lnTo>
                      <a:pt x="41795" y="471966"/>
                    </a:lnTo>
                    <a:cubicBezTo>
                      <a:pt x="30710" y="471966"/>
                      <a:pt x="20080" y="467562"/>
                      <a:pt x="12242" y="459724"/>
                    </a:cubicBezTo>
                    <a:cubicBezTo>
                      <a:pt x="4403" y="451886"/>
                      <a:pt x="0" y="441255"/>
                      <a:pt x="0" y="430171"/>
                    </a:cubicBezTo>
                    <a:lnTo>
                      <a:pt x="0" y="41795"/>
                    </a:lnTo>
                    <a:cubicBezTo>
                      <a:pt x="0" y="30710"/>
                      <a:pt x="4403" y="20080"/>
                      <a:pt x="12242" y="12242"/>
                    </a:cubicBezTo>
                    <a:cubicBezTo>
                      <a:pt x="20080" y="4403"/>
                      <a:pt x="30710" y="0"/>
                      <a:pt x="41795" y="0"/>
                    </a:cubicBezTo>
                    <a:close/>
                  </a:path>
                </a:pathLst>
              </a:custGeom>
              <a:solidFill>
                <a:srgbClr val="39416C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" name="TextBox 18"/>
              <p:cNvSpPr txBox="1"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-38100"/>
                <a:ext cx="2488086" cy="51006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9" name="AutoShape 19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flipV="1">
              <a:off x="9845782" y="3586273"/>
              <a:ext cx="8856394" cy="214"/>
            </a:xfrm>
            <a:prstGeom prst="line">
              <a:avLst/>
            </a:prstGeom>
            <a:ln w="63500" cap="rnd">
              <a:solidFill>
                <a:srgbClr val="DAC9FF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5400000" flipV="1">
              <a:off x="14161611" y="356123"/>
              <a:ext cx="1082730" cy="7998401"/>
            </a:xfrm>
            <a:custGeom>
              <a:avLst/>
              <a:gdLst/>
              <a:ahLst/>
              <a:cxnLst/>
              <a:rect l="l" t="t" r="r" b="b"/>
              <a:pathLst>
                <a:path w="1082730" h="7998401">
                  <a:moveTo>
                    <a:pt x="0" y="7998400"/>
                  </a:moveTo>
                  <a:lnTo>
                    <a:pt x="1082730" y="7998400"/>
                  </a:lnTo>
                  <a:lnTo>
                    <a:pt x="1082730" y="0"/>
                  </a:lnTo>
                  <a:lnTo>
                    <a:pt x="0" y="0"/>
                  </a:lnTo>
                  <a:lnTo>
                    <a:pt x="0" y="7998400"/>
                  </a:lnTo>
                  <a:close/>
                </a:path>
              </a:pathLst>
            </a:custGeom>
            <a:blipFill>
              <a:blip r:embed="rId6"/>
              <a:stretch>
                <a:fillRect l="-668729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8702176" y="1340913"/>
              <a:ext cx="2067595" cy="1986895"/>
            </a:xfrm>
            <a:custGeom>
              <a:avLst/>
              <a:gdLst/>
              <a:ahLst/>
              <a:cxnLst/>
              <a:rect l="l" t="t" r="r" b="b"/>
              <a:pathLst>
                <a:path w="2067595" h="1986895">
                  <a:moveTo>
                    <a:pt x="0" y="0"/>
                  </a:moveTo>
                  <a:lnTo>
                    <a:pt x="2067595" y="0"/>
                  </a:lnTo>
                  <a:lnTo>
                    <a:pt x="2067595" y="1986895"/>
                  </a:lnTo>
                  <a:lnTo>
                    <a:pt x="0" y="1986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1686705" y="1917004"/>
              <a:ext cx="3383095" cy="1896953"/>
            </a:xfrm>
            <a:custGeom>
              <a:avLst/>
              <a:gdLst/>
              <a:ahLst/>
              <a:cxnLst/>
              <a:rect l="l" t="t" r="r" b="b"/>
              <a:pathLst>
                <a:path w="3383095" h="1896953">
                  <a:moveTo>
                    <a:pt x="0" y="0"/>
                  </a:moveTo>
                  <a:lnTo>
                    <a:pt x="3383095" y="0"/>
                  </a:lnTo>
                  <a:lnTo>
                    <a:pt x="3383095" y="1896954"/>
                  </a:lnTo>
                  <a:lnTo>
                    <a:pt x="0" y="1896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TextBox 23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800412" y="1788588"/>
              <a:ext cx="12154772" cy="1838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0800"/>
                </a:lnSpc>
              </a:pPr>
              <a:r>
                <a:rPr lang="en-US" sz="9000" dirty="0">
                  <a:solidFill>
                    <a:srgbClr val="FFFFFF"/>
                  </a:solidFill>
                  <a:latin typeface="Elephant 1"/>
                  <a:ea typeface="Elephant 1"/>
                  <a:cs typeface="Elephant 1"/>
                  <a:sym typeface="Elephant 1"/>
                </a:rPr>
                <a:t>A Mindful Start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08121" y="3571204"/>
            <a:ext cx="4012403" cy="3858495"/>
          </a:xfrm>
          <a:custGeom>
            <a:avLst/>
            <a:gdLst/>
            <a:ahLst/>
            <a:cxnLst/>
            <a:rect l="l" t="t" r="r" b="b"/>
            <a:pathLst>
              <a:path w="4012403" h="3858495">
                <a:moveTo>
                  <a:pt x="0" y="0"/>
                </a:moveTo>
                <a:lnTo>
                  <a:pt x="4012403" y="0"/>
                </a:lnTo>
                <a:lnTo>
                  <a:pt x="4012403" y="3858495"/>
                </a:lnTo>
                <a:lnTo>
                  <a:pt x="0" y="385849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1903177">
            <a:off x="2682453" y="5282261"/>
            <a:ext cx="4469317" cy="4294875"/>
          </a:xfrm>
          <a:custGeom>
            <a:avLst/>
            <a:gdLst/>
            <a:ahLst/>
            <a:cxnLst/>
            <a:rect l="l" t="t" r="r" b="b"/>
            <a:pathLst>
              <a:path w="4469317" h="4294875">
                <a:moveTo>
                  <a:pt x="0" y="0"/>
                </a:moveTo>
                <a:lnTo>
                  <a:pt x="4469317" y="0"/>
                </a:lnTo>
                <a:lnTo>
                  <a:pt x="4469317" y="4294876"/>
                </a:lnTo>
                <a:lnTo>
                  <a:pt x="0" y="429487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" name="Group 4"/>
          <p:cNvGrpSpPr>
            <a:grpSpLocks noGrp="1" noUngrp="1" noRot="1" noMove="1" noResize="1"/>
          </p:cNvGrpSpPr>
          <p:nvPr/>
        </p:nvGrpSpPr>
        <p:grpSpPr>
          <a:xfrm>
            <a:off x="-24063" y="-1173616"/>
            <a:ext cx="18288000" cy="3817178"/>
            <a:chOff x="0" y="-192881"/>
            <a:chExt cx="25069800" cy="5089570"/>
          </a:xfrm>
        </p:grpSpPr>
        <p:grpSp>
          <p:nvGrpSpPr>
            <p:cNvPr id="5" name="Group 5"/>
            <p:cNvGrpSpPr>
              <a:grpSpLocks noGrp="1" noUngrp="1" noRot="1" noMove="1" noResize="1"/>
            </p:cNvGrpSpPr>
            <p:nvPr/>
          </p:nvGrpSpPr>
          <p:grpSpPr>
            <a:xfrm>
              <a:off x="0" y="-192881"/>
              <a:ext cx="25069800" cy="4548204"/>
              <a:chOff x="0" y="-38100"/>
              <a:chExt cx="4952059" cy="898411"/>
            </a:xfrm>
          </p:grpSpPr>
          <p:sp>
            <p:nvSpPr>
              <p:cNvPr id="6" name="Freeform 6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264872"/>
                <a:ext cx="4952059" cy="595439"/>
              </a:xfrm>
              <a:custGeom>
                <a:avLst/>
                <a:gdLst/>
                <a:ahLst/>
                <a:cxnLst/>
                <a:rect l="l" t="t" r="r" b="b"/>
                <a:pathLst>
                  <a:path w="4952059" h="860311">
                    <a:moveTo>
                      <a:pt x="0" y="0"/>
                    </a:moveTo>
                    <a:lnTo>
                      <a:pt x="4952059" y="0"/>
                    </a:lnTo>
                    <a:lnTo>
                      <a:pt x="4952059" y="860311"/>
                    </a:lnTo>
                    <a:lnTo>
                      <a:pt x="0" y="860311"/>
                    </a:lnTo>
                    <a:close/>
                  </a:path>
                </a:pathLst>
              </a:custGeom>
              <a:solidFill>
                <a:srgbClr val="E5FF60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" name="TextBox 7"/>
              <p:cNvSpPr txBox="1"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-38100"/>
                <a:ext cx="4952059" cy="89841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8" name="Group 8"/>
            <p:cNvGrpSpPr>
              <a:grpSpLocks noGrp="1" noUngrp="1" noRot="1" noMove="1" noResize="1"/>
            </p:cNvGrpSpPr>
            <p:nvPr/>
          </p:nvGrpSpPr>
          <p:grpSpPr>
            <a:xfrm>
              <a:off x="6579832" y="1582671"/>
              <a:ext cx="12595937" cy="2389327"/>
              <a:chOff x="0" y="0"/>
              <a:chExt cx="2488086" cy="471966"/>
            </a:xfrm>
          </p:grpSpPr>
          <p:sp>
            <p:nvSpPr>
              <p:cNvPr id="9" name="Freeform 9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0"/>
                <a:ext cx="2488086" cy="471966"/>
              </a:xfrm>
              <a:custGeom>
                <a:avLst/>
                <a:gdLst/>
                <a:ahLst/>
                <a:cxnLst/>
                <a:rect l="l" t="t" r="r" b="b"/>
                <a:pathLst>
                  <a:path w="2488086" h="471966">
                    <a:moveTo>
                      <a:pt x="41795" y="0"/>
                    </a:moveTo>
                    <a:lnTo>
                      <a:pt x="2446291" y="0"/>
                    </a:lnTo>
                    <a:cubicBezTo>
                      <a:pt x="2457376" y="0"/>
                      <a:pt x="2468007" y="4403"/>
                      <a:pt x="2475845" y="12242"/>
                    </a:cubicBezTo>
                    <a:cubicBezTo>
                      <a:pt x="2483683" y="20080"/>
                      <a:pt x="2488086" y="30710"/>
                      <a:pt x="2488086" y="41795"/>
                    </a:cubicBezTo>
                    <a:lnTo>
                      <a:pt x="2488086" y="430171"/>
                    </a:lnTo>
                    <a:cubicBezTo>
                      <a:pt x="2488086" y="441255"/>
                      <a:pt x="2483683" y="451886"/>
                      <a:pt x="2475845" y="459724"/>
                    </a:cubicBezTo>
                    <a:cubicBezTo>
                      <a:pt x="2468007" y="467562"/>
                      <a:pt x="2457376" y="471966"/>
                      <a:pt x="2446291" y="471966"/>
                    </a:cubicBezTo>
                    <a:lnTo>
                      <a:pt x="41795" y="471966"/>
                    </a:lnTo>
                    <a:cubicBezTo>
                      <a:pt x="30710" y="471966"/>
                      <a:pt x="20080" y="467562"/>
                      <a:pt x="12242" y="459724"/>
                    </a:cubicBezTo>
                    <a:cubicBezTo>
                      <a:pt x="4403" y="451886"/>
                      <a:pt x="0" y="441255"/>
                      <a:pt x="0" y="430171"/>
                    </a:cubicBezTo>
                    <a:lnTo>
                      <a:pt x="0" y="41795"/>
                    </a:lnTo>
                    <a:cubicBezTo>
                      <a:pt x="0" y="30710"/>
                      <a:pt x="4403" y="20080"/>
                      <a:pt x="12242" y="12242"/>
                    </a:cubicBezTo>
                    <a:cubicBezTo>
                      <a:pt x="20080" y="4403"/>
                      <a:pt x="30710" y="0"/>
                      <a:pt x="41795" y="0"/>
                    </a:cubicBezTo>
                    <a:close/>
                  </a:path>
                </a:pathLst>
              </a:custGeom>
              <a:solidFill>
                <a:srgbClr val="39416C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" name="TextBox 10"/>
              <p:cNvSpPr txBox="1"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-38100"/>
                <a:ext cx="2488086" cy="51006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1" name="TextBox 11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765278" y="1853410"/>
              <a:ext cx="18091568" cy="1838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0800"/>
                </a:lnSpc>
              </a:pPr>
              <a:r>
                <a:rPr lang="en-US" sz="9000" dirty="0">
                  <a:solidFill>
                    <a:srgbClr val="FFFFFF"/>
                  </a:solidFill>
                  <a:latin typeface="Elephant 1"/>
                  <a:ea typeface="Elephant 1"/>
                  <a:cs typeface="Elephant 1"/>
                  <a:sym typeface="Elephant 1"/>
                </a:rPr>
                <a:t>A Mindful Start</a:t>
              </a:r>
            </a:p>
          </p:txBody>
        </p:sp>
        <p:sp>
          <p:nvSpPr>
            <p:cNvPr id="12" name="AutoShape 12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845781" y="3659771"/>
              <a:ext cx="8856394" cy="214"/>
            </a:xfrm>
            <a:prstGeom prst="line">
              <a:avLst/>
            </a:prstGeom>
            <a:ln w="63500" cap="rnd">
              <a:solidFill>
                <a:srgbClr val="DAC9FF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5400000" flipV="1">
              <a:off x="14161611" y="356123"/>
              <a:ext cx="1082730" cy="7998401"/>
            </a:xfrm>
            <a:custGeom>
              <a:avLst/>
              <a:gdLst/>
              <a:ahLst/>
              <a:cxnLst/>
              <a:rect l="l" t="t" r="r" b="b"/>
              <a:pathLst>
                <a:path w="1082730" h="7998401">
                  <a:moveTo>
                    <a:pt x="0" y="7998400"/>
                  </a:moveTo>
                  <a:lnTo>
                    <a:pt x="1082730" y="7998400"/>
                  </a:lnTo>
                  <a:lnTo>
                    <a:pt x="1082730" y="0"/>
                  </a:lnTo>
                  <a:lnTo>
                    <a:pt x="0" y="0"/>
                  </a:lnTo>
                  <a:lnTo>
                    <a:pt x="0" y="7998400"/>
                  </a:lnTo>
                  <a:close/>
                </a:path>
              </a:pathLst>
            </a:custGeom>
            <a:blipFill>
              <a:blip r:embed="rId6"/>
              <a:stretch>
                <a:fillRect l="-668729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8702176" y="1340913"/>
              <a:ext cx="2067595" cy="1986895"/>
            </a:xfrm>
            <a:custGeom>
              <a:avLst/>
              <a:gdLst/>
              <a:ahLst/>
              <a:cxnLst/>
              <a:rect l="l" t="t" r="r" b="b"/>
              <a:pathLst>
                <a:path w="2067595" h="1986895">
                  <a:moveTo>
                    <a:pt x="0" y="0"/>
                  </a:moveTo>
                  <a:lnTo>
                    <a:pt x="2067595" y="0"/>
                  </a:lnTo>
                  <a:lnTo>
                    <a:pt x="2067595" y="1986895"/>
                  </a:lnTo>
                  <a:lnTo>
                    <a:pt x="0" y="1986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1686705" y="1917004"/>
              <a:ext cx="3383095" cy="1896953"/>
            </a:xfrm>
            <a:custGeom>
              <a:avLst/>
              <a:gdLst/>
              <a:ahLst/>
              <a:cxnLst/>
              <a:rect l="l" t="t" r="r" b="b"/>
              <a:pathLst>
                <a:path w="3383095" h="1896953">
                  <a:moveTo>
                    <a:pt x="0" y="0"/>
                  </a:moveTo>
                  <a:lnTo>
                    <a:pt x="3383095" y="0"/>
                  </a:lnTo>
                  <a:lnTo>
                    <a:pt x="3383095" y="1896954"/>
                  </a:lnTo>
                  <a:lnTo>
                    <a:pt x="0" y="1896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16" name="Picture 16"/>
          <p:cNvPicPr>
            <a:picLocks noChangeAspect="1"/>
          </p:cNvPicPr>
          <p:nvPr>
            <a:videoFile r:link="rId1"/>
          </p:nvPr>
        </p:nvPicPr>
        <p:blipFill>
          <a:blip r:embed="rId9"/>
          <a:stretch>
            <a:fillRect/>
          </a:stretch>
        </p:blipFill>
        <p:spPr>
          <a:xfrm>
            <a:off x="4090178" y="3086101"/>
            <a:ext cx="10972800" cy="617219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632998" y="5223903"/>
            <a:ext cx="3880484" cy="3877357"/>
          </a:xfrm>
          <a:custGeom>
            <a:avLst/>
            <a:gdLst/>
            <a:ahLst/>
            <a:cxnLst/>
            <a:rect l="l" t="t" r="r" b="b"/>
            <a:pathLst>
              <a:path w="3880484" h="3877357">
                <a:moveTo>
                  <a:pt x="0" y="0"/>
                </a:moveTo>
                <a:lnTo>
                  <a:pt x="3880484" y="0"/>
                </a:lnTo>
                <a:lnTo>
                  <a:pt x="3880484" y="3877357"/>
                </a:lnTo>
                <a:lnTo>
                  <a:pt x="0" y="387735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817036" y="3101288"/>
            <a:ext cx="6407087" cy="6157012"/>
          </a:xfrm>
          <a:custGeom>
            <a:avLst/>
            <a:gdLst/>
            <a:ahLst/>
            <a:cxnLst/>
            <a:rect l="l" t="t" r="r" b="b"/>
            <a:pathLst>
              <a:path w="6407087" h="6157012">
                <a:moveTo>
                  <a:pt x="0" y="0"/>
                </a:moveTo>
                <a:lnTo>
                  <a:pt x="6407087" y="0"/>
                </a:lnTo>
                <a:lnTo>
                  <a:pt x="6407087" y="6157012"/>
                </a:lnTo>
                <a:lnTo>
                  <a:pt x="0" y="615701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7224123" y="3045459"/>
            <a:ext cx="10322196" cy="62128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49956" lvl="1" indent="-474978" algn="l">
              <a:lnSpc>
                <a:spcPts val="6159"/>
              </a:lnSpc>
              <a:buFont typeface="Arial"/>
              <a:buChar char="•"/>
            </a:pPr>
            <a:r>
              <a:rPr lang="en-US" sz="4399">
                <a:solidFill>
                  <a:srgbClr val="39416C"/>
                </a:solidFill>
                <a:latin typeface="Jost 1"/>
                <a:ea typeface="Jost 1"/>
                <a:cs typeface="Jost 1"/>
                <a:sym typeface="Jost 1"/>
              </a:rPr>
              <a:t>What is gratitude? What does it look and sound like?</a:t>
            </a:r>
          </a:p>
          <a:p>
            <a:pPr algn="l">
              <a:lnSpc>
                <a:spcPts val="6159"/>
              </a:lnSpc>
            </a:pPr>
            <a:endParaRPr lang="en-US" sz="4399">
              <a:solidFill>
                <a:srgbClr val="39416C"/>
              </a:solidFill>
              <a:latin typeface="Jost 1"/>
              <a:ea typeface="Jost 1"/>
              <a:cs typeface="Jost 1"/>
              <a:sym typeface="Jost 1"/>
            </a:endParaRPr>
          </a:p>
          <a:p>
            <a:pPr marL="949956" lvl="1" indent="-474978" algn="l">
              <a:lnSpc>
                <a:spcPts val="6159"/>
              </a:lnSpc>
              <a:buFont typeface="Arial"/>
              <a:buChar char="•"/>
            </a:pPr>
            <a:r>
              <a:rPr lang="en-US" sz="4399">
                <a:solidFill>
                  <a:srgbClr val="39416C"/>
                </a:solidFill>
                <a:latin typeface="Jost 1"/>
                <a:ea typeface="Jost 1"/>
                <a:cs typeface="Jost 1"/>
                <a:sym typeface="Jost 1"/>
              </a:rPr>
              <a:t>How do you think gratitude is connected to well-being?</a:t>
            </a:r>
          </a:p>
          <a:p>
            <a:pPr algn="l">
              <a:lnSpc>
                <a:spcPts val="6159"/>
              </a:lnSpc>
            </a:pPr>
            <a:endParaRPr lang="en-US" sz="4399">
              <a:solidFill>
                <a:srgbClr val="39416C"/>
              </a:solidFill>
              <a:latin typeface="Jost 1"/>
              <a:ea typeface="Jost 1"/>
              <a:cs typeface="Jost 1"/>
              <a:sym typeface="Jost 1"/>
            </a:endParaRPr>
          </a:p>
          <a:p>
            <a:pPr marL="949956" lvl="1" indent="-474978" algn="l">
              <a:lnSpc>
                <a:spcPts val="6159"/>
              </a:lnSpc>
              <a:buFont typeface="Arial"/>
              <a:buChar char="•"/>
            </a:pPr>
            <a:r>
              <a:rPr lang="en-US" sz="4399">
                <a:solidFill>
                  <a:srgbClr val="39416C"/>
                </a:solidFill>
                <a:latin typeface="Jost 1"/>
                <a:ea typeface="Jost 1"/>
                <a:cs typeface="Jost 1"/>
                <a:sym typeface="Jost 1"/>
              </a:rPr>
              <a:t>How do you think gratitude is connected to healthy relationships?</a:t>
            </a:r>
          </a:p>
        </p:txBody>
      </p:sp>
      <p:sp>
        <p:nvSpPr>
          <p:cNvPr id="5" name="Freeform 5"/>
          <p:cNvSpPr/>
          <p:nvPr/>
        </p:nvSpPr>
        <p:spPr>
          <a:xfrm rot="1398544">
            <a:off x="14873969" y="5077527"/>
            <a:ext cx="3204653" cy="3079572"/>
          </a:xfrm>
          <a:custGeom>
            <a:avLst/>
            <a:gdLst/>
            <a:ahLst/>
            <a:cxnLst/>
            <a:rect l="l" t="t" r="r" b="b"/>
            <a:pathLst>
              <a:path w="3204653" h="3079572">
                <a:moveTo>
                  <a:pt x="0" y="0"/>
                </a:moveTo>
                <a:lnTo>
                  <a:pt x="3204653" y="0"/>
                </a:lnTo>
                <a:lnTo>
                  <a:pt x="3204653" y="3079573"/>
                </a:lnTo>
                <a:lnTo>
                  <a:pt x="0" y="307957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473469" y="4231776"/>
            <a:ext cx="7094221" cy="2930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804"/>
              </a:lnSpc>
            </a:pPr>
            <a:r>
              <a:rPr lang="en-US" sz="8431">
                <a:solidFill>
                  <a:srgbClr val="39416C"/>
                </a:solidFill>
                <a:latin typeface="Jost 2"/>
                <a:ea typeface="Jost 2"/>
                <a:cs typeface="Jost 2"/>
                <a:sym typeface="Jost 2"/>
              </a:rPr>
              <a:t>What is </a:t>
            </a:r>
            <a:r>
              <a:rPr lang="en-US" sz="8431" b="1">
                <a:solidFill>
                  <a:srgbClr val="39416C"/>
                </a:solidFill>
                <a:latin typeface="Jost 2 Bold"/>
                <a:ea typeface="Jost 2 Bold"/>
                <a:cs typeface="Jost 2 Bold"/>
                <a:sym typeface="Jost 2 Bold"/>
              </a:rPr>
              <a:t>gratitude?</a:t>
            </a:r>
          </a:p>
        </p:txBody>
      </p:sp>
      <p:grpSp>
        <p:nvGrpSpPr>
          <p:cNvPr id="7" name="Group 7"/>
          <p:cNvGrpSpPr>
            <a:grpSpLocks noGrp="1" noUngrp="1" noRot="1" noMove="1" noResize="1"/>
          </p:cNvGrpSpPr>
          <p:nvPr/>
        </p:nvGrpSpPr>
        <p:grpSpPr>
          <a:xfrm>
            <a:off x="-1074086" y="-1150346"/>
            <a:ext cx="19362086" cy="6374249"/>
            <a:chOff x="0" y="-192881"/>
            <a:chExt cx="25816115" cy="8498998"/>
          </a:xfrm>
        </p:grpSpPr>
        <p:grpSp>
          <p:nvGrpSpPr>
            <p:cNvPr id="9" name="Group 9"/>
            <p:cNvGrpSpPr>
              <a:grpSpLocks noGrp="1" noUngrp="1" noRot="1" noMove="1" noResize="1"/>
            </p:cNvGrpSpPr>
            <p:nvPr/>
          </p:nvGrpSpPr>
          <p:grpSpPr>
            <a:xfrm>
              <a:off x="746315" y="-192881"/>
              <a:ext cx="25069800" cy="4548204"/>
              <a:chOff x="0" y="-38100"/>
              <a:chExt cx="4952059" cy="898411"/>
            </a:xfrm>
          </p:grpSpPr>
          <p:sp>
            <p:nvSpPr>
              <p:cNvPr id="10" name="Freeform 1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35467" y="242776"/>
                <a:ext cx="4816592" cy="617535"/>
              </a:xfrm>
              <a:custGeom>
                <a:avLst/>
                <a:gdLst/>
                <a:ahLst/>
                <a:cxnLst/>
                <a:rect l="l" t="t" r="r" b="b"/>
                <a:pathLst>
                  <a:path w="4952059" h="860311">
                    <a:moveTo>
                      <a:pt x="0" y="0"/>
                    </a:moveTo>
                    <a:lnTo>
                      <a:pt x="4952059" y="0"/>
                    </a:lnTo>
                    <a:lnTo>
                      <a:pt x="4952059" y="860311"/>
                    </a:lnTo>
                    <a:lnTo>
                      <a:pt x="0" y="860311"/>
                    </a:lnTo>
                    <a:close/>
                  </a:path>
                </a:pathLst>
              </a:custGeom>
              <a:solidFill>
                <a:srgbClr val="E5FF60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TextBox 11"/>
              <p:cNvSpPr txBox="1"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-38100"/>
                <a:ext cx="4952059" cy="89841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12" name="Group 12"/>
            <p:cNvGrpSpPr>
              <a:grpSpLocks noGrp="1" noUngrp="1" noRot="1" noMove="1" noResize="1"/>
            </p:cNvGrpSpPr>
            <p:nvPr/>
          </p:nvGrpSpPr>
          <p:grpSpPr>
            <a:xfrm>
              <a:off x="5571429" y="1582671"/>
              <a:ext cx="15944657" cy="2389327"/>
              <a:chOff x="0" y="0"/>
              <a:chExt cx="3149562" cy="471966"/>
            </a:xfrm>
          </p:grpSpPr>
          <p:sp>
            <p:nvSpPr>
              <p:cNvPr id="13" name="Freeform 13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0"/>
                <a:ext cx="3149562" cy="471966"/>
              </a:xfrm>
              <a:custGeom>
                <a:avLst/>
                <a:gdLst/>
                <a:ahLst/>
                <a:cxnLst/>
                <a:rect l="l" t="t" r="r" b="b"/>
                <a:pathLst>
                  <a:path w="3149562" h="471966">
                    <a:moveTo>
                      <a:pt x="33017" y="0"/>
                    </a:moveTo>
                    <a:lnTo>
                      <a:pt x="3116545" y="0"/>
                    </a:lnTo>
                    <a:cubicBezTo>
                      <a:pt x="3134780" y="0"/>
                      <a:pt x="3149562" y="14782"/>
                      <a:pt x="3149562" y="33017"/>
                    </a:cubicBezTo>
                    <a:lnTo>
                      <a:pt x="3149562" y="438949"/>
                    </a:lnTo>
                    <a:cubicBezTo>
                      <a:pt x="3149562" y="457184"/>
                      <a:pt x="3134780" y="471966"/>
                      <a:pt x="3116545" y="471966"/>
                    </a:cubicBezTo>
                    <a:lnTo>
                      <a:pt x="33017" y="471966"/>
                    </a:lnTo>
                    <a:cubicBezTo>
                      <a:pt x="14782" y="471966"/>
                      <a:pt x="0" y="457184"/>
                      <a:pt x="0" y="438949"/>
                    </a:cubicBezTo>
                    <a:lnTo>
                      <a:pt x="0" y="33017"/>
                    </a:lnTo>
                    <a:cubicBezTo>
                      <a:pt x="0" y="14782"/>
                      <a:pt x="14782" y="0"/>
                      <a:pt x="33017" y="0"/>
                    </a:cubicBezTo>
                    <a:close/>
                  </a:path>
                </a:pathLst>
              </a:custGeom>
              <a:solidFill>
                <a:srgbClr val="39416C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TextBox 14"/>
              <p:cNvSpPr txBox="1"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-38100"/>
                <a:ext cx="3149562" cy="51006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5" name="Freeform 15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165185" y="1582671"/>
              <a:ext cx="1875411" cy="1873900"/>
            </a:xfrm>
            <a:custGeom>
              <a:avLst/>
              <a:gdLst/>
              <a:ahLst/>
              <a:cxnLst/>
              <a:rect l="l" t="t" r="r" b="b"/>
              <a:pathLst>
                <a:path w="1875411" h="1873900">
                  <a:moveTo>
                    <a:pt x="0" y="0"/>
                  </a:moveTo>
                  <a:lnTo>
                    <a:pt x="1875411" y="0"/>
                  </a:lnTo>
                  <a:lnTo>
                    <a:pt x="1875411" y="1873900"/>
                  </a:lnTo>
                  <a:lnTo>
                    <a:pt x="0" y="1873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2433020" y="1917004"/>
              <a:ext cx="3383095" cy="1896953"/>
            </a:xfrm>
            <a:custGeom>
              <a:avLst/>
              <a:gdLst/>
              <a:ahLst/>
              <a:cxnLst/>
              <a:rect l="l" t="t" r="r" b="b"/>
              <a:pathLst>
                <a:path w="3383095" h="1896953">
                  <a:moveTo>
                    <a:pt x="0" y="0"/>
                  </a:moveTo>
                  <a:lnTo>
                    <a:pt x="3383095" y="0"/>
                  </a:lnTo>
                  <a:lnTo>
                    <a:pt x="3383095" y="1896954"/>
                  </a:lnTo>
                  <a:lnTo>
                    <a:pt x="0" y="1896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040596" y="1821660"/>
              <a:ext cx="15167038" cy="1838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0800"/>
                </a:lnSpc>
              </a:pPr>
              <a:r>
                <a:rPr lang="en-US" sz="9000" dirty="0">
                  <a:solidFill>
                    <a:srgbClr val="FFFFFF"/>
                  </a:solidFill>
                  <a:latin typeface="Elephant 1"/>
                  <a:ea typeface="Elephant 1"/>
                  <a:cs typeface="Elephant 1"/>
                  <a:sym typeface="Elephant 1"/>
                </a:rPr>
                <a:t>All About Gratitude</a:t>
              </a:r>
            </a:p>
          </p:txBody>
        </p:sp>
        <p:sp>
          <p:nvSpPr>
            <p:cNvPr id="18" name="Freeform 18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5400000" flipV="1">
              <a:off x="14907926" y="356123"/>
              <a:ext cx="1082730" cy="7998401"/>
            </a:xfrm>
            <a:custGeom>
              <a:avLst/>
              <a:gdLst/>
              <a:ahLst/>
              <a:cxnLst/>
              <a:rect l="l" t="t" r="r" b="b"/>
              <a:pathLst>
                <a:path w="1082730" h="7998401">
                  <a:moveTo>
                    <a:pt x="0" y="7998400"/>
                  </a:moveTo>
                  <a:lnTo>
                    <a:pt x="1082730" y="7998400"/>
                  </a:lnTo>
                  <a:lnTo>
                    <a:pt x="1082730" y="0"/>
                  </a:lnTo>
                  <a:lnTo>
                    <a:pt x="0" y="0"/>
                  </a:lnTo>
                  <a:lnTo>
                    <a:pt x="0" y="7998400"/>
                  </a:lnTo>
                  <a:close/>
                </a:path>
              </a:pathLst>
            </a:custGeom>
            <a:blipFill>
              <a:blip r:embed="rId8"/>
              <a:stretch>
                <a:fillRect l="-668729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2913776"/>
              <a:ext cx="5607431" cy="5392341"/>
            </a:xfrm>
            <a:custGeom>
              <a:avLst/>
              <a:gdLst/>
              <a:ahLst/>
              <a:cxnLst/>
              <a:rect l="l" t="t" r="r" b="b"/>
              <a:pathLst>
                <a:path w="5607431" h="5392341">
                  <a:moveTo>
                    <a:pt x="0" y="0"/>
                  </a:moveTo>
                  <a:lnTo>
                    <a:pt x="5607431" y="0"/>
                  </a:lnTo>
                  <a:lnTo>
                    <a:pt x="5607431" y="5392341"/>
                  </a:lnTo>
                  <a:lnTo>
                    <a:pt x="0" y="53923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336796" y="2666831"/>
            <a:ext cx="13208729" cy="1791996"/>
            <a:chOff x="0" y="0"/>
            <a:chExt cx="3478842" cy="47196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478842" cy="471966"/>
            </a:xfrm>
            <a:custGeom>
              <a:avLst/>
              <a:gdLst/>
              <a:ahLst/>
              <a:cxnLst/>
              <a:rect l="l" t="t" r="r" b="b"/>
              <a:pathLst>
                <a:path w="3478842" h="471966">
                  <a:moveTo>
                    <a:pt x="29892" y="0"/>
                  </a:moveTo>
                  <a:lnTo>
                    <a:pt x="3448950" y="0"/>
                  </a:lnTo>
                  <a:cubicBezTo>
                    <a:pt x="3465459" y="0"/>
                    <a:pt x="3478842" y="13383"/>
                    <a:pt x="3478842" y="29892"/>
                  </a:cubicBezTo>
                  <a:lnTo>
                    <a:pt x="3478842" y="442074"/>
                  </a:lnTo>
                  <a:cubicBezTo>
                    <a:pt x="3478842" y="458583"/>
                    <a:pt x="3465459" y="471966"/>
                    <a:pt x="3448950" y="471966"/>
                  </a:cubicBezTo>
                  <a:lnTo>
                    <a:pt x="29892" y="471966"/>
                  </a:lnTo>
                  <a:cubicBezTo>
                    <a:pt x="13383" y="471966"/>
                    <a:pt x="0" y="458583"/>
                    <a:pt x="0" y="442074"/>
                  </a:cubicBezTo>
                  <a:lnTo>
                    <a:pt x="0" y="29892"/>
                  </a:lnTo>
                  <a:cubicBezTo>
                    <a:pt x="0" y="13383"/>
                    <a:pt x="13383" y="0"/>
                    <a:pt x="29892" y="0"/>
                  </a:cubicBezTo>
                  <a:close/>
                </a:path>
              </a:pathLst>
            </a:custGeom>
            <a:solidFill>
              <a:srgbClr val="DAC9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3478842" cy="5100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2631351"/>
            <a:ext cx="1816363" cy="1816363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8CBA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336796" y="4725527"/>
            <a:ext cx="13208729" cy="1791996"/>
            <a:chOff x="0" y="0"/>
            <a:chExt cx="3478842" cy="471966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478842" cy="471966"/>
            </a:xfrm>
            <a:custGeom>
              <a:avLst/>
              <a:gdLst/>
              <a:ahLst/>
              <a:cxnLst/>
              <a:rect l="l" t="t" r="r" b="b"/>
              <a:pathLst>
                <a:path w="3478842" h="471966">
                  <a:moveTo>
                    <a:pt x="29892" y="0"/>
                  </a:moveTo>
                  <a:lnTo>
                    <a:pt x="3448950" y="0"/>
                  </a:lnTo>
                  <a:cubicBezTo>
                    <a:pt x="3465459" y="0"/>
                    <a:pt x="3478842" y="13383"/>
                    <a:pt x="3478842" y="29892"/>
                  </a:cubicBezTo>
                  <a:lnTo>
                    <a:pt x="3478842" y="442074"/>
                  </a:lnTo>
                  <a:cubicBezTo>
                    <a:pt x="3478842" y="458583"/>
                    <a:pt x="3465459" y="471966"/>
                    <a:pt x="3448950" y="471966"/>
                  </a:cubicBezTo>
                  <a:lnTo>
                    <a:pt x="29892" y="471966"/>
                  </a:lnTo>
                  <a:cubicBezTo>
                    <a:pt x="13383" y="471966"/>
                    <a:pt x="0" y="458583"/>
                    <a:pt x="0" y="442074"/>
                  </a:cubicBezTo>
                  <a:lnTo>
                    <a:pt x="0" y="29892"/>
                  </a:lnTo>
                  <a:cubicBezTo>
                    <a:pt x="0" y="13383"/>
                    <a:pt x="13383" y="0"/>
                    <a:pt x="29892" y="0"/>
                  </a:cubicBezTo>
                  <a:close/>
                </a:path>
              </a:pathLst>
            </a:custGeom>
            <a:solidFill>
              <a:srgbClr val="DAC9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3478842" cy="5100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2625781" y="2866856"/>
            <a:ext cx="13036437" cy="33851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77243" lvl="1" indent="-388622" algn="l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39416C"/>
                </a:solidFill>
                <a:latin typeface="Jost 1"/>
                <a:ea typeface="Jost 1"/>
                <a:cs typeface="Jost 1"/>
                <a:sym typeface="Jost 1"/>
              </a:rPr>
              <a:t>​Gratitude is strongly and consistently connected with greater happiness. (Harvard, 2021)</a:t>
            </a:r>
          </a:p>
          <a:p>
            <a:pPr algn="l">
              <a:lnSpc>
                <a:spcPts val="6804"/>
              </a:lnSpc>
            </a:pPr>
            <a:endParaRPr lang="en-US" sz="3600">
              <a:solidFill>
                <a:srgbClr val="39416C"/>
              </a:solidFill>
              <a:latin typeface="Jost 1"/>
              <a:ea typeface="Jost 1"/>
              <a:cs typeface="Jost 1"/>
              <a:sym typeface="Jost 1"/>
            </a:endParaRPr>
          </a:p>
          <a:p>
            <a:pPr marL="777243" lvl="1" indent="-388622" algn="l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39416C"/>
                </a:solidFill>
                <a:latin typeface="Jost 1"/>
                <a:ea typeface="Jost 1"/>
                <a:cs typeface="Jost 1"/>
                <a:sym typeface="Jost 1"/>
              </a:rPr>
              <a:t>Gratitude builds strong bridges between people, releases warmth in us, and can even change lives.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2336796" y="6784222"/>
            <a:ext cx="13208729" cy="3057104"/>
            <a:chOff x="0" y="0"/>
            <a:chExt cx="3478842" cy="80516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478842" cy="805163"/>
            </a:xfrm>
            <a:custGeom>
              <a:avLst/>
              <a:gdLst/>
              <a:ahLst/>
              <a:cxnLst/>
              <a:rect l="l" t="t" r="r" b="b"/>
              <a:pathLst>
                <a:path w="3478842" h="805163">
                  <a:moveTo>
                    <a:pt x="29892" y="0"/>
                  </a:moveTo>
                  <a:lnTo>
                    <a:pt x="3448950" y="0"/>
                  </a:lnTo>
                  <a:cubicBezTo>
                    <a:pt x="3465459" y="0"/>
                    <a:pt x="3478842" y="13383"/>
                    <a:pt x="3478842" y="29892"/>
                  </a:cubicBezTo>
                  <a:lnTo>
                    <a:pt x="3478842" y="775271"/>
                  </a:lnTo>
                  <a:cubicBezTo>
                    <a:pt x="3478842" y="791780"/>
                    <a:pt x="3465459" y="805163"/>
                    <a:pt x="3448950" y="805163"/>
                  </a:cubicBezTo>
                  <a:lnTo>
                    <a:pt x="29892" y="805163"/>
                  </a:lnTo>
                  <a:cubicBezTo>
                    <a:pt x="13383" y="805163"/>
                    <a:pt x="0" y="791780"/>
                    <a:pt x="0" y="775271"/>
                  </a:cubicBezTo>
                  <a:lnTo>
                    <a:pt x="0" y="29892"/>
                  </a:lnTo>
                  <a:cubicBezTo>
                    <a:pt x="0" y="13383"/>
                    <a:pt x="13383" y="0"/>
                    <a:pt x="29892" y="0"/>
                  </a:cubicBezTo>
                  <a:close/>
                </a:path>
              </a:pathLst>
            </a:custGeom>
            <a:solidFill>
              <a:srgbClr val="DAC9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3478842" cy="8432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 rot="1398544">
            <a:off x="14873969" y="5077527"/>
            <a:ext cx="3204653" cy="3079572"/>
          </a:xfrm>
          <a:custGeom>
            <a:avLst/>
            <a:gdLst/>
            <a:ahLst/>
            <a:cxnLst/>
            <a:rect l="l" t="t" r="r" b="b"/>
            <a:pathLst>
              <a:path w="3204653" h="3079572">
                <a:moveTo>
                  <a:pt x="0" y="0"/>
                </a:moveTo>
                <a:lnTo>
                  <a:pt x="3204653" y="0"/>
                </a:lnTo>
                <a:lnTo>
                  <a:pt x="3204653" y="3079573"/>
                </a:lnTo>
                <a:lnTo>
                  <a:pt x="0" y="307957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/>
          <p:nvPr/>
        </p:nvSpPr>
        <p:spPr>
          <a:xfrm>
            <a:off x="1261157" y="2853733"/>
            <a:ext cx="1371600" cy="1371600"/>
          </a:xfrm>
          <a:custGeom>
            <a:avLst/>
            <a:gdLst/>
            <a:ahLst/>
            <a:cxnLst/>
            <a:rect l="l" t="t" r="r" b="b"/>
            <a:pathLst>
              <a:path w="1371600" h="1371600">
                <a:moveTo>
                  <a:pt x="0" y="0"/>
                </a:moveTo>
                <a:lnTo>
                  <a:pt x="1371600" y="0"/>
                </a:lnTo>
                <a:lnTo>
                  <a:pt x="1371600" y="1371600"/>
                </a:lnTo>
                <a:lnTo>
                  <a:pt x="0" y="13716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7" name="Group 17"/>
          <p:cNvGrpSpPr/>
          <p:nvPr/>
        </p:nvGrpSpPr>
        <p:grpSpPr>
          <a:xfrm>
            <a:off x="1038776" y="4746067"/>
            <a:ext cx="1816363" cy="1816363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8CBA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0" name="Freeform 20"/>
          <p:cNvSpPr/>
          <p:nvPr/>
        </p:nvSpPr>
        <p:spPr>
          <a:xfrm>
            <a:off x="1194413" y="4935077"/>
            <a:ext cx="1438344" cy="1438344"/>
          </a:xfrm>
          <a:custGeom>
            <a:avLst/>
            <a:gdLst/>
            <a:ahLst/>
            <a:cxnLst/>
            <a:rect l="l" t="t" r="r" b="b"/>
            <a:pathLst>
              <a:path w="1438344" h="1438344">
                <a:moveTo>
                  <a:pt x="0" y="0"/>
                </a:moveTo>
                <a:lnTo>
                  <a:pt x="1438344" y="0"/>
                </a:lnTo>
                <a:lnTo>
                  <a:pt x="1438344" y="1438344"/>
                </a:lnTo>
                <a:lnTo>
                  <a:pt x="0" y="143834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TextBox 21"/>
          <p:cNvSpPr txBox="1"/>
          <p:nvPr/>
        </p:nvSpPr>
        <p:spPr>
          <a:xfrm>
            <a:off x="5584478" y="7049062"/>
            <a:ext cx="9370814" cy="31661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77240" lvl="1" indent="-388620" algn="l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39416C"/>
                </a:solidFill>
                <a:latin typeface="Jost 1"/>
                <a:ea typeface="Jost 1"/>
                <a:cs typeface="Jost 1"/>
                <a:sym typeface="Jost 1"/>
              </a:rPr>
              <a:t>Strengthen immune systems</a:t>
            </a:r>
          </a:p>
          <a:p>
            <a:pPr marL="777240" lvl="1" indent="-388620" algn="l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39416C"/>
                </a:solidFill>
                <a:latin typeface="Jost 1"/>
                <a:ea typeface="Jost 1"/>
                <a:cs typeface="Jost 1"/>
                <a:sym typeface="Jost 1"/>
              </a:rPr>
              <a:t>lower blood pressure</a:t>
            </a:r>
          </a:p>
          <a:p>
            <a:pPr marL="777240" lvl="1" indent="-388620" algn="l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39416C"/>
                </a:solidFill>
                <a:latin typeface="Jost 1"/>
                <a:ea typeface="Jost 1"/>
                <a:cs typeface="Jost 1"/>
                <a:sym typeface="Jost 1"/>
              </a:rPr>
              <a:t>Improve sleep</a:t>
            </a:r>
          </a:p>
          <a:p>
            <a:pPr marL="777240" lvl="1" indent="-388620" algn="l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39416C"/>
                </a:solidFill>
                <a:latin typeface="Jost 1"/>
                <a:ea typeface="Jost 1"/>
                <a:cs typeface="Jost 1"/>
                <a:sym typeface="Jost 1"/>
              </a:rPr>
              <a:t>have positive long-term benefits months later</a:t>
            </a:r>
          </a:p>
          <a:p>
            <a:pPr algn="l">
              <a:lnSpc>
                <a:spcPts val="5040"/>
              </a:lnSpc>
            </a:pPr>
            <a:endParaRPr lang="en-US" sz="3600">
              <a:solidFill>
                <a:srgbClr val="39416C"/>
              </a:solidFill>
              <a:latin typeface="Jost 1"/>
              <a:ea typeface="Jost 1"/>
              <a:cs typeface="Jost 1"/>
              <a:sym typeface="Jost 1"/>
            </a:endParaRPr>
          </a:p>
        </p:txBody>
      </p:sp>
      <p:grpSp>
        <p:nvGrpSpPr>
          <p:cNvPr id="22" name="Group 22"/>
          <p:cNvGrpSpPr>
            <a:grpSpLocks noGrp="1" noUngrp="1" noRot="1" noMove="1" noResize="1"/>
          </p:cNvGrpSpPr>
          <p:nvPr/>
        </p:nvGrpSpPr>
        <p:grpSpPr>
          <a:xfrm>
            <a:off x="-514350" y="-1150346"/>
            <a:ext cx="18802350" cy="3817178"/>
            <a:chOff x="0" y="-192881"/>
            <a:chExt cx="25069800" cy="5089570"/>
          </a:xfrm>
        </p:grpSpPr>
        <p:grpSp>
          <p:nvGrpSpPr>
            <p:cNvPr id="23" name="Group 23"/>
            <p:cNvGrpSpPr>
              <a:grpSpLocks noGrp="1" noUngrp="1" noRot="1" noMove="1" noResize="1"/>
            </p:cNvGrpSpPr>
            <p:nvPr/>
          </p:nvGrpSpPr>
          <p:grpSpPr>
            <a:xfrm>
              <a:off x="0" y="-192881"/>
              <a:ext cx="25069800" cy="4548204"/>
              <a:chOff x="0" y="-38100"/>
              <a:chExt cx="4952059" cy="898411"/>
            </a:xfrm>
          </p:grpSpPr>
          <p:sp>
            <p:nvSpPr>
              <p:cNvPr id="24" name="Freeform 24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35467" y="264872"/>
                <a:ext cx="4816592" cy="595439"/>
              </a:xfrm>
              <a:custGeom>
                <a:avLst/>
                <a:gdLst/>
                <a:ahLst/>
                <a:cxnLst/>
                <a:rect l="l" t="t" r="r" b="b"/>
                <a:pathLst>
                  <a:path w="4952059" h="860311">
                    <a:moveTo>
                      <a:pt x="0" y="0"/>
                    </a:moveTo>
                    <a:lnTo>
                      <a:pt x="4952059" y="0"/>
                    </a:lnTo>
                    <a:lnTo>
                      <a:pt x="4952059" y="860311"/>
                    </a:lnTo>
                    <a:lnTo>
                      <a:pt x="0" y="860311"/>
                    </a:lnTo>
                    <a:close/>
                  </a:path>
                </a:pathLst>
              </a:custGeom>
              <a:solidFill>
                <a:srgbClr val="E5FF60"/>
              </a:solidFill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5" name="TextBox 25"/>
              <p:cNvSpPr txBox="1"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-38100"/>
                <a:ext cx="4952059" cy="89841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26" name="Group 26"/>
            <p:cNvGrpSpPr>
              <a:grpSpLocks noGrp="1" noUngrp="1" noRot="1" noMove="1" noResize="1"/>
            </p:cNvGrpSpPr>
            <p:nvPr/>
          </p:nvGrpSpPr>
          <p:grpSpPr>
            <a:xfrm>
              <a:off x="3801528" y="1582671"/>
              <a:ext cx="17611639" cy="2389327"/>
              <a:chOff x="0" y="0"/>
              <a:chExt cx="3478842" cy="471966"/>
            </a:xfrm>
          </p:grpSpPr>
          <p:sp>
            <p:nvSpPr>
              <p:cNvPr id="27" name="Freeform 2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0"/>
                <a:ext cx="3478842" cy="471966"/>
              </a:xfrm>
              <a:custGeom>
                <a:avLst/>
                <a:gdLst/>
                <a:ahLst/>
                <a:cxnLst/>
                <a:rect l="l" t="t" r="r" b="b"/>
                <a:pathLst>
                  <a:path w="3478842" h="471966">
                    <a:moveTo>
                      <a:pt x="29892" y="0"/>
                    </a:moveTo>
                    <a:lnTo>
                      <a:pt x="3448950" y="0"/>
                    </a:lnTo>
                    <a:cubicBezTo>
                      <a:pt x="3465459" y="0"/>
                      <a:pt x="3478842" y="13383"/>
                      <a:pt x="3478842" y="29892"/>
                    </a:cubicBezTo>
                    <a:lnTo>
                      <a:pt x="3478842" y="442074"/>
                    </a:lnTo>
                    <a:cubicBezTo>
                      <a:pt x="3478842" y="458583"/>
                      <a:pt x="3465459" y="471966"/>
                      <a:pt x="3448950" y="471966"/>
                    </a:cubicBezTo>
                    <a:lnTo>
                      <a:pt x="29892" y="471966"/>
                    </a:lnTo>
                    <a:cubicBezTo>
                      <a:pt x="13383" y="471966"/>
                      <a:pt x="0" y="458583"/>
                      <a:pt x="0" y="442074"/>
                    </a:cubicBezTo>
                    <a:lnTo>
                      <a:pt x="0" y="29892"/>
                    </a:lnTo>
                    <a:cubicBezTo>
                      <a:pt x="0" y="13383"/>
                      <a:pt x="13383" y="0"/>
                      <a:pt x="29892" y="0"/>
                    </a:cubicBezTo>
                    <a:close/>
                  </a:path>
                </a:pathLst>
              </a:custGeom>
              <a:solidFill>
                <a:srgbClr val="39416C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" name="TextBox 28"/>
              <p:cNvSpPr txBox="1"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-38100"/>
                <a:ext cx="3478842" cy="51006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29" name="Freeform 29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726082" y="1582671"/>
              <a:ext cx="1875411" cy="1873900"/>
            </a:xfrm>
            <a:custGeom>
              <a:avLst/>
              <a:gdLst/>
              <a:ahLst/>
              <a:cxnLst/>
              <a:rect l="l" t="t" r="r" b="b"/>
              <a:pathLst>
                <a:path w="1875411" h="1873900">
                  <a:moveTo>
                    <a:pt x="0" y="0"/>
                  </a:moveTo>
                  <a:lnTo>
                    <a:pt x="1875411" y="0"/>
                  </a:lnTo>
                  <a:lnTo>
                    <a:pt x="1875411" y="1873900"/>
                  </a:lnTo>
                  <a:lnTo>
                    <a:pt x="0" y="1873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5400000">
              <a:off x="8337235" y="356123"/>
              <a:ext cx="1082730" cy="7998401"/>
            </a:xfrm>
            <a:custGeom>
              <a:avLst/>
              <a:gdLst/>
              <a:ahLst/>
              <a:cxnLst/>
              <a:rect l="l" t="t" r="r" b="b"/>
              <a:pathLst>
                <a:path w="1082730" h="7998401">
                  <a:moveTo>
                    <a:pt x="0" y="0"/>
                  </a:moveTo>
                  <a:lnTo>
                    <a:pt x="1082730" y="0"/>
                  </a:lnTo>
                  <a:lnTo>
                    <a:pt x="1082730" y="7998400"/>
                  </a:lnTo>
                  <a:lnTo>
                    <a:pt x="0" y="7998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-668729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1686705" y="1917004"/>
              <a:ext cx="3383095" cy="1896953"/>
            </a:xfrm>
            <a:custGeom>
              <a:avLst/>
              <a:gdLst/>
              <a:ahLst/>
              <a:cxnLst/>
              <a:rect l="l" t="t" r="r" b="b"/>
              <a:pathLst>
                <a:path w="3383095" h="1896953">
                  <a:moveTo>
                    <a:pt x="0" y="0"/>
                  </a:moveTo>
                  <a:lnTo>
                    <a:pt x="3383095" y="0"/>
                  </a:lnTo>
                  <a:lnTo>
                    <a:pt x="3383095" y="1896954"/>
                  </a:lnTo>
                  <a:lnTo>
                    <a:pt x="0" y="1896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TextBox 32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112847" y="2036806"/>
              <a:ext cx="17529905" cy="16478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9720"/>
                </a:lnSpc>
              </a:pPr>
              <a:r>
                <a:rPr lang="en-US" sz="8100">
                  <a:solidFill>
                    <a:srgbClr val="FFFFFF"/>
                  </a:solidFill>
                  <a:latin typeface="Elephant 1"/>
                  <a:ea typeface="Elephant 1"/>
                  <a:cs typeface="Elephant 1"/>
                  <a:sym typeface="Elephant 1"/>
                </a:rPr>
                <a:t>The Science of Gratitude</a:t>
              </a:r>
            </a:p>
          </p:txBody>
        </p:sp>
      </p:grpSp>
      <p:sp>
        <p:nvSpPr>
          <p:cNvPr id="33" name="TextBox 33"/>
          <p:cNvSpPr txBox="1"/>
          <p:nvPr/>
        </p:nvSpPr>
        <p:spPr>
          <a:xfrm>
            <a:off x="2826157" y="7049062"/>
            <a:ext cx="2758321" cy="613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39416C"/>
                </a:solidFill>
                <a:latin typeface="Jost 1"/>
                <a:ea typeface="Jost 1"/>
                <a:cs typeface="Jost 1"/>
                <a:sym typeface="Jost 1"/>
              </a:rPr>
              <a:t>Gratitude can:</a:t>
            </a:r>
          </a:p>
        </p:txBody>
      </p:sp>
      <p:grpSp>
        <p:nvGrpSpPr>
          <p:cNvPr id="34" name="Group 34"/>
          <p:cNvGrpSpPr/>
          <p:nvPr/>
        </p:nvGrpSpPr>
        <p:grpSpPr>
          <a:xfrm>
            <a:off x="1038776" y="7441937"/>
            <a:ext cx="1816363" cy="1816363"/>
            <a:chOff x="0" y="0"/>
            <a:chExt cx="812800" cy="812800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8CBA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7" name="Group 37"/>
          <p:cNvGrpSpPr/>
          <p:nvPr/>
        </p:nvGrpSpPr>
        <p:grpSpPr>
          <a:xfrm>
            <a:off x="1306301" y="7928130"/>
            <a:ext cx="842657" cy="737324"/>
            <a:chOff x="0" y="0"/>
            <a:chExt cx="812800" cy="711200"/>
          </a:xfrm>
        </p:grpSpPr>
        <p:sp>
          <p:nvSpPr>
            <p:cNvPr id="38" name="Freeform 38"/>
            <p:cNvSpPr/>
            <p:nvPr/>
          </p:nvSpPr>
          <p:spPr>
            <a:xfrm>
              <a:off x="-33680" y="-8369"/>
              <a:ext cx="854946" cy="719569"/>
            </a:xfrm>
            <a:custGeom>
              <a:avLst/>
              <a:gdLst/>
              <a:ahLst/>
              <a:cxnLst/>
              <a:rect l="l" t="t" r="r" b="b"/>
              <a:pathLst>
                <a:path w="854946" h="719569">
                  <a:moveTo>
                    <a:pt x="65903" y="121927"/>
                  </a:moveTo>
                  <a:cubicBezTo>
                    <a:pt x="0" y="230500"/>
                    <a:pt x="46429" y="336178"/>
                    <a:pt x="104776" y="392266"/>
                  </a:cubicBezTo>
                  <a:lnTo>
                    <a:pt x="445927" y="719569"/>
                  </a:lnTo>
                  <a:lnTo>
                    <a:pt x="779877" y="393436"/>
                  </a:lnTo>
                  <a:cubicBezTo>
                    <a:pt x="834145" y="333099"/>
                    <a:pt x="854946" y="269099"/>
                    <a:pt x="843393" y="197834"/>
                  </a:cubicBezTo>
                  <a:cubicBezTo>
                    <a:pt x="827435" y="99251"/>
                    <a:pt x="746197" y="22767"/>
                    <a:pt x="645842" y="11845"/>
                  </a:cubicBezTo>
                  <a:cubicBezTo>
                    <a:pt x="584292" y="5218"/>
                    <a:pt x="524835" y="22636"/>
                    <a:pt x="478430" y="61198"/>
                  </a:cubicBezTo>
                  <a:cubicBezTo>
                    <a:pt x="465940" y="71573"/>
                    <a:pt x="454776" y="83173"/>
                    <a:pt x="445047" y="95780"/>
                  </a:cubicBezTo>
                  <a:cubicBezTo>
                    <a:pt x="433503" y="81425"/>
                    <a:pt x="419967" y="68294"/>
                    <a:pt x="404657" y="56657"/>
                  </a:cubicBezTo>
                  <a:cubicBezTo>
                    <a:pt x="351294" y="16102"/>
                    <a:pt x="283367" y="0"/>
                    <a:pt x="218120" y="12523"/>
                  </a:cubicBezTo>
                  <a:cubicBezTo>
                    <a:pt x="156323" y="24461"/>
                    <a:pt x="100853" y="64323"/>
                    <a:pt x="65903" y="121927"/>
                  </a:cubicBezTo>
                  <a:close/>
                </a:path>
              </a:pathLst>
            </a:custGeom>
            <a:solidFill>
              <a:srgbClr val="39416C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TextBox 39"/>
            <p:cNvSpPr txBox="1"/>
            <p:nvPr/>
          </p:nvSpPr>
          <p:spPr>
            <a:xfrm>
              <a:off x="76200" y="12700"/>
              <a:ext cx="660400" cy="571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40" name="Group 40"/>
          <p:cNvGrpSpPr/>
          <p:nvPr/>
        </p:nvGrpSpPr>
        <p:grpSpPr>
          <a:xfrm>
            <a:off x="1727629" y="8134833"/>
            <a:ext cx="842657" cy="737324"/>
            <a:chOff x="0" y="0"/>
            <a:chExt cx="812800" cy="711200"/>
          </a:xfrm>
        </p:grpSpPr>
        <p:sp>
          <p:nvSpPr>
            <p:cNvPr id="41" name="Freeform 41"/>
            <p:cNvSpPr/>
            <p:nvPr/>
          </p:nvSpPr>
          <p:spPr>
            <a:xfrm>
              <a:off x="-33680" y="-8369"/>
              <a:ext cx="854946" cy="719569"/>
            </a:xfrm>
            <a:custGeom>
              <a:avLst/>
              <a:gdLst/>
              <a:ahLst/>
              <a:cxnLst/>
              <a:rect l="l" t="t" r="r" b="b"/>
              <a:pathLst>
                <a:path w="854946" h="719569">
                  <a:moveTo>
                    <a:pt x="65903" y="121927"/>
                  </a:moveTo>
                  <a:cubicBezTo>
                    <a:pt x="0" y="230500"/>
                    <a:pt x="46429" y="336178"/>
                    <a:pt x="104776" y="392266"/>
                  </a:cubicBezTo>
                  <a:lnTo>
                    <a:pt x="445927" y="719569"/>
                  </a:lnTo>
                  <a:lnTo>
                    <a:pt x="779877" y="393436"/>
                  </a:lnTo>
                  <a:cubicBezTo>
                    <a:pt x="834145" y="333099"/>
                    <a:pt x="854946" y="269099"/>
                    <a:pt x="843393" y="197834"/>
                  </a:cubicBezTo>
                  <a:cubicBezTo>
                    <a:pt x="827435" y="99251"/>
                    <a:pt x="746197" y="22767"/>
                    <a:pt x="645842" y="11845"/>
                  </a:cubicBezTo>
                  <a:cubicBezTo>
                    <a:pt x="584292" y="5218"/>
                    <a:pt x="524835" y="22636"/>
                    <a:pt x="478430" y="61198"/>
                  </a:cubicBezTo>
                  <a:cubicBezTo>
                    <a:pt x="465940" y="71573"/>
                    <a:pt x="454776" y="83173"/>
                    <a:pt x="445047" y="95780"/>
                  </a:cubicBezTo>
                  <a:cubicBezTo>
                    <a:pt x="433503" y="81425"/>
                    <a:pt x="419967" y="68294"/>
                    <a:pt x="404657" y="56657"/>
                  </a:cubicBezTo>
                  <a:cubicBezTo>
                    <a:pt x="351294" y="16102"/>
                    <a:pt x="283367" y="0"/>
                    <a:pt x="218120" y="12523"/>
                  </a:cubicBezTo>
                  <a:cubicBezTo>
                    <a:pt x="156323" y="24461"/>
                    <a:pt x="100853" y="64323"/>
                    <a:pt x="65903" y="121927"/>
                  </a:cubicBezTo>
                  <a:close/>
                </a:path>
              </a:pathLst>
            </a:custGeom>
            <a:solidFill>
              <a:srgbClr val="FF7E6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TextBox 42"/>
            <p:cNvSpPr txBox="1"/>
            <p:nvPr/>
          </p:nvSpPr>
          <p:spPr>
            <a:xfrm>
              <a:off x="76200" y="12700"/>
              <a:ext cx="660400" cy="571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246897" y="6428505"/>
            <a:ext cx="4012403" cy="3858495"/>
          </a:xfrm>
          <a:custGeom>
            <a:avLst/>
            <a:gdLst/>
            <a:ahLst/>
            <a:cxnLst/>
            <a:rect l="l" t="t" r="r" b="b"/>
            <a:pathLst>
              <a:path w="4012403" h="3858495">
                <a:moveTo>
                  <a:pt x="0" y="0"/>
                </a:moveTo>
                <a:lnTo>
                  <a:pt x="4012403" y="0"/>
                </a:lnTo>
                <a:lnTo>
                  <a:pt x="4012403" y="3858495"/>
                </a:lnTo>
                <a:lnTo>
                  <a:pt x="0" y="385849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-1060168">
            <a:off x="1271450" y="3676016"/>
            <a:ext cx="4469317" cy="4294875"/>
          </a:xfrm>
          <a:custGeom>
            <a:avLst/>
            <a:gdLst/>
            <a:ahLst/>
            <a:cxnLst/>
            <a:rect l="l" t="t" r="r" b="b"/>
            <a:pathLst>
              <a:path w="4469317" h="4294875">
                <a:moveTo>
                  <a:pt x="0" y="0"/>
                </a:moveTo>
                <a:lnTo>
                  <a:pt x="4469316" y="0"/>
                </a:lnTo>
                <a:lnTo>
                  <a:pt x="4469316" y="4294875"/>
                </a:lnTo>
                <a:lnTo>
                  <a:pt x="0" y="429487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" name="Group 4"/>
          <p:cNvGrpSpPr>
            <a:grpSpLocks noGrp="1" noUngrp="1" noRot="1" noMove="1" noResize="1"/>
          </p:cNvGrpSpPr>
          <p:nvPr/>
        </p:nvGrpSpPr>
        <p:grpSpPr>
          <a:xfrm>
            <a:off x="-514350" y="-1150346"/>
            <a:ext cx="18802350" cy="3817178"/>
            <a:chOff x="0" y="-192881"/>
            <a:chExt cx="25069800" cy="5089570"/>
          </a:xfrm>
        </p:grpSpPr>
        <p:grpSp>
          <p:nvGrpSpPr>
            <p:cNvPr id="5" name="Group 5"/>
            <p:cNvGrpSpPr>
              <a:grpSpLocks noGrp="1" noUngrp="1" noRot="1" noMove="1" noResize="1"/>
            </p:cNvGrpSpPr>
            <p:nvPr/>
          </p:nvGrpSpPr>
          <p:grpSpPr>
            <a:xfrm>
              <a:off x="0" y="-192881"/>
              <a:ext cx="25069800" cy="4548204"/>
              <a:chOff x="0" y="-38100"/>
              <a:chExt cx="4952059" cy="898411"/>
            </a:xfrm>
          </p:grpSpPr>
          <p:sp>
            <p:nvSpPr>
              <p:cNvPr id="6" name="Freeform 6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35467" y="274526"/>
                <a:ext cx="4816592" cy="585785"/>
              </a:xfrm>
              <a:custGeom>
                <a:avLst/>
                <a:gdLst/>
                <a:ahLst/>
                <a:cxnLst/>
                <a:rect l="l" t="t" r="r" b="b"/>
                <a:pathLst>
                  <a:path w="4952059" h="860311">
                    <a:moveTo>
                      <a:pt x="0" y="0"/>
                    </a:moveTo>
                    <a:lnTo>
                      <a:pt x="4952059" y="0"/>
                    </a:lnTo>
                    <a:lnTo>
                      <a:pt x="4952059" y="860311"/>
                    </a:lnTo>
                    <a:lnTo>
                      <a:pt x="0" y="860311"/>
                    </a:lnTo>
                    <a:close/>
                  </a:path>
                </a:pathLst>
              </a:custGeom>
              <a:solidFill>
                <a:srgbClr val="E5FF60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" name="TextBox 7"/>
              <p:cNvSpPr txBox="1"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-38100"/>
                <a:ext cx="4952059" cy="89841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8" name="Group 8"/>
            <p:cNvGrpSpPr>
              <a:grpSpLocks noGrp="1" noUngrp="1" noRot="1" noMove="1" noResize="1"/>
            </p:cNvGrpSpPr>
            <p:nvPr/>
          </p:nvGrpSpPr>
          <p:grpSpPr>
            <a:xfrm>
              <a:off x="3801528" y="1582671"/>
              <a:ext cx="17611639" cy="2389327"/>
              <a:chOff x="0" y="0"/>
              <a:chExt cx="3478842" cy="471966"/>
            </a:xfrm>
          </p:grpSpPr>
          <p:sp>
            <p:nvSpPr>
              <p:cNvPr id="9" name="Freeform 9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0"/>
                <a:ext cx="3478842" cy="471966"/>
              </a:xfrm>
              <a:custGeom>
                <a:avLst/>
                <a:gdLst/>
                <a:ahLst/>
                <a:cxnLst/>
                <a:rect l="l" t="t" r="r" b="b"/>
                <a:pathLst>
                  <a:path w="3478842" h="471966">
                    <a:moveTo>
                      <a:pt x="29892" y="0"/>
                    </a:moveTo>
                    <a:lnTo>
                      <a:pt x="3448950" y="0"/>
                    </a:lnTo>
                    <a:cubicBezTo>
                      <a:pt x="3465459" y="0"/>
                      <a:pt x="3478842" y="13383"/>
                      <a:pt x="3478842" y="29892"/>
                    </a:cubicBezTo>
                    <a:lnTo>
                      <a:pt x="3478842" y="442074"/>
                    </a:lnTo>
                    <a:cubicBezTo>
                      <a:pt x="3478842" y="458583"/>
                      <a:pt x="3465459" y="471966"/>
                      <a:pt x="3448950" y="471966"/>
                    </a:cubicBezTo>
                    <a:lnTo>
                      <a:pt x="29892" y="471966"/>
                    </a:lnTo>
                    <a:cubicBezTo>
                      <a:pt x="13383" y="471966"/>
                      <a:pt x="0" y="458583"/>
                      <a:pt x="0" y="442074"/>
                    </a:cubicBezTo>
                    <a:lnTo>
                      <a:pt x="0" y="29892"/>
                    </a:lnTo>
                    <a:cubicBezTo>
                      <a:pt x="0" y="13383"/>
                      <a:pt x="13383" y="0"/>
                      <a:pt x="29892" y="0"/>
                    </a:cubicBezTo>
                    <a:close/>
                  </a:path>
                </a:pathLst>
              </a:custGeom>
              <a:solidFill>
                <a:srgbClr val="39416C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" name="TextBox 10"/>
              <p:cNvSpPr txBox="1"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-38100"/>
                <a:ext cx="3478842" cy="51006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1" name="Freeform 11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726082" y="1582671"/>
              <a:ext cx="1875411" cy="1873900"/>
            </a:xfrm>
            <a:custGeom>
              <a:avLst/>
              <a:gdLst/>
              <a:ahLst/>
              <a:cxnLst/>
              <a:rect l="l" t="t" r="r" b="b"/>
              <a:pathLst>
                <a:path w="1875411" h="1873900">
                  <a:moveTo>
                    <a:pt x="0" y="0"/>
                  </a:moveTo>
                  <a:lnTo>
                    <a:pt x="1875411" y="0"/>
                  </a:lnTo>
                  <a:lnTo>
                    <a:pt x="1875411" y="1873900"/>
                  </a:lnTo>
                  <a:lnTo>
                    <a:pt x="0" y="1873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5400000">
              <a:off x="8337235" y="356123"/>
              <a:ext cx="1082730" cy="7998401"/>
            </a:xfrm>
            <a:custGeom>
              <a:avLst/>
              <a:gdLst/>
              <a:ahLst/>
              <a:cxnLst/>
              <a:rect l="l" t="t" r="r" b="b"/>
              <a:pathLst>
                <a:path w="1082730" h="7998401">
                  <a:moveTo>
                    <a:pt x="0" y="0"/>
                  </a:moveTo>
                  <a:lnTo>
                    <a:pt x="1082730" y="0"/>
                  </a:lnTo>
                  <a:lnTo>
                    <a:pt x="1082730" y="7998400"/>
                  </a:lnTo>
                  <a:lnTo>
                    <a:pt x="0" y="7998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-668729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1686705" y="1917004"/>
              <a:ext cx="3383095" cy="1896953"/>
            </a:xfrm>
            <a:custGeom>
              <a:avLst/>
              <a:gdLst/>
              <a:ahLst/>
              <a:cxnLst/>
              <a:rect l="l" t="t" r="r" b="b"/>
              <a:pathLst>
                <a:path w="3383095" h="1896953">
                  <a:moveTo>
                    <a:pt x="0" y="0"/>
                  </a:moveTo>
                  <a:lnTo>
                    <a:pt x="3383095" y="0"/>
                  </a:lnTo>
                  <a:lnTo>
                    <a:pt x="3383095" y="1896954"/>
                  </a:lnTo>
                  <a:lnTo>
                    <a:pt x="0" y="1896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112847" y="2036806"/>
              <a:ext cx="17529905" cy="16478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9720"/>
                </a:lnSpc>
              </a:pPr>
              <a:r>
                <a:rPr lang="en-US" sz="8100" dirty="0">
                  <a:solidFill>
                    <a:srgbClr val="FFFFFF"/>
                  </a:solidFill>
                  <a:latin typeface="Elephant 1"/>
                  <a:ea typeface="Elephant 1"/>
                  <a:cs typeface="Elephant 1"/>
                  <a:sym typeface="Elephant 1"/>
                </a:rPr>
                <a:t>The Science of Gratitude</a:t>
              </a:r>
            </a:p>
          </p:txBody>
        </p:sp>
      </p:grpSp>
      <p:pic>
        <p:nvPicPr>
          <p:cNvPr id="15" name="Picture 15"/>
          <p:cNvPicPr>
            <a:picLocks noChangeAspect="1"/>
          </p:cNvPicPr>
          <p:nvPr>
            <a:videoFile r:link="rId1"/>
          </p:nvPr>
        </p:nvPicPr>
        <p:blipFill>
          <a:blip r:embed="rId9"/>
          <a:stretch>
            <a:fillRect/>
          </a:stretch>
        </p:blipFill>
        <p:spPr>
          <a:xfrm>
            <a:off x="3657600" y="3086101"/>
            <a:ext cx="10972800" cy="617219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879</Words>
  <Application>Microsoft Office PowerPoint</Application>
  <PresentationFormat>Custom</PresentationFormat>
  <Paragraphs>221</Paragraphs>
  <Slides>34</Slides>
  <Notes>26</Notes>
  <HiddenSlides>0</HiddenSlides>
  <MMClips>4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Say it Now - 9 to 12 PowerPoint Lesson Package</dc:title>
  <cp:lastModifiedBy>Brendan Christie</cp:lastModifiedBy>
  <cp:revision>4</cp:revision>
  <dcterms:created xsi:type="dcterms:W3CDTF">2006-08-16T00:00:00Z</dcterms:created>
  <dcterms:modified xsi:type="dcterms:W3CDTF">2026-07-28T19:41:50Z</dcterms:modified>
  <dc:identifier>DAF5Zrs94t0</dc:identifier>
</cp:coreProperties>
</file>