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0" r:id="rId14"/>
    <p:sldId id="271" r:id="rId15"/>
    <p:sldId id="272" r:id="rId16"/>
    <p:sldId id="273" r:id="rId17"/>
    <p:sldId id="274" r:id="rId18"/>
    <p:sldId id="275" r:id="rId19"/>
    <p:sldId id="277" r:id="rId20"/>
    <p:sldId id="296" r:id="rId21"/>
    <p:sldId id="279" r:id="rId22"/>
    <p:sldId id="280" r:id="rId23"/>
    <p:sldId id="281" r:id="rId24"/>
    <p:sldId id="282" r:id="rId25"/>
    <p:sldId id="297" r:id="rId26"/>
    <p:sldId id="298" r:id="rId27"/>
    <p:sldId id="299" r:id="rId28"/>
    <p:sldId id="300" r:id="rId29"/>
    <p:sldId id="283" r:id="rId30"/>
    <p:sldId id="284" r:id="rId31"/>
    <p:sldId id="294" r:id="rId32"/>
    <p:sldId id="286" r:id="rId33"/>
  </p:sldIdLst>
  <p:sldSz cx="18288000" cy="10287000"/>
  <p:notesSz cx="6858000" cy="9144000"/>
  <p:embeddedFontLst>
    <p:embeddedFont>
      <p:font typeface="Abril Fatface" panose="02000503000000020003" pitchFamily="2" charset="0"/>
      <p:regular r:id="rId35"/>
    </p:embeddedFont>
    <p:embeddedFont>
      <p:font typeface="Arimo" panose="020B0604020202020204" charset="0"/>
      <p:regular r:id="rId36"/>
    </p:embeddedFont>
    <p:embeddedFont>
      <p:font typeface="Arimo Bold" panose="020B0604020202020204" charset="0"/>
      <p:regular r:id="rId37"/>
    </p:embeddedFont>
    <p:embeddedFont>
      <p:font typeface="Canva Sans" panose="020B0604020202020204" charset="0"/>
      <p:regular r:id="rId38"/>
    </p:embeddedFont>
    <p:embeddedFont>
      <p:font typeface="Canva Sans Bold" panose="020B0604020202020204" charset="0"/>
      <p:regular r:id="rId39"/>
    </p:embeddedFont>
    <p:embeddedFont>
      <p:font typeface="Elephant" panose="02020904090505020303" pitchFamily="18" charset="0"/>
      <p:regular r:id="rId40"/>
      <p:bold r:id="rId41"/>
      <p:italic r:id="rId42"/>
      <p:boldItalic r:id="rId43"/>
    </p:embeddedFont>
    <p:embeddedFont>
      <p:font typeface="Jost" panose="020B0604020202020204" charset="0"/>
      <p:regular r:id="rId44"/>
      <p:bold r:id="rId45"/>
      <p:italic r:id="rId46"/>
      <p:boldItalic r:id="rId47"/>
    </p:embeddedFont>
    <p:embeddedFont>
      <p:font typeface="Jost 1" panose="020B0604020202020204" charset="0"/>
      <p:regular r:id="rId48"/>
    </p:embeddedFont>
    <p:embeddedFont>
      <p:font typeface="Jost 1 Italics" panose="020B0604020202020204" charset="0"/>
      <p:regular r:id="rId49"/>
    </p:embeddedFont>
    <p:embeddedFont>
      <p:font typeface="Jost 2 Bold" panose="020B0604020202020204"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16C"/>
    <a:srgbClr val="FFDBD4"/>
    <a:srgbClr val="DAC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4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40.jpeg"/><Relationship Id="rId3" Type="http://schemas.openxmlformats.org/officeDocument/2006/relationships/notesSlide" Target="../notesSlides/notesSlide9.xml"/><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ideo" Target="https://youtu.be/JMd1CcGZYwU" TargetMode="External"/><Relationship Id="rId6" Type="http://schemas.openxmlformats.org/officeDocument/2006/relationships/image" Target="../media/image16.png"/><Relationship Id="rId11" Type="http://schemas.openxmlformats.org/officeDocument/2006/relationships/image" Target="../media/image34.png"/><Relationship Id="rId5" Type="http://schemas.openxmlformats.org/officeDocument/2006/relationships/image" Target="../media/image33.svg"/><Relationship Id="rId10" Type="http://schemas.openxmlformats.org/officeDocument/2006/relationships/image" Target="../media/image39.svg"/><Relationship Id="rId4" Type="http://schemas.openxmlformats.org/officeDocument/2006/relationships/image" Target="../media/image37.svg"/><Relationship Id="rId9" Type="http://schemas.openxmlformats.org/officeDocument/2006/relationships/image" Target="../media/image38.sv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svg"/><Relationship Id="rId7" Type="http://schemas.openxmlformats.org/officeDocument/2006/relationships/image" Target="../media/image42.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34.png"/><Relationship Id="rId4" Type="http://schemas.openxmlformats.org/officeDocument/2006/relationships/image" Target="../media/image41.sv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21.png"/><Relationship Id="rId3" Type="http://schemas.openxmlformats.org/officeDocument/2006/relationships/image" Target="../media/image37.svg"/><Relationship Id="rId7" Type="http://schemas.openxmlformats.org/officeDocument/2006/relationships/image" Target="../media/image42.svg"/><Relationship Id="rId12"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4.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44.svg"/><Relationship Id="rId9" Type="http://schemas.openxmlformats.org/officeDocument/2006/relationships/image" Target="../media/image45.pn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47.sv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9.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4.png"/><Relationship Id="rId3" Type="http://schemas.openxmlformats.org/officeDocument/2006/relationships/image" Target="../media/image55.svg"/><Relationship Id="rId7" Type="http://schemas.openxmlformats.org/officeDocument/2006/relationships/image" Target="../media/image16.png"/><Relationship Id="rId12"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21.png"/><Relationship Id="rId10" Type="http://schemas.openxmlformats.org/officeDocument/2006/relationships/image" Target="../media/image29.svg"/><Relationship Id="rId4" Type="http://schemas.openxmlformats.org/officeDocument/2006/relationships/image" Target="../media/image56.svg"/><Relationship Id="rId9" Type="http://schemas.openxmlformats.org/officeDocument/2006/relationships/image" Target="../media/image18.png"/><Relationship Id="rId1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5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1.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21.png"/><Relationship Id="rId5" Type="http://schemas.openxmlformats.org/officeDocument/2006/relationships/image" Target="../media/image62.svg"/><Relationship Id="rId10" Type="http://schemas.openxmlformats.org/officeDocument/2006/relationships/image" Target="../media/image34.png"/><Relationship Id="rId4" Type="http://schemas.openxmlformats.org/officeDocument/2006/relationships/image" Target="../media/image55.svg"/><Relationship Id="rId9"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72.svg"/><Relationship Id="rId3" Type="http://schemas.openxmlformats.org/officeDocument/2006/relationships/image" Target="../media/image55.svg"/><Relationship Id="rId7" Type="http://schemas.openxmlformats.org/officeDocument/2006/relationships/image" Target="../media/image16.png"/><Relationship Id="rId12"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29.svg"/><Relationship Id="rId5" Type="http://schemas.openxmlformats.org/officeDocument/2006/relationships/image" Target="../media/image19.png"/><Relationship Id="rId15" Type="http://schemas.openxmlformats.org/officeDocument/2006/relationships/image" Target="../media/image26.png"/><Relationship Id="rId10" Type="http://schemas.openxmlformats.org/officeDocument/2006/relationships/image" Target="../media/image71.png"/><Relationship Id="rId4" Type="http://schemas.openxmlformats.org/officeDocument/2006/relationships/image" Target="../media/image68.svg"/><Relationship Id="rId9" Type="http://schemas.openxmlformats.org/officeDocument/2006/relationships/image" Target="../media/image70.png"/><Relationship Id="rId14"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5.svg"/><Relationship Id="rId7" Type="http://schemas.openxmlformats.org/officeDocument/2006/relationships/image" Target="../media/image19.png"/><Relationship Id="rId12"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24.png"/><Relationship Id="rId10" Type="http://schemas.openxmlformats.org/officeDocument/2006/relationships/image" Target="../media/image69.png"/><Relationship Id="rId4" Type="http://schemas.openxmlformats.org/officeDocument/2006/relationships/image" Target="../media/image62.sv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6.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80.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1.svg"/><Relationship Id="rId7" Type="http://schemas.openxmlformats.org/officeDocument/2006/relationships/image" Target="../media/image8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77.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6.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4.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ideo" Target="https://www.youtube.com/embed/aNXKjGFUlMs?feature=oembed" TargetMode="Externa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jpe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sv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26.png"/><Relationship Id="rId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image" Target="../media/image23.sv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6.png"/><Relationship Id="rId3" Type="http://schemas.openxmlformats.org/officeDocument/2006/relationships/image" Target="../media/image27.sv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6.jpeg"/><Relationship Id="rId3" Type="http://schemas.openxmlformats.org/officeDocument/2006/relationships/slideLayout" Target="../slideLayouts/slideLayout7.xml"/><Relationship Id="rId7" Type="http://schemas.openxmlformats.org/officeDocument/2006/relationships/image" Target="../media/image16.png"/><Relationship Id="rId12" Type="http://schemas.openxmlformats.org/officeDocument/2006/relationships/image" Target="../media/image35.jpeg"/><Relationship Id="rId2" Type="http://schemas.openxmlformats.org/officeDocument/2006/relationships/video" Target="https://www.youtube.com/embed/nVW9QOIeqQg?feature=oembed" TargetMode="External"/><Relationship Id="rId1" Type="http://schemas.openxmlformats.org/officeDocument/2006/relationships/video" Target="https://www.youtube.com/embed/CFJ0ijW--cY?feature=oembed" TargetMode="External"/><Relationship Id="rId6" Type="http://schemas.openxmlformats.org/officeDocument/2006/relationships/image" Target="../media/image33.svg"/><Relationship Id="rId11" Type="http://schemas.openxmlformats.org/officeDocument/2006/relationships/image" Target="../media/image21.png"/><Relationship Id="rId5" Type="http://schemas.openxmlformats.org/officeDocument/2006/relationships/image" Target="../media/image32.svg"/><Relationship Id="rId10" Type="http://schemas.openxmlformats.org/officeDocument/2006/relationships/image" Target="../media/image34.png"/><Relationship Id="rId4" Type="http://schemas.openxmlformats.org/officeDocument/2006/relationships/notesSlide" Target="../notesSlides/notesSlide8.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9416C"/>
        </a:solidFill>
        <a:effectLst/>
      </p:bgPr>
    </p:bg>
    <p:spTree>
      <p:nvGrpSpPr>
        <p:cNvPr id="1" name=""/>
        <p:cNvGrpSpPr/>
        <p:nvPr/>
      </p:nvGrpSpPr>
      <p:grpSpPr>
        <a:xfrm>
          <a:off x="0" y="0"/>
          <a:ext cx="0" cy="0"/>
          <a:chOff x="0" y="0"/>
          <a:chExt cx="0" cy="0"/>
        </a:xfrm>
      </p:grpSpPr>
      <p:grpSp>
        <p:nvGrpSpPr>
          <p:cNvPr id="2" name="Group 2"/>
          <p:cNvGrpSpPr/>
          <p:nvPr/>
        </p:nvGrpSpPr>
        <p:grpSpPr>
          <a:xfrm>
            <a:off x="678854" y="-342900"/>
            <a:ext cx="17602219" cy="10489503"/>
            <a:chOff x="0" y="0"/>
            <a:chExt cx="23469626" cy="13986003"/>
          </a:xfrm>
        </p:grpSpPr>
        <p:sp>
          <p:nvSpPr>
            <p:cNvPr id="3" name="Freeform 3"/>
            <p:cNvSpPr/>
            <p:nvPr/>
          </p:nvSpPr>
          <p:spPr>
            <a:xfrm>
              <a:off x="7091991" y="5391043"/>
              <a:ext cx="16377635" cy="8594960"/>
            </a:xfrm>
            <a:custGeom>
              <a:avLst/>
              <a:gdLst/>
              <a:ahLst/>
              <a:cxnLst/>
              <a:rect l="l" t="t" r="r" b="b"/>
              <a:pathLst>
                <a:path w="17304398" h="8594960">
                  <a:moveTo>
                    <a:pt x="0" y="0"/>
                  </a:moveTo>
                  <a:lnTo>
                    <a:pt x="17304398" y="0"/>
                  </a:lnTo>
                  <a:lnTo>
                    <a:pt x="17304398" y="8594959"/>
                  </a:lnTo>
                  <a:lnTo>
                    <a:pt x="0" y="8594959"/>
                  </a:lnTo>
                  <a:lnTo>
                    <a:pt x="0" y="0"/>
                  </a:lnTo>
                  <a:close/>
                </a:path>
              </a:pathLst>
            </a:custGeom>
            <a:blipFill>
              <a:blip r:embed="rId2"/>
              <a:stretch>
                <a:fillRect l="-11792" t="-85821" r="-26518" b="-18524"/>
              </a:stretch>
            </a:blipFill>
          </p:spPr>
          <p:txBody>
            <a:bodyPr/>
            <a:lstStyle/>
            <a:p>
              <a:endParaRPr lang="en-US"/>
            </a:p>
          </p:txBody>
        </p:sp>
        <p:sp>
          <p:nvSpPr>
            <p:cNvPr id="4" name="Freeform 4"/>
            <p:cNvSpPr/>
            <p:nvPr/>
          </p:nvSpPr>
          <p:spPr>
            <a:xfrm>
              <a:off x="457226" y="0"/>
              <a:ext cx="12712336" cy="7128001"/>
            </a:xfrm>
            <a:custGeom>
              <a:avLst/>
              <a:gdLst/>
              <a:ahLst/>
              <a:cxnLst/>
              <a:rect l="l" t="t" r="r" b="b"/>
              <a:pathLst>
                <a:path w="12712336" h="7128001">
                  <a:moveTo>
                    <a:pt x="0" y="0"/>
                  </a:moveTo>
                  <a:lnTo>
                    <a:pt x="12712336" y="0"/>
                  </a:lnTo>
                  <a:lnTo>
                    <a:pt x="12712336" y="7128001"/>
                  </a:lnTo>
                  <a:lnTo>
                    <a:pt x="0" y="7128001"/>
                  </a:lnTo>
                  <a:lnTo>
                    <a:pt x="0" y="0"/>
                  </a:lnTo>
                  <a:close/>
                </a:path>
              </a:pathLst>
            </a:custGeom>
            <a:blipFill>
              <a:blip r:embed="rId3"/>
              <a:stretch>
                <a:fillRect/>
              </a:stretch>
            </a:blipFill>
          </p:spPr>
          <p:txBody>
            <a:bodyPr/>
            <a:lstStyle/>
            <a:p>
              <a:endParaRPr lang="en-US"/>
            </a:p>
          </p:txBody>
        </p:sp>
        <p:sp>
          <p:nvSpPr>
            <p:cNvPr id="5" name="Freeform 5"/>
            <p:cNvSpPr/>
            <p:nvPr/>
          </p:nvSpPr>
          <p:spPr>
            <a:xfrm>
              <a:off x="0" y="1363573"/>
              <a:ext cx="1666576" cy="1602650"/>
            </a:xfrm>
            <a:custGeom>
              <a:avLst/>
              <a:gdLst/>
              <a:ahLst/>
              <a:cxnLst/>
              <a:rect l="l" t="t" r="r" b="b"/>
              <a:pathLst>
                <a:path w="1666576" h="1602650">
                  <a:moveTo>
                    <a:pt x="0" y="0"/>
                  </a:moveTo>
                  <a:lnTo>
                    <a:pt x="1666576" y="0"/>
                  </a:lnTo>
                  <a:lnTo>
                    <a:pt x="1666576" y="1602649"/>
                  </a:lnTo>
                  <a:lnTo>
                    <a:pt x="0" y="1602649"/>
                  </a:lnTo>
                  <a:lnTo>
                    <a:pt x="0" y="0"/>
                  </a:lnTo>
                  <a:close/>
                </a:path>
              </a:pathLst>
            </a:custGeom>
            <a:blipFill>
              <a:blip r:embed="rId4"/>
              <a:stretch>
                <a:fillRect/>
              </a:stretch>
            </a:blipFill>
          </p:spPr>
          <p:txBody>
            <a:bodyPr/>
            <a:lstStyle/>
            <a:p>
              <a:endParaRPr lang="en-US"/>
            </a:p>
          </p:txBody>
        </p:sp>
        <p:sp>
          <p:nvSpPr>
            <p:cNvPr id="6" name="Freeform 6"/>
            <p:cNvSpPr/>
            <p:nvPr/>
          </p:nvSpPr>
          <p:spPr>
            <a:xfrm>
              <a:off x="9050559" y="9688522"/>
              <a:ext cx="3285714" cy="3159681"/>
            </a:xfrm>
            <a:custGeom>
              <a:avLst/>
              <a:gdLst/>
              <a:ahLst/>
              <a:cxnLst/>
              <a:rect l="l" t="t" r="r" b="b"/>
              <a:pathLst>
                <a:path w="3285714" h="3159681">
                  <a:moveTo>
                    <a:pt x="0" y="0"/>
                  </a:moveTo>
                  <a:lnTo>
                    <a:pt x="3285715" y="0"/>
                  </a:lnTo>
                  <a:lnTo>
                    <a:pt x="3285715" y="3159680"/>
                  </a:lnTo>
                  <a:lnTo>
                    <a:pt x="0" y="3159680"/>
                  </a:lnTo>
                  <a:lnTo>
                    <a:pt x="0" y="0"/>
                  </a:lnTo>
                  <a:close/>
                </a:path>
              </a:pathLst>
            </a:custGeom>
            <a:blipFill>
              <a:blip r:embed="rId5"/>
              <a:stretch>
                <a:fillRect/>
              </a:stretch>
            </a:blipFill>
          </p:spPr>
          <p:txBody>
            <a:bodyPr/>
            <a:lstStyle/>
            <a:p>
              <a:endParaRPr lang="en-US"/>
            </a:p>
          </p:txBody>
        </p:sp>
        <p:sp>
          <p:nvSpPr>
            <p:cNvPr id="7" name="Freeform 7"/>
            <p:cNvSpPr/>
            <p:nvPr/>
          </p:nvSpPr>
          <p:spPr>
            <a:xfrm rot="-10800000">
              <a:off x="12336274" y="2762676"/>
              <a:ext cx="1666576" cy="1602650"/>
            </a:xfrm>
            <a:custGeom>
              <a:avLst/>
              <a:gdLst/>
              <a:ahLst/>
              <a:cxnLst/>
              <a:rect l="l" t="t" r="r" b="b"/>
              <a:pathLst>
                <a:path w="1666576" h="1602650">
                  <a:moveTo>
                    <a:pt x="0" y="0"/>
                  </a:moveTo>
                  <a:lnTo>
                    <a:pt x="1666576" y="0"/>
                  </a:lnTo>
                  <a:lnTo>
                    <a:pt x="1666576" y="1602650"/>
                  </a:lnTo>
                  <a:lnTo>
                    <a:pt x="0" y="1602650"/>
                  </a:lnTo>
                  <a:lnTo>
                    <a:pt x="0" y="0"/>
                  </a:lnTo>
                  <a:close/>
                </a:path>
              </a:pathLst>
            </a:custGeom>
            <a:blipFill>
              <a:blip r:embed="rId4"/>
              <a:stretch>
                <a:fillRect/>
              </a:stretch>
            </a:blipFill>
          </p:spPr>
          <p:txBody>
            <a:bodyPr/>
            <a:lstStyle/>
            <a:p>
              <a:endParaRPr lang="en-US"/>
            </a:p>
          </p:txBody>
        </p:sp>
        <p:grpSp>
          <p:nvGrpSpPr>
            <p:cNvPr id="8" name="Group 8"/>
            <p:cNvGrpSpPr/>
            <p:nvPr/>
          </p:nvGrpSpPr>
          <p:grpSpPr>
            <a:xfrm>
              <a:off x="11945450" y="10737938"/>
              <a:ext cx="8673226" cy="2288612"/>
              <a:chOff x="0" y="-104775"/>
              <a:chExt cx="1713230" cy="452071"/>
            </a:xfrm>
          </p:grpSpPr>
          <p:sp>
            <p:nvSpPr>
              <p:cNvPr id="9" name="Freeform 9"/>
              <p:cNvSpPr/>
              <p:nvPr/>
            </p:nvSpPr>
            <p:spPr>
              <a:xfrm>
                <a:off x="0" y="0"/>
                <a:ext cx="1676131" cy="312067"/>
              </a:xfrm>
              <a:custGeom>
                <a:avLst/>
                <a:gdLst/>
                <a:ahLst/>
                <a:cxnLst/>
                <a:rect l="l" t="t" r="r" b="b"/>
                <a:pathLst>
                  <a:path w="1713230" h="347296">
                    <a:moveTo>
                      <a:pt x="60698" y="0"/>
                    </a:moveTo>
                    <a:lnTo>
                      <a:pt x="1652531" y="0"/>
                    </a:lnTo>
                    <a:cubicBezTo>
                      <a:pt x="1686054" y="0"/>
                      <a:pt x="1713230" y="27176"/>
                      <a:pt x="1713230" y="60698"/>
                    </a:cubicBezTo>
                    <a:lnTo>
                      <a:pt x="1713230" y="286598"/>
                    </a:lnTo>
                    <a:cubicBezTo>
                      <a:pt x="1713230" y="320121"/>
                      <a:pt x="1686054" y="347296"/>
                      <a:pt x="1652531" y="347296"/>
                    </a:cubicBezTo>
                    <a:lnTo>
                      <a:pt x="60698" y="347296"/>
                    </a:lnTo>
                    <a:cubicBezTo>
                      <a:pt x="27176" y="347296"/>
                      <a:pt x="0" y="320121"/>
                      <a:pt x="0" y="286598"/>
                    </a:cubicBezTo>
                    <a:lnTo>
                      <a:pt x="0" y="60698"/>
                    </a:lnTo>
                    <a:cubicBezTo>
                      <a:pt x="0" y="27176"/>
                      <a:pt x="27176" y="0"/>
                      <a:pt x="60698" y="0"/>
                    </a:cubicBezTo>
                    <a:close/>
                  </a:path>
                </a:pathLst>
              </a:custGeom>
              <a:solidFill>
                <a:srgbClr val="FF7E6E"/>
              </a:solidFill>
            </p:spPr>
            <p:txBody>
              <a:bodyPr/>
              <a:lstStyle/>
              <a:p>
                <a:endParaRPr lang="en-US"/>
              </a:p>
            </p:txBody>
          </p:sp>
          <p:sp>
            <p:nvSpPr>
              <p:cNvPr id="10" name="TextBox 10"/>
              <p:cNvSpPr txBox="1"/>
              <p:nvPr/>
            </p:nvSpPr>
            <p:spPr>
              <a:xfrm>
                <a:off x="0" y="-104775"/>
                <a:ext cx="1713230" cy="452071"/>
              </a:xfrm>
              <a:prstGeom prst="rect">
                <a:avLst/>
              </a:prstGeom>
            </p:spPr>
            <p:txBody>
              <a:bodyPr lIns="50800" tIns="50800" rIns="50800" bIns="50800" rtlCol="0" anchor="ctr"/>
              <a:lstStyle/>
              <a:p>
                <a:pPr algn="ctr">
                  <a:lnSpc>
                    <a:spcPts val="4198"/>
                  </a:lnSpc>
                </a:pPr>
                <a:endParaRPr/>
              </a:p>
            </p:txBody>
          </p:sp>
        </p:grpSp>
        <p:sp>
          <p:nvSpPr>
            <p:cNvPr id="11" name="TextBox 11"/>
            <p:cNvSpPr txBox="1"/>
            <p:nvPr/>
          </p:nvSpPr>
          <p:spPr>
            <a:xfrm>
              <a:off x="11271276" y="6696836"/>
              <a:ext cx="12700" cy="795655"/>
            </a:xfrm>
            <a:prstGeom prst="rect">
              <a:avLst/>
            </a:prstGeom>
          </p:spPr>
          <p:txBody>
            <a:bodyPr lIns="0" tIns="0" rIns="0" bIns="0" rtlCol="0" anchor="t">
              <a:spAutoFit/>
            </a:bodyPr>
            <a:lstStyle/>
            <a:p>
              <a:pPr algn="ctr">
                <a:lnSpc>
                  <a:spcPts val="5040"/>
                </a:lnSpc>
              </a:pPr>
              <a:endParaRPr/>
            </a:p>
          </p:txBody>
        </p:sp>
        <p:sp>
          <p:nvSpPr>
            <p:cNvPr id="12" name="TextBox 12"/>
            <p:cNvSpPr txBox="1">
              <a:spLocks noGrp="1" noRot="1" noMove="1" noResize="1" noEditPoints="1" noAdjustHandles="1" noChangeArrowheads="1" noChangeShapeType="1"/>
            </p:cNvSpPr>
            <p:nvPr/>
          </p:nvSpPr>
          <p:spPr>
            <a:xfrm>
              <a:off x="14437923" y="11340657"/>
              <a:ext cx="3688278" cy="806798"/>
            </a:xfrm>
            <a:prstGeom prst="rect">
              <a:avLst/>
            </a:prstGeom>
          </p:spPr>
          <p:txBody>
            <a:bodyPr lIns="0" tIns="0" rIns="0" bIns="0" rtlCol="0" anchor="t">
              <a:spAutoFit/>
            </a:bodyPr>
            <a:lstStyle/>
            <a:p>
              <a:pPr algn="l">
                <a:lnSpc>
                  <a:spcPts val="5104"/>
                </a:lnSpc>
              </a:pPr>
              <a:r>
                <a:rPr lang="en-US" sz="3645" b="1">
                  <a:solidFill>
                    <a:srgbClr val="39416C"/>
                  </a:solidFill>
                  <a:latin typeface="Jost 2 Bold"/>
                  <a:ea typeface="Jost 2 Bold"/>
                  <a:cs typeface="Jost 2 Bold"/>
                  <a:sym typeface="Jost 2 Bold"/>
                </a:rPr>
                <a:t>Grades 4-8</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39653"/>
            <a:ext cx="18288000" cy="2300460"/>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3337750" y="72823"/>
            <a:ext cx="11440087" cy="1900492"/>
          </a:xfrm>
          <a:custGeom>
            <a:avLst/>
            <a:gdLst/>
            <a:ahLst/>
            <a:cxnLst/>
            <a:rect l="l" t="t" r="r" b="b"/>
            <a:pathLst>
              <a:path w="11440087" h="1900492">
                <a:moveTo>
                  <a:pt x="0" y="0"/>
                </a:moveTo>
                <a:lnTo>
                  <a:pt x="11440087" y="0"/>
                </a:lnTo>
                <a:lnTo>
                  <a:pt x="11440087" y="1900492"/>
                </a:lnTo>
                <a:lnTo>
                  <a:pt x="0" y="19004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3976211" y="197434"/>
            <a:ext cx="10335579"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Sparking Gratitude</a:t>
            </a:r>
          </a:p>
        </p:txBody>
      </p:sp>
      <p:grpSp>
        <p:nvGrpSpPr>
          <p:cNvPr id="7" name="Group 7"/>
          <p:cNvGrpSpPr>
            <a:grpSpLocks noGrp="1" noUngrp="1" noRot="1" noMove="1" noResize="1"/>
          </p:cNvGrpSpPr>
          <p:nvPr/>
        </p:nvGrpSpPr>
        <p:grpSpPr>
          <a:xfrm>
            <a:off x="14253050" y="0"/>
            <a:ext cx="1550696" cy="1490171"/>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6"/>
              <a:stretch>
                <a:fillRect t="-19" r="-1" b="-18"/>
              </a:stretch>
            </a:blipFill>
          </p:spPr>
          <p:txBody>
            <a:bodyPr/>
            <a:lstStyle/>
            <a:p>
              <a:endParaRPr lang="en-US"/>
            </a:p>
          </p:txBody>
        </p:sp>
      </p:grpSp>
      <p:grpSp>
        <p:nvGrpSpPr>
          <p:cNvPr id="9" name="Group 9"/>
          <p:cNvGrpSpPr>
            <a:grpSpLocks noGrp="1" noUngrp="1" noRot="1" noMove="1" noResize="1"/>
          </p:cNvGrpSpPr>
          <p:nvPr/>
        </p:nvGrpSpPr>
        <p:grpSpPr>
          <a:xfrm>
            <a:off x="15750679" y="432069"/>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7"/>
              <a:stretch>
                <a:fillRect t="-18" r="1" b="-16"/>
              </a:stretch>
            </a:blipFill>
          </p:spPr>
          <p:txBody>
            <a:bodyPr/>
            <a:lstStyle/>
            <a:p>
              <a:endParaRPr lang="en-US"/>
            </a:p>
          </p:txBody>
        </p:sp>
      </p:grpSp>
      <p:grpSp>
        <p:nvGrpSpPr>
          <p:cNvPr id="11" name="Group 11"/>
          <p:cNvGrpSpPr/>
          <p:nvPr/>
        </p:nvGrpSpPr>
        <p:grpSpPr>
          <a:xfrm>
            <a:off x="2599894" y="7539399"/>
            <a:ext cx="2859198" cy="2747601"/>
            <a:chOff x="0" y="0"/>
            <a:chExt cx="3812264" cy="3663468"/>
          </a:xfrm>
        </p:grpSpPr>
        <p:sp>
          <p:nvSpPr>
            <p:cNvPr id="12" name="Freeform 12"/>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8"/>
              <a:stretch>
                <a:fillRect/>
              </a:stretch>
            </a:blipFill>
          </p:spPr>
          <p:txBody>
            <a:bodyPr/>
            <a:lstStyle/>
            <a:p>
              <a:endParaRPr lang="en-US"/>
            </a:p>
          </p:txBody>
        </p:sp>
      </p:grpSp>
      <p:sp>
        <p:nvSpPr>
          <p:cNvPr id="13" name="Freeform 13"/>
          <p:cNvSpPr/>
          <p:nvPr/>
        </p:nvSpPr>
        <p:spPr>
          <a:xfrm>
            <a:off x="15803746" y="6119877"/>
            <a:ext cx="1945533" cy="1945533"/>
          </a:xfrm>
          <a:custGeom>
            <a:avLst/>
            <a:gdLst/>
            <a:ahLst/>
            <a:cxnLst/>
            <a:rect l="l" t="t" r="r" b="b"/>
            <a:pathLst>
              <a:path w="1945533" h="1945533">
                <a:moveTo>
                  <a:pt x="0" y="0"/>
                </a:moveTo>
                <a:lnTo>
                  <a:pt x="1945533" y="0"/>
                </a:lnTo>
                <a:lnTo>
                  <a:pt x="1945533" y="1945533"/>
                </a:lnTo>
                <a:lnTo>
                  <a:pt x="0" y="194553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4" name="Freeform 14"/>
          <p:cNvSpPr/>
          <p:nvPr/>
        </p:nvSpPr>
        <p:spPr>
          <a:xfrm>
            <a:off x="624527" y="5143500"/>
            <a:ext cx="2713222" cy="2713222"/>
          </a:xfrm>
          <a:custGeom>
            <a:avLst/>
            <a:gdLst/>
            <a:ahLst/>
            <a:cxnLst/>
            <a:rect l="l" t="t" r="r" b="b"/>
            <a:pathLst>
              <a:path w="2713222" h="2713222">
                <a:moveTo>
                  <a:pt x="0" y="0"/>
                </a:moveTo>
                <a:lnTo>
                  <a:pt x="2713222" y="0"/>
                </a:lnTo>
                <a:lnTo>
                  <a:pt x="2713222" y="2713222"/>
                </a:lnTo>
                <a:lnTo>
                  <a:pt x="0" y="271322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5" name="TextBox 15"/>
          <p:cNvSpPr txBox="1"/>
          <p:nvPr/>
        </p:nvSpPr>
        <p:spPr>
          <a:xfrm>
            <a:off x="-335619" y="2390606"/>
            <a:ext cx="18959238" cy="784767"/>
          </a:xfrm>
          <a:prstGeom prst="rect">
            <a:avLst/>
          </a:prstGeom>
        </p:spPr>
        <p:txBody>
          <a:bodyPr lIns="0" tIns="0" rIns="0" bIns="0" rtlCol="0" anchor="t">
            <a:spAutoFit/>
          </a:bodyPr>
          <a:lstStyle/>
          <a:p>
            <a:pPr algn="ctr">
              <a:lnSpc>
                <a:spcPts val="6550"/>
              </a:lnSpc>
            </a:pPr>
            <a:r>
              <a:rPr lang="en-US" sz="3898" b="1">
                <a:solidFill>
                  <a:srgbClr val="28CBA4"/>
                </a:solidFill>
                <a:latin typeface="Jost" pitchFamily="2" charset="0"/>
                <a:ea typeface="Jost" pitchFamily="2" charset="0"/>
                <a:cs typeface="Arimo Bold"/>
                <a:sym typeface="Arimo Bold"/>
              </a:rPr>
              <a:t>Watch </a:t>
            </a:r>
            <a:r>
              <a:rPr lang="en-US" sz="3898">
                <a:solidFill>
                  <a:srgbClr val="39416C"/>
                </a:solidFill>
                <a:latin typeface="Jost" pitchFamily="2" charset="0"/>
                <a:ea typeface="Jost" pitchFamily="2" charset="0"/>
                <a:cs typeface="Arimo"/>
                <a:sym typeface="Arimo"/>
              </a:rPr>
              <a:t>and</a:t>
            </a:r>
            <a:r>
              <a:rPr lang="en-US" sz="3898" b="1">
                <a:solidFill>
                  <a:srgbClr val="E5FF60"/>
                </a:solidFill>
                <a:latin typeface="Jost" pitchFamily="2" charset="0"/>
                <a:ea typeface="Jost" pitchFamily="2" charset="0"/>
                <a:cs typeface="Arimo Bold"/>
                <a:sym typeface="Arimo Bold"/>
              </a:rPr>
              <a:t> </a:t>
            </a:r>
            <a:r>
              <a:rPr lang="en-US" sz="3898" b="1">
                <a:solidFill>
                  <a:srgbClr val="28CBA4"/>
                </a:solidFill>
                <a:latin typeface="Jost" pitchFamily="2" charset="0"/>
                <a:ea typeface="Jost" pitchFamily="2" charset="0"/>
                <a:cs typeface="Arimo Bold"/>
                <a:sym typeface="Arimo Bold"/>
              </a:rPr>
              <a:t>listen</a:t>
            </a:r>
            <a:r>
              <a:rPr lang="en-US" sz="3898">
                <a:solidFill>
                  <a:srgbClr val="28CBA4"/>
                </a:solidFill>
                <a:latin typeface="Jost" pitchFamily="2" charset="0"/>
                <a:ea typeface="Jost" pitchFamily="2" charset="0"/>
                <a:cs typeface="Arimo"/>
                <a:sym typeface="Arimo"/>
              </a:rPr>
              <a:t> </a:t>
            </a:r>
            <a:r>
              <a:rPr lang="en-US" sz="3898">
                <a:solidFill>
                  <a:srgbClr val="39416C"/>
                </a:solidFill>
                <a:latin typeface="Jost" pitchFamily="2" charset="0"/>
                <a:ea typeface="Jost" pitchFamily="2" charset="0"/>
                <a:cs typeface="Arimo"/>
                <a:sym typeface="Arimo"/>
              </a:rPr>
              <a:t>to learn about the science of gratitude. </a:t>
            </a:r>
          </a:p>
        </p:txBody>
      </p:sp>
      <p:grpSp>
        <p:nvGrpSpPr>
          <p:cNvPr id="16" name="Group 16"/>
          <p:cNvGrpSpPr/>
          <p:nvPr/>
        </p:nvGrpSpPr>
        <p:grpSpPr>
          <a:xfrm>
            <a:off x="12911203" y="3078452"/>
            <a:ext cx="3060133" cy="2942753"/>
            <a:chOff x="0" y="0"/>
            <a:chExt cx="4080177" cy="3923671"/>
          </a:xfrm>
        </p:grpSpPr>
        <p:sp>
          <p:nvSpPr>
            <p:cNvPr id="17" name="Freeform 17"/>
            <p:cNvSpPr/>
            <p:nvPr/>
          </p:nvSpPr>
          <p:spPr>
            <a:xfrm>
              <a:off x="0" y="0"/>
              <a:ext cx="4080129" cy="3923665"/>
            </a:xfrm>
            <a:custGeom>
              <a:avLst/>
              <a:gdLst/>
              <a:ahLst/>
              <a:cxnLst/>
              <a:rect l="l" t="t" r="r" b="b"/>
              <a:pathLst>
                <a:path w="4080129" h="3923665">
                  <a:moveTo>
                    <a:pt x="0" y="0"/>
                  </a:moveTo>
                  <a:lnTo>
                    <a:pt x="4080129" y="0"/>
                  </a:lnTo>
                  <a:lnTo>
                    <a:pt x="4080129" y="3923665"/>
                  </a:lnTo>
                  <a:lnTo>
                    <a:pt x="0" y="3923665"/>
                  </a:lnTo>
                  <a:lnTo>
                    <a:pt x="0" y="0"/>
                  </a:lnTo>
                  <a:close/>
                </a:path>
              </a:pathLst>
            </a:custGeom>
            <a:blipFill>
              <a:blip r:embed="rId11"/>
              <a:stretch>
                <a:fillRect l="-15" r="-16"/>
              </a:stretch>
            </a:blipFill>
          </p:spPr>
          <p:txBody>
            <a:bodyPr/>
            <a:lstStyle/>
            <a:p>
              <a:endParaRPr lang="en-US"/>
            </a:p>
          </p:txBody>
        </p:sp>
      </p:grpSp>
      <p:sp>
        <p:nvSpPr>
          <p:cNvPr id="19" name="Freeform 13">
            <a:extLst>
              <a:ext uri="{FF2B5EF4-FFF2-40B4-BE49-F238E27FC236}">
                <a16:creationId xmlns:a16="http://schemas.microsoft.com/office/drawing/2014/main" id="{3B64D973-BECB-5AD7-CAB6-C36045B4AE75}"/>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2"/>
            <a:stretch>
              <a:fillRect l="-668729"/>
            </a:stretch>
          </a:blipFill>
        </p:spPr>
        <p:txBody>
          <a:bodyPr/>
          <a:lstStyle/>
          <a:p>
            <a:endParaRPr lang="en-US"/>
          </a:p>
        </p:txBody>
      </p:sp>
      <p:pic>
        <p:nvPicPr>
          <p:cNvPr id="20" name="Picture 15">
            <a:extLst>
              <a:ext uri="{FF2B5EF4-FFF2-40B4-BE49-F238E27FC236}">
                <a16:creationId xmlns:a16="http://schemas.microsoft.com/office/drawing/2014/main" id="{257F955F-C163-372A-007A-1C207BB1A1CD}"/>
              </a:ext>
            </a:extLst>
          </p:cNvPr>
          <p:cNvPicPr>
            <a:picLocks noChangeAspect="1"/>
          </p:cNvPicPr>
          <p:nvPr>
            <a:videoFile r:link="rId1"/>
          </p:nvPr>
        </p:nvPicPr>
        <p:blipFill>
          <a:blip r:embed="rId13"/>
          <a:stretch>
            <a:fillRect/>
          </a:stretch>
        </p:blipFill>
        <p:spPr>
          <a:xfrm>
            <a:off x="3837148" y="3460535"/>
            <a:ext cx="10972800" cy="617219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74667"/>
            <a:ext cx="18288000" cy="2335474"/>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2153315" y="72823"/>
            <a:ext cx="13512206" cy="1900492"/>
          </a:xfrm>
          <a:custGeom>
            <a:avLst/>
            <a:gdLst/>
            <a:ahLst/>
            <a:cxnLst/>
            <a:rect l="l" t="t" r="r" b="b"/>
            <a:pathLst>
              <a:path w="13512206" h="1900492">
                <a:moveTo>
                  <a:pt x="0" y="0"/>
                </a:moveTo>
                <a:lnTo>
                  <a:pt x="13512206" y="0"/>
                </a:lnTo>
                <a:lnTo>
                  <a:pt x="13512206"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2382432" y="232044"/>
            <a:ext cx="13283089"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The Science of Gratitude</a:t>
            </a:r>
          </a:p>
        </p:txBody>
      </p:sp>
      <p:grpSp>
        <p:nvGrpSpPr>
          <p:cNvPr id="7" name="Group 7"/>
          <p:cNvGrpSpPr>
            <a:grpSpLocks noGrp="1" noUngrp="1" noRot="1" noMove="1" noResize="1"/>
          </p:cNvGrpSpPr>
          <p:nvPr/>
        </p:nvGrpSpPr>
        <p:grpSpPr>
          <a:xfrm>
            <a:off x="14890173" y="1109698"/>
            <a:ext cx="1550696" cy="1490171"/>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5"/>
              <a:stretch>
                <a:fillRect t="-19" r="-1" b="-18"/>
              </a:stretch>
            </a:blipFill>
          </p:spPr>
          <p:txBody>
            <a:bodyPr/>
            <a:lstStyle/>
            <a:p>
              <a:endParaRPr lang="en-US"/>
            </a:p>
          </p:txBody>
        </p:sp>
      </p:grpSp>
      <p:grpSp>
        <p:nvGrpSpPr>
          <p:cNvPr id="9" name="Group 9"/>
          <p:cNvGrpSpPr>
            <a:grpSpLocks noGrp="1" noUngrp="1" noRot="1" noMove="1" noResize="1"/>
          </p:cNvGrpSpPr>
          <p:nvPr/>
        </p:nvGrpSpPr>
        <p:grpSpPr>
          <a:xfrm>
            <a:off x="15750679" y="432069"/>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6"/>
              <a:stretch>
                <a:fillRect t="-18" r="1" b="-16"/>
              </a:stretch>
            </a:blipFill>
          </p:spPr>
          <p:txBody>
            <a:bodyPr/>
            <a:lstStyle/>
            <a:p>
              <a:endParaRPr lang="en-US"/>
            </a:p>
          </p:txBody>
        </p:sp>
      </p:grpSp>
      <p:sp>
        <p:nvSpPr>
          <p:cNvPr id="12" name="Freeform 12"/>
          <p:cNvSpPr/>
          <p:nvPr/>
        </p:nvSpPr>
        <p:spPr>
          <a:xfrm>
            <a:off x="556894" y="4664594"/>
            <a:ext cx="2713222" cy="2713222"/>
          </a:xfrm>
          <a:custGeom>
            <a:avLst/>
            <a:gdLst/>
            <a:ahLst/>
            <a:cxnLst/>
            <a:rect l="l" t="t" r="r" b="b"/>
            <a:pathLst>
              <a:path w="2713222" h="2713222">
                <a:moveTo>
                  <a:pt x="0" y="0"/>
                </a:moveTo>
                <a:lnTo>
                  <a:pt x="2713222" y="0"/>
                </a:lnTo>
                <a:lnTo>
                  <a:pt x="2713222" y="2713222"/>
                </a:lnTo>
                <a:lnTo>
                  <a:pt x="0" y="271322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TextBox 13"/>
          <p:cNvSpPr txBox="1">
            <a:spLocks/>
          </p:cNvSpPr>
          <p:nvPr/>
        </p:nvSpPr>
        <p:spPr>
          <a:xfrm>
            <a:off x="-335619" y="2528708"/>
            <a:ext cx="18959238" cy="819455"/>
          </a:xfrm>
          <a:prstGeom prst="rect">
            <a:avLst/>
          </a:prstGeom>
        </p:spPr>
        <p:txBody>
          <a:bodyPr lIns="0" tIns="0" rIns="0" bIns="0" rtlCol="0" anchor="t">
            <a:spAutoFit/>
          </a:bodyPr>
          <a:lstStyle/>
          <a:p>
            <a:pPr algn="ctr">
              <a:lnSpc>
                <a:spcPts val="6550"/>
              </a:lnSpc>
            </a:pPr>
            <a:r>
              <a:rPr lang="en-US" sz="4800" b="1">
                <a:solidFill>
                  <a:srgbClr val="28CBA4"/>
                </a:solidFill>
                <a:latin typeface="Jost" pitchFamily="2" charset="0"/>
                <a:ea typeface="Jost" pitchFamily="2" charset="0"/>
                <a:cs typeface="Arimo Bold"/>
                <a:sym typeface="Arimo Bold"/>
              </a:rPr>
              <a:t>Studies show that gratitude can help us to…</a:t>
            </a:r>
          </a:p>
        </p:txBody>
      </p:sp>
      <p:grpSp>
        <p:nvGrpSpPr>
          <p:cNvPr id="14" name="Group 14"/>
          <p:cNvGrpSpPr/>
          <p:nvPr/>
        </p:nvGrpSpPr>
        <p:grpSpPr>
          <a:xfrm>
            <a:off x="3270117" y="4031064"/>
            <a:ext cx="11507720" cy="5227236"/>
            <a:chOff x="0" y="0"/>
            <a:chExt cx="15343627" cy="6969648"/>
          </a:xfrm>
        </p:grpSpPr>
        <p:sp>
          <p:nvSpPr>
            <p:cNvPr id="15" name="Freeform 15"/>
            <p:cNvSpPr/>
            <p:nvPr/>
          </p:nvSpPr>
          <p:spPr>
            <a:xfrm>
              <a:off x="0" y="0"/>
              <a:ext cx="15343632" cy="6969633"/>
            </a:xfrm>
            <a:custGeom>
              <a:avLst/>
              <a:gdLst/>
              <a:ahLst/>
              <a:cxnLst/>
              <a:rect l="l" t="t" r="r" b="b"/>
              <a:pathLst>
                <a:path w="15343632" h="6969633">
                  <a:moveTo>
                    <a:pt x="0" y="0"/>
                  </a:moveTo>
                  <a:lnTo>
                    <a:pt x="15343632" y="0"/>
                  </a:lnTo>
                  <a:lnTo>
                    <a:pt x="15343632" y="6969633"/>
                  </a:lnTo>
                  <a:lnTo>
                    <a:pt x="0" y="6969633"/>
                  </a:lnTo>
                  <a:lnTo>
                    <a:pt x="0" y="0"/>
                  </a:lnTo>
                  <a:close/>
                </a:path>
              </a:pathLst>
            </a:custGeom>
            <a:blipFill>
              <a:blip r:embed="rId8"/>
              <a:stretch>
                <a:fillRect/>
              </a:stretch>
            </a:blipFill>
          </p:spPr>
          <p:txBody>
            <a:bodyPr/>
            <a:lstStyle/>
            <a:p>
              <a:endParaRPr lang="en-US"/>
            </a:p>
          </p:txBody>
        </p:sp>
      </p:grpSp>
      <p:grpSp>
        <p:nvGrpSpPr>
          <p:cNvPr id="16" name="Group 16"/>
          <p:cNvGrpSpPr/>
          <p:nvPr/>
        </p:nvGrpSpPr>
        <p:grpSpPr>
          <a:xfrm>
            <a:off x="-153538" y="5718844"/>
            <a:ext cx="2859198" cy="2747601"/>
            <a:chOff x="0" y="0"/>
            <a:chExt cx="3812264" cy="3663468"/>
          </a:xfrm>
        </p:grpSpPr>
        <p:sp>
          <p:nvSpPr>
            <p:cNvPr id="17" name="Freeform 17"/>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grpSp>
        <p:nvGrpSpPr>
          <p:cNvPr id="18" name="Group 18"/>
          <p:cNvGrpSpPr/>
          <p:nvPr/>
        </p:nvGrpSpPr>
        <p:grpSpPr>
          <a:xfrm>
            <a:off x="12911203" y="3078452"/>
            <a:ext cx="3060133" cy="2942753"/>
            <a:chOff x="0" y="0"/>
            <a:chExt cx="4080177" cy="3923671"/>
          </a:xfrm>
        </p:grpSpPr>
        <p:sp>
          <p:nvSpPr>
            <p:cNvPr id="19" name="Freeform 19"/>
            <p:cNvSpPr/>
            <p:nvPr/>
          </p:nvSpPr>
          <p:spPr>
            <a:xfrm>
              <a:off x="0" y="0"/>
              <a:ext cx="4080129" cy="3923665"/>
            </a:xfrm>
            <a:custGeom>
              <a:avLst/>
              <a:gdLst/>
              <a:ahLst/>
              <a:cxnLst/>
              <a:rect l="l" t="t" r="r" b="b"/>
              <a:pathLst>
                <a:path w="4080129" h="3923665">
                  <a:moveTo>
                    <a:pt x="0" y="0"/>
                  </a:moveTo>
                  <a:lnTo>
                    <a:pt x="4080129" y="0"/>
                  </a:lnTo>
                  <a:lnTo>
                    <a:pt x="4080129" y="3923665"/>
                  </a:lnTo>
                  <a:lnTo>
                    <a:pt x="0" y="3923665"/>
                  </a:lnTo>
                  <a:lnTo>
                    <a:pt x="0" y="0"/>
                  </a:lnTo>
                  <a:close/>
                </a:path>
              </a:pathLst>
            </a:custGeom>
            <a:blipFill>
              <a:blip r:embed="rId10"/>
              <a:stretch>
                <a:fillRect l="-15" r="-16"/>
              </a:stretch>
            </a:blipFill>
          </p:spPr>
          <p:txBody>
            <a:bodyPr/>
            <a:lstStyle/>
            <a:p>
              <a:endParaRPr lang="en-US"/>
            </a:p>
          </p:txBody>
        </p:sp>
      </p:grpSp>
      <p:sp>
        <p:nvSpPr>
          <p:cNvPr id="21" name="Freeform 13">
            <a:extLst>
              <a:ext uri="{FF2B5EF4-FFF2-40B4-BE49-F238E27FC236}">
                <a16:creationId xmlns:a16="http://schemas.microsoft.com/office/drawing/2014/main" id="{A4900F17-EB9A-DA06-196C-9807EB6DFB5B}"/>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1"/>
            <a:stretch>
              <a:fillRect l="-668729"/>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73329"/>
            <a:ext cx="18288000" cy="2334135"/>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1028700" y="72823"/>
            <a:ext cx="14636821" cy="1900492"/>
          </a:xfrm>
          <a:custGeom>
            <a:avLst/>
            <a:gdLst/>
            <a:ahLst/>
            <a:cxnLst/>
            <a:rect l="l" t="t" r="r" b="b"/>
            <a:pathLst>
              <a:path w="14636821" h="1900492">
                <a:moveTo>
                  <a:pt x="0" y="0"/>
                </a:moveTo>
                <a:lnTo>
                  <a:pt x="14636821" y="0"/>
                </a:lnTo>
                <a:lnTo>
                  <a:pt x="14636821"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416132" y="361950"/>
            <a:ext cx="17224864" cy="1181100"/>
          </a:xfrm>
          <a:prstGeom prst="rect">
            <a:avLst/>
          </a:prstGeom>
        </p:spPr>
        <p:txBody>
          <a:bodyPr lIns="0" tIns="0" rIns="0" bIns="0" rtlCol="0" anchor="t">
            <a:spAutoFit/>
          </a:bodyPr>
          <a:lstStyle/>
          <a:p>
            <a:pPr algn="l">
              <a:lnSpc>
                <a:spcPts val="9792"/>
              </a:lnSpc>
            </a:pPr>
            <a:r>
              <a:rPr lang="en-US" sz="6800">
                <a:solidFill>
                  <a:srgbClr val="FFFFFF"/>
                </a:solidFill>
                <a:latin typeface="Abril Fatface"/>
                <a:ea typeface="Abril Fatface"/>
                <a:cs typeface="Abril Fatface"/>
                <a:sym typeface="Abril Fatface"/>
              </a:rPr>
              <a:t>Discussion on Gratitude Science</a:t>
            </a:r>
          </a:p>
        </p:txBody>
      </p:sp>
      <p:grpSp>
        <p:nvGrpSpPr>
          <p:cNvPr id="7" name="Group 7"/>
          <p:cNvGrpSpPr>
            <a:grpSpLocks noGrp="1" noUngrp="1" noRot="1" noMove="1" noResize="1"/>
          </p:cNvGrpSpPr>
          <p:nvPr/>
        </p:nvGrpSpPr>
        <p:grpSpPr>
          <a:xfrm>
            <a:off x="14890173" y="1109698"/>
            <a:ext cx="1550696" cy="1490171"/>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5"/>
              <a:stretch>
                <a:fillRect t="-19" r="-1" b="-18"/>
              </a:stretch>
            </a:blipFill>
          </p:spPr>
          <p:txBody>
            <a:bodyPr/>
            <a:lstStyle/>
            <a:p>
              <a:endParaRPr lang="en-US"/>
            </a:p>
          </p:txBody>
        </p:sp>
      </p:grpSp>
      <p:grpSp>
        <p:nvGrpSpPr>
          <p:cNvPr id="9" name="Group 9"/>
          <p:cNvGrpSpPr>
            <a:grpSpLocks noGrp="1" noUngrp="1" noRot="1" noMove="1" noResize="1"/>
          </p:cNvGrpSpPr>
          <p:nvPr/>
        </p:nvGrpSpPr>
        <p:grpSpPr>
          <a:xfrm>
            <a:off x="15750679" y="432069"/>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6"/>
              <a:stretch>
                <a:fillRect t="-18" r="1" b="-16"/>
              </a:stretch>
            </a:blipFill>
          </p:spPr>
          <p:txBody>
            <a:bodyPr/>
            <a:lstStyle/>
            <a:p>
              <a:endParaRPr lang="en-US"/>
            </a:p>
          </p:txBody>
        </p:sp>
      </p:grpSp>
      <p:sp>
        <p:nvSpPr>
          <p:cNvPr id="11" name="Freeform 11"/>
          <p:cNvSpPr/>
          <p:nvPr/>
        </p:nvSpPr>
        <p:spPr>
          <a:xfrm>
            <a:off x="342206" y="2539971"/>
            <a:ext cx="2713222" cy="2713222"/>
          </a:xfrm>
          <a:custGeom>
            <a:avLst/>
            <a:gdLst/>
            <a:ahLst/>
            <a:cxnLst/>
            <a:rect l="l" t="t" r="r" b="b"/>
            <a:pathLst>
              <a:path w="2713222" h="2713222">
                <a:moveTo>
                  <a:pt x="0" y="0"/>
                </a:moveTo>
                <a:lnTo>
                  <a:pt x="2713222" y="0"/>
                </a:lnTo>
                <a:lnTo>
                  <a:pt x="2713222" y="2713222"/>
                </a:lnTo>
                <a:lnTo>
                  <a:pt x="0" y="271322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5122159" y="2593887"/>
            <a:ext cx="1945533" cy="1945533"/>
          </a:xfrm>
          <a:custGeom>
            <a:avLst/>
            <a:gdLst/>
            <a:ahLst/>
            <a:cxnLst/>
            <a:rect l="l" t="t" r="r" b="b"/>
            <a:pathLst>
              <a:path w="1945533" h="1945533">
                <a:moveTo>
                  <a:pt x="0" y="0"/>
                </a:moveTo>
                <a:lnTo>
                  <a:pt x="1945533" y="0"/>
                </a:lnTo>
                <a:lnTo>
                  <a:pt x="1945533" y="1945533"/>
                </a:lnTo>
                <a:lnTo>
                  <a:pt x="0" y="194553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TextBox 13"/>
          <p:cNvSpPr txBox="1"/>
          <p:nvPr/>
        </p:nvSpPr>
        <p:spPr>
          <a:xfrm>
            <a:off x="5829133" y="2706977"/>
            <a:ext cx="6629734" cy="1219836"/>
          </a:xfrm>
          <a:prstGeom prst="rect">
            <a:avLst/>
          </a:prstGeom>
        </p:spPr>
        <p:txBody>
          <a:bodyPr lIns="0" tIns="0" rIns="0" bIns="0" rtlCol="0" anchor="t">
            <a:spAutoFit/>
          </a:bodyPr>
          <a:lstStyle/>
          <a:p>
            <a:pPr algn="ctr">
              <a:lnSpc>
                <a:spcPts val="9406"/>
              </a:lnSpc>
            </a:pPr>
            <a:r>
              <a:rPr lang="en-US" sz="5599">
                <a:solidFill>
                  <a:srgbClr val="39416C"/>
                </a:solidFill>
                <a:latin typeface="Abril Fatface"/>
                <a:ea typeface="Abril Fatface"/>
                <a:cs typeface="Abril Fatface"/>
                <a:sym typeface="Abril Fatface"/>
              </a:rPr>
              <a:t>Think-Pair-Share</a:t>
            </a:r>
          </a:p>
        </p:txBody>
      </p:sp>
      <p:grpSp>
        <p:nvGrpSpPr>
          <p:cNvPr id="14" name="Group 14"/>
          <p:cNvGrpSpPr/>
          <p:nvPr/>
        </p:nvGrpSpPr>
        <p:grpSpPr>
          <a:xfrm>
            <a:off x="1232727" y="5291294"/>
            <a:ext cx="15822547" cy="3332793"/>
            <a:chOff x="0" y="0"/>
            <a:chExt cx="21096729" cy="4443724"/>
          </a:xfrm>
        </p:grpSpPr>
        <p:sp>
          <p:nvSpPr>
            <p:cNvPr id="15" name="Freeform 15"/>
            <p:cNvSpPr/>
            <p:nvPr/>
          </p:nvSpPr>
          <p:spPr>
            <a:xfrm>
              <a:off x="0" y="0"/>
              <a:ext cx="21096732" cy="4443730"/>
            </a:xfrm>
            <a:custGeom>
              <a:avLst/>
              <a:gdLst/>
              <a:ahLst/>
              <a:cxnLst/>
              <a:rect l="l" t="t" r="r" b="b"/>
              <a:pathLst>
                <a:path w="21096732" h="4443730">
                  <a:moveTo>
                    <a:pt x="0" y="0"/>
                  </a:moveTo>
                  <a:lnTo>
                    <a:pt x="21096732" y="0"/>
                  </a:lnTo>
                  <a:lnTo>
                    <a:pt x="21096732" y="4443730"/>
                  </a:lnTo>
                  <a:lnTo>
                    <a:pt x="0" y="4443730"/>
                  </a:lnTo>
                  <a:lnTo>
                    <a:pt x="0" y="0"/>
                  </a:lnTo>
                  <a:close/>
                </a:path>
              </a:pathLst>
            </a:custGeom>
            <a:blipFill>
              <a:blip r:embed="rId9"/>
              <a:stretch>
                <a:fillRect t="-208" b="-208"/>
              </a:stretch>
            </a:blipFill>
          </p:spPr>
          <p:txBody>
            <a:bodyPr/>
            <a:lstStyle/>
            <a:p>
              <a:endParaRPr lang="en-US"/>
            </a:p>
          </p:txBody>
        </p:sp>
      </p:grpSp>
      <p:grpSp>
        <p:nvGrpSpPr>
          <p:cNvPr id="16" name="Group 16"/>
          <p:cNvGrpSpPr/>
          <p:nvPr/>
        </p:nvGrpSpPr>
        <p:grpSpPr>
          <a:xfrm>
            <a:off x="1832205" y="3616934"/>
            <a:ext cx="2097566" cy="2015696"/>
            <a:chOff x="0" y="0"/>
            <a:chExt cx="2796755" cy="2687595"/>
          </a:xfrm>
        </p:grpSpPr>
        <p:sp>
          <p:nvSpPr>
            <p:cNvPr id="17" name="Freeform 17"/>
            <p:cNvSpPr/>
            <p:nvPr/>
          </p:nvSpPr>
          <p:spPr>
            <a:xfrm>
              <a:off x="0" y="0"/>
              <a:ext cx="2796794" cy="2687574"/>
            </a:xfrm>
            <a:custGeom>
              <a:avLst/>
              <a:gdLst/>
              <a:ahLst/>
              <a:cxnLst/>
              <a:rect l="l" t="t" r="r" b="b"/>
              <a:pathLst>
                <a:path w="2796794" h="2687574">
                  <a:moveTo>
                    <a:pt x="0" y="0"/>
                  </a:moveTo>
                  <a:lnTo>
                    <a:pt x="2796794" y="0"/>
                  </a:lnTo>
                  <a:lnTo>
                    <a:pt x="2796794" y="2687574"/>
                  </a:lnTo>
                  <a:lnTo>
                    <a:pt x="0" y="2687574"/>
                  </a:lnTo>
                  <a:lnTo>
                    <a:pt x="0" y="0"/>
                  </a:lnTo>
                  <a:close/>
                </a:path>
              </a:pathLst>
            </a:custGeom>
            <a:blipFill>
              <a:blip r:embed="rId10"/>
              <a:stretch>
                <a:fillRect r="1"/>
              </a:stretch>
            </a:blipFill>
          </p:spPr>
          <p:txBody>
            <a:bodyPr/>
            <a:lstStyle/>
            <a:p>
              <a:endParaRPr lang="en-US"/>
            </a:p>
          </p:txBody>
        </p:sp>
      </p:grpSp>
      <p:grpSp>
        <p:nvGrpSpPr>
          <p:cNvPr id="22" name="Group 22"/>
          <p:cNvGrpSpPr/>
          <p:nvPr/>
        </p:nvGrpSpPr>
        <p:grpSpPr>
          <a:xfrm>
            <a:off x="13380736" y="3068044"/>
            <a:ext cx="3060133" cy="2942753"/>
            <a:chOff x="0" y="0"/>
            <a:chExt cx="4080177" cy="3923671"/>
          </a:xfrm>
        </p:grpSpPr>
        <p:sp>
          <p:nvSpPr>
            <p:cNvPr id="23" name="Freeform 23"/>
            <p:cNvSpPr/>
            <p:nvPr/>
          </p:nvSpPr>
          <p:spPr>
            <a:xfrm>
              <a:off x="0" y="0"/>
              <a:ext cx="4080129" cy="3923665"/>
            </a:xfrm>
            <a:custGeom>
              <a:avLst/>
              <a:gdLst/>
              <a:ahLst/>
              <a:cxnLst/>
              <a:rect l="l" t="t" r="r" b="b"/>
              <a:pathLst>
                <a:path w="4080129" h="3923665">
                  <a:moveTo>
                    <a:pt x="0" y="0"/>
                  </a:moveTo>
                  <a:lnTo>
                    <a:pt x="4080129" y="0"/>
                  </a:lnTo>
                  <a:lnTo>
                    <a:pt x="4080129" y="3923665"/>
                  </a:lnTo>
                  <a:lnTo>
                    <a:pt x="0" y="3923665"/>
                  </a:lnTo>
                  <a:lnTo>
                    <a:pt x="0" y="0"/>
                  </a:lnTo>
                  <a:close/>
                </a:path>
              </a:pathLst>
            </a:custGeom>
            <a:blipFill>
              <a:blip r:embed="rId11"/>
              <a:stretch>
                <a:fillRect l="-15" r="-16"/>
              </a:stretch>
            </a:blipFill>
          </p:spPr>
          <p:txBody>
            <a:bodyPr/>
            <a:lstStyle/>
            <a:p>
              <a:endParaRPr lang="en-US"/>
            </a:p>
          </p:txBody>
        </p:sp>
      </p:grpSp>
      <p:grpSp>
        <p:nvGrpSpPr>
          <p:cNvPr id="24" name="Group 24"/>
          <p:cNvGrpSpPr/>
          <p:nvPr/>
        </p:nvGrpSpPr>
        <p:grpSpPr>
          <a:xfrm rot="-388229">
            <a:off x="4304422" y="2518519"/>
            <a:ext cx="1635474" cy="1635474"/>
            <a:chOff x="0" y="0"/>
            <a:chExt cx="2180632" cy="2180632"/>
          </a:xfrm>
        </p:grpSpPr>
        <p:sp>
          <p:nvSpPr>
            <p:cNvPr id="25" name="Freeform 25" descr="Shape  Description automatically generated with low confidence"/>
            <p:cNvSpPr/>
            <p:nvPr/>
          </p:nvSpPr>
          <p:spPr>
            <a:xfrm>
              <a:off x="0" y="0"/>
              <a:ext cx="2180590" cy="2180590"/>
            </a:xfrm>
            <a:custGeom>
              <a:avLst/>
              <a:gdLst/>
              <a:ahLst/>
              <a:cxnLst/>
              <a:rect l="l" t="t" r="r" b="b"/>
              <a:pathLst>
                <a:path w="2180590" h="2180590">
                  <a:moveTo>
                    <a:pt x="0" y="0"/>
                  </a:moveTo>
                  <a:lnTo>
                    <a:pt x="2180590" y="0"/>
                  </a:lnTo>
                  <a:lnTo>
                    <a:pt x="2180590" y="2180590"/>
                  </a:lnTo>
                  <a:lnTo>
                    <a:pt x="0" y="2180590"/>
                  </a:lnTo>
                  <a:lnTo>
                    <a:pt x="0" y="0"/>
                  </a:lnTo>
                  <a:close/>
                </a:path>
              </a:pathLst>
            </a:custGeom>
            <a:blipFill>
              <a:blip r:embed="rId12"/>
              <a:stretch>
                <a:fillRect r="-1" b="-1"/>
              </a:stretch>
            </a:blipFill>
          </p:spPr>
          <p:txBody>
            <a:bodyPr/>
            <a:lstStyle/>
            <a:p>
              <a:endParaRPr lang="en-US"/>
            </a:p>
          </p:txBody>
        </p:sp>
      </p:grpSp>
      <p:sp>
        <p:nvSpPr>
          <p:cNvPr id="26" name="Freeform 13">
            <a:extLst>
              <a:ext uri="{FF2B5EF4-FFF2-40B4-BE49-F238E27FC236}">
                <a16:creationId xmlns:a16="http://schemas.microsoft.com/office/drawing/2014/main" id="{558794F6-4DAD-9186-D038-0C9DD160C08B}"/>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3"/>
            <a:stretch>
              <a:fillRect l="-668729"/>
            </a:stretch>
          </a:blipFill>
        </p:spPr>
        <p:txBody>
          <a:bodyPr/>
          <a:lstStyle/>
          <a:p>
            <a:endParaRPr lang="en-US"/>
          </a:p>
        </p:txBody>
      </p:sp>
      <p:pic>
        <p:nvPicPr>
          <p:cNvPr id="28" name="Picture 27">
            <a:extLst>
              <a:ext uri="{FF2B5EF4-FFF2-40B4-BE49-F238E27FC236}">
                <a16:creationId xmlns:a16="http://schemas.microsoft.com/office/drawing/2014/main" id="{EF629910-7C4E-84CC-212E-3CC670A1BCD4}"/>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2331386" y="2436661"/>
            <a:ext cx="1176832" cy="10264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 y="-71740"/>
            <a:ext cx="18288001" cy="1962415"/>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5534956" y="138932"/>
            <a:ext cx="7053515" cy="1621878"/>
          </a:xfrm>
          <a:custGeom>
            <a:avLst/>
            <a:gdLst/>
            <a:ahLst/>
            <a:cxnLst/>
            <a:rect l="l" t="t" r="r" b="b"/>
            <a:pathLst>
              <a:path w="7218087" h="1900492">
                <a:moveTo>
                  <a:pt x="0" y="0"/>
                </a:moveTo>
                <a:lnTo>
                  <a:pt x="7218087" y="0"/>
                </a:lnTo>
                <a:lnTo>
                  <a:pt x="7218087"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6023241" y="260123"/>
            <a:ext cx="6402126" cy="1429687"/>
          </a:xfrm>
          <a:prstGeom prst="rect">
            <a:avLst/>
          </a:prstGeom>
        </p:spPr>
        <p:txBody>
          <a:bodyPr wrap="square"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Action Plan</a:t>
            </a:r>
          </a:p>
        </p:txBody>
      </p:sp>
      <p:grpSp>
        <p:nvGrpSpPr>
          <p:cNvPr id="7" name="Group 7"/>
          <p:cNvGrpSpPr/>
          <p:nvPr/>
        </p:nvGrpSpPr>
        <p:grpSpPr>
          <a:xfrm>
            <a:off x="11830801" y="396055"/>
            <a:ext cx="1515340" cy="1429687"/>
            <a:chOff x="0" y="0"/>
            <a:chExt cx="2067595" cy="1986895"/>
          </a:xfrm>
        </p:grpSpPr>
        <p:sp>
          <p:nvSpPr>
            <p:cNvPr id="8" name="Freeform 8"/>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5"/>
              <a:stretch>
                <a:fillRect t="-19" r="-1" b="-18"/>
              </a:stretch>
            </a:blipFill>
          </p:spPr>
          <p:txBody>
            <a:bodyPr/>
            <a:lstStyle/>
            <a:p>
              <a:endParaRPr lang="en-US"/>
            </a:p>
          </p:txBody>
        </p:sp>
      </p:grpSp>
      <p:grpSp>
        <p:nvGrpSpPr>
          <p:cNvPr id="9" name="Group 9"/>
          <p:cNvGrpSpPr/>
          <p:nvPr/>
        </p:nvGrpSpPr>
        <p:grpSpPr>
          <a:xfrm>
            <a:off x="15750680" y="260123"/>
            <a:ext cx="2479470" cy="1386091"/>
            <a:chOff x="0" y="0"/>
            <a:chExt cx="3383095" cy="1896953"/>
          </a:xfrm>
        </p:grpSpPr>
        <p:sp>
          <p:nvSpPr>
            <p:cNvPr id="10" name="Freeform 10"/>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6"/>
              <a:stretch>
                <a:fillRect t="-18" r="1" b="-16"/>
              </a:stretch>
            </a:blipFill>
          </p:spPr>
          <p:txBody>
            <a:bodyPr/>
            <a:lstStyle/>
            <a:p>
              <a:endParaRPr lang="en-US"/>
            </a:p>
          </p:txBody>
        </p:sp>
      </p:grpSp>
      <p:sp>
        <p:nvSpPr>
          <p:cNvPr id="25" name="Freeform 13">
            <a:extLst>
              <a:ext uri="{FF2B5EF4-FFF2-40B4-BE49-F238E27FC236}">
                <a16:creationId xmlns:a16="http://schemas.microsoft.com/office/drawing/2014/main" id="{9F4C9D70-E15F-CC5C-289E-D66611D0F6D1}"/>
              </a:ext>
            </a:extLst>
          </p:cNvPr>
          <p:cNvSpPr/>
          <p:nvPr/>
        </p:nvSpPr>
        <p:spPr>
          <a:xfrm rot="5400000" flipV="1">
            <a:off x="10201677" y="-829189"/>
            <a:ext cx="693001" cy="5701669"/>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7"/>
            <a:stretch>
              <a:fillRect l="-668729"/>
            </a:stretch>
          </a:blipFill>
        </p:spPr>
        <p:txBody>
          <a:bodyPr/>
          <a:lstStyle/>
          <a:p>
            <a:endParaRPr lang="en-US"/>
          </a:p>
        </p:txBody>
      </p:sp>
      <p:sp>
        <p:nvSpPr>
          <p:cNvPr id="26" name="TextBox 11">
            <a:extLst>
              <a:ext uri="{FF2B5EF4-FFF2-40B4-BE49-F238E27FC236}">
                <a16:creationId xmlns:a16="http://schemas.microsoft.com/office/drawing/2014/main" id="{145C6652-1702-F2DF-1D70-23DB759F6E24}"/>
              </a:ext>
            </a:extLst>
          </p:cNvPr>
          <p:cNvSpPr txBox="1"/>
          <p:nvPr/>
        </p:nvSpPr>
        <p:spPr>
          <a:xfrm>
            <a:off x="1158411" y="2871007"/>
            <a:ext cx="14230286" cy="688975"/>
          </a:xfrm>
          <a:prstGeom prst="rect">
            <a:avLst/>
          </a:prstGeom>
        </p:spPr>
        <p:txBody>
          <a:bodyPr lIns="0" tIns="0" rIns="0" bIns="0" rtlCol="0" anchor="t">
            <a:spAutoFit/>
          </a:bodyPr>
          <a:lstStyle/>
          <a:p>
            <a:pPr algn="l">
              <a:lnSpc>
                <a:spcPts val="5600"/>
              </a:lnSpc>
              <a:spcBef>
                <a:spcPct val="0"/>
              </a:spcBef>
            </a:pPr>
            <a:r>
              <a:rPr lang="en-US" sz="4000">
                <a:solidFill>
                  <a:srgbClr val="39416C"/>
                </a:solidFill>
                <a:latin typeface="Elephant"/>
                <a:ea typeface="Elephant"/>
                <a:cs typeface="Elephant"/>
                <a:sym typeface="Elephant"/>
              </a:rPr>
              <a:t>Detectives are always on the lookout for clues.</a:t>
            </a:r>
          </a:p>
        </p:txBody>
      </p:sp>
      <p:sp>
        <p:nvSpPr>
          <p:cNvPr id="27" name="TextBox 12">
            <a:extLst>
              <a:ext uri="{FF2B5EF4-FFF2-40B4-BE49-F238E27FC236}">
                <a16:creationId xmlns:a16="http://schemas.microsoft.com/office/drawing/2014/main" id="{AC497AE4-2DC6-EB54-1C14-302CEB36036E}"/>
              </a:ext>
            </a:extLst>
          </p:cNvPr>
          <p:cNvSpPr txBox="1"/>
          <p:nvPr/>
        </p:nvSpPr>
        <p:spPr>
          <a:xfrm>
            <a:off x="1158411" y="5350047"/>
            <a:ext cx="15418068" cy="1393825"/>
          </a:xfrm>
          <a:prstGeom prst="rect">
            <a:avLst/>
          </a:prstGeom>
        </p:spPr>
        <p:txBody>
          <a:bodyPr lIns="0" tIns="0" rIns="0" bIns="0" rtlCol="0" anchor="t">
            <a:spAutoFit/>
          </a:bodyPr>
          <a:lstStyle/>
          <a:p>
            <a:pPr algn="l">
              <a:lnSpc>
                <a:spcPts val="5600"/>
              </a:lnSpc>
            </a:pPr>
            <a:r>
              <a:rPr lang="en-US" sz="4000">
                <a:solidFill>
                  <a:srgbClr val="39416C"/>
                </a:solidFill>
                <a:latin typeface="Elephant"/>
                <a:ea typeface="Elephant"/>
                <a:cs typeface="Elephant"/>
                <a:sym typeface="Elephant"/>
              </a:rPr>
              <a:t>As a class, we will make our own gratitude jar (or journals).</a:t>
            </a:r>
          </a:p>
          <a:p>
            <a:pPr algn="l">
              <a:lnSpc>
                <a:spcPts val="5600"/>
              </a:lnSpc>
              <a:spcBef>
                <a:spcPct val="0"/>
              </a:spcBef>
            </a:pPr>
            <a:endParaRPr lang="en-US" sz="4000">
              <a:solidFill>
                <a:srgbClr val="39416C"/>
              </a:solidFill>
              <a:latin typeface="Elephant"/>
              <a:ea typeface="Elephant"/>
              <a:cs typeface="Elephant"/>
              <a:sym typeface="Elephant"/>
            </a:endParaRPr>
          </a:p>
        </p:txBody>
      </p:sp>
      <p:sp>
        <p:nvSpPr>
          <p:cNvPr id="28" name="TextBox 13">
            <a:extLst>
              <a:ext uri="{FF2B5EF4-FFF2-40B4-BE49-F238E27FC236}">
                <a16:creationId xmlns:a16="http://schemas.microsoft.com/office/drawing/2014/main" id="{F23D1F2B-582E-A4D7-CC3A-A42EDAD71C0A}"/>
              </a:ext>
            </a:extLst>
          </p:cNvPr>
          <p:cNvSpPr txBox="1"/>
          <p:nvPr/>
        </p:nvSpPr>
        <p:spPr>
          <a:xfrm>
            <a:off x="1158411" y="6658146"/>
            <a:ext cx="16531332" cy="2134235"/>
          </a:xfrm>
          <a:prstGeom prst="rect">
            <a:avLst/>
          </a:prstGeom>
        </p:spPr>
        <p:txBody>
          <a:bodyPr lIns="0" tIns="0" rIns="0" bIns="0" rtlCol="0" anchor="t">
            <a:spAutoFit/>
          </a:bodyPr>
          <a:lstStyle/>
          <a:p>
            <a:pPr algn="l">
              <a:lnSpc>
                <a:spcPts val="5600"/>
              </a:lnSpc>
            </a:pPr>
            <a:r>
              <a:rPr lang="en-US" sz="4000">
                <a:solidFill>
                  <a:srgbClr val="39416C"/>
                </a:solidFill>
                <a:latin typeface="Elephant"/>
                <a:ea typeface="Elephant"/>
                <a:cs typeface="Elephant"/>
                <a:sym typeface="Elephant"/>
              </a:rPr>
              <a:t>Each day, watch for acts of gratitude or remember things you feel grateful for.</a:t>
            </a:r>
          </a:p>
          <a:p>
            <a:pPr algn="l">
              <a:lnSpc>
                <a:spcPts val="5880"/>
              </a:lnSpc>
              <a:spcBef>
                <a:spcPct val="0"/>
              </a:spcBef>
            </a:pPr>
            <a:endParaRPr lang="en-US" sz="4000">
              <a:solidFill>
                <a:srgbClr val="39416C"/>
              </a:solidFill>
              <a:latin typeface="Elephant"/>
              <a:ea typeface="Elephant"/>
              <a:cs typeface="Elephant"/>
              <a:sym typeface="Elephant"/>
            </a:endParaRPr>
          </a:p>
        </p:txBody>
      </p:sp>
      <p:sp>
        <p:nvSpPr>
          <p:cNvPr id="29" name="TextBox 15">
            <a:extLst>
              <a:ext uri="{FF2B5EF4-FFF2-40B4-BE49-F238E27FC236}">
                <a16:creationId xmlns:a16="http://schemas.microsoft.com/office/drawing/2014/main" id="{3AE93D40-C313-57D4-3F61-2A9CFE4DF8F1}"/>
              </a:ext>
            </a:extLst>
          </p:cNvPr>
          <p:cNvSpPr txBox="1"/>
          <p:nvPr/>
        </p:nvSpPr>
        <p:spPr>
          <a:xfrm>
            <a:off x="416967" y="2597941"/>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30" name="TextBox 16">
            <a:extLst>
              <a:ext uri="{FF2B5EF4-FFF2-40B4-BE49-F238E27FC236}">
                <a16:creationId xmlns:a16="http://schemas.microsoft.com/office/drawing/2014/main" id="{E874E759-E572-634F-AA47-ECAD7CDD37A9}"/>
              </a:ext>
            </a:extLst>
          </p:cNvPr>
          <p:cNvSpPr txBox="1"/>
          <p:nvPr/>
        </p:nvSpPr>
        <p:spPr>
          <a:xfrm>
            <a:off x="416967" y="3874911"/>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31" name="TextBox 17">
            <a:extLst>
              <a:ext uri="{FF2B5EF4-FFF2-40B4-BE49-F238E27FC236}">
                <a16:creationId xmlns:a16="http://schemas.microsoft.com/office/drawing/2014/main" id="{AAEADA70-CA4C-6A50-C78D-374B639EF04B}"/>
              </a:ext>
            </a:extLst>
          </p:cNvPr>
          <p:cNvSpPr txBox="1"/>
          <p:nvPr/>
        </p:nvSpPr>
        <p:spPr>
          <a:xfrm>
            <a:off x="416967" y="5183010"/>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32" name="TextBox 18">
            <a:extLst>
              <a:ext uri="{FF2B5EF4-FFF2-40B4-BE49-F238E27FC236}">
                <a16:creationId xmlns:a16="http://schemas.microsoft.com/office/drawing/2014/main" id="{E7304F51-FCE6-6662-4AC7-74C7BD464B90}"/>
              </a:ext>
            </a:extLst>
          </p:cNvPr>
          <p:cNvSpPr txBox="1"/>
          <p:nvPr/>
        </p:nvSpPr>
        <p:spPr>
          <a:xfrm>
            <a:off x="152400" y="1838399"/>
            <a:ext cx="11290953" cy="962660"/>
          </a:xfrm>
          <a:prstGeom prst="rect">
            <a:avLst/>
          </a:prstGeom>
        </p:spPr>
        <p:txBody>
          <a:bodyPr lIns="0" tIns="0" rIns="0" bIns="0" rtlCol="0" anchor="t">
            <a:spAutoFit/>
          </a:bodyPr>
          <a:lstStyle/>
          <a:p>
            <a:pPr algn="just">
              <a:lnSpc>
                <a:spcPts val="7840"/>
              </a:lnSpc>
              <a:spcBef>
                <a:spcPct val="0"/>
              </a:spcBef>
            </a:pPr>
            <a:r>
              <a:rPr lang="en-US" sz="5600">
                <a:solidFill>
                  <a:srgbClr val="39416C"/>
                </a:solidFill>
                <a:latin typeface="Jost"/>
                <a:ea typeface="Jost"/>
                <a:cs typeface="Jost"/>
                <a:sym typeface="Jost"/>
              </a:rPr>
              <a:t>Gratitude detectives</a:t>
            </a:r>
          </a:p>
        </p:txBody>
      </p:sp>
      <p:sp>
        <p:nvSpPr>
          <p:cNvPr id="33" name="TextBox 19">
            <a:extLst>
              <a:ext uri="{FF2B5EF4-FFF2-40B4-BE49-F238E27FC236}">
                <a16:creationId xmlns:a16="http://schemas.microsoft.com/office/drawing/2014/main" id="{CDBA971B-5EA3-E2D1-A90F-8404D37299AF}"/>
              </a:ext>
            </a:extLst>
          </p:cNvPr>
          <p:cNvSpPr txBox="1"/>
          <p:nvPr/>
        </p:nvSpPr>
        <p:spPr>
          <a:xfrm>
            <a:off x="416967" y="7103440"/>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34" name="TextBox 20">
            <a:extLst>
              <a:ext uri="{FF2B5EF4-FFF2-40B4-BE49-F238E27FC236}">
                <a16:creationId xmlns:a16="http://schemas.microsoft.com/office/drawing/2014/main" id="{1DF92301-6127-C3CB-82E2-D61907874B82}"/>
              </a:ext>
            </a:extLst>
          </p:cNvPr>
          <p:cNvSpPr txBox="1"/>
          <p:nvPr/>
        </p:nvSpPr>
        <p:spPr>
          <a:xfrm>
            <a:off x="1158411" y="8596960"/>
            <a:ext cx="16469271" cy="2098675"/>
          </a:xfrm>
          <a:prstGeom prst="rect">
            <a:avLst/>
          </a:prstGeom>
        </p:spPr>
        <p:txBody>
          <a:bodyPr lIns="0" tIns="0" rIns="0" bIns="0" rtlCol="0" anchor="t">
            <a:spAutoFit/>
          </a:bodyPr>
          <a:lstStyle/>
          <a:p>
            <a:pPr algn="l">
              <a:lnSpc>
                <a:spcPts val="5600"/>
              </a:lnSpc>
            </a:pPr>
            <a:r>
              <a:rPr lang="en-US" sz="4000">
                <a:solidFill>
                  <a:srgbClr val="39416C"/>
                </a:solidFill>
                <a:latin typeface="Elephant"/>
                <a:ea typeface="Elephant"/>
                <a:cs typeface="Elephant"/>
                <a:sym typeface="Elephant"/>
              </a:rPr>
              <a:t>When you come back to school, write them down and we’ll share at the end of the week! </a:t>
            </a:r>
          </a:p>
          <a:p>
            <a:pPr algn="l">
              <a:lnSpc>
                <a:spcPts val="5600"/>
              </a:lnSpc>
              <a:spcBef>
                <a:spcPct val="0"/>
              </a:spcBef>
            </a:pPr>
            <a:endParaRPr lang="en-US" sz="4000">
              <a:solidFill>
                <a:srgbClr val="39416C"/>
              </a:solidFill>
              <a:latin typeface="Elephant"/>
              <a:ea typeface="Elephant"/>
              <a:cs typeface="Elephant"/>
              <a:sym typeface="Elephant"/>
            </a:endParaRPr>
          </a:p>
        </p:txBody>
      </p:sp>
      <p:sp>
        <p:nvSpPr>
          <p:cNvPr id="35" name="TextBox 14">
            <a:extLst>
              <a:ext uri="{FF2B5EF4-FFF2-40B4-BE49-F238E27FC236}">
                <a16:creationId xmlns:a16="http://schemas.microsoft.com/office/drawing/2014/main" id="{0BB12590-B12D-7EC8-BC9F-2D54E57CD964}"/>
              </a:ext>
            </a:extLst>
          </p:cNvPr>
          <p:cNvSpPr txBox="1"/>
          <p:nvPr/>
        </p:nvSpPr>
        <p:spPr>
          <a:xfrm>
            <a:off x="416967" y="1468261"/>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36" name="TextBox 10">
            <a:extLst>
              <a:ext uri="{FF2B5EF4-FFF2-40B4-BE49-F238E27FC236}">
                <a16:creationId xmlns:a16="http://schemas.microsoft.com/office/drawing/2014/main" id="{4F963466-CC5B-F83D-6608-B7216EE1FEFD}"/>
              </a:ext>
            </a:extLst>
          </p:cNvPr>
          <p:cNvSpPr txBox="1"/>
          <p:nvPr/>
        </p:nvSpPr>
        <p:spPr>
          <a:xfrm>
            <a:off x="1158411" y="4055886"/>
            <a:ext cx="19803444" cy="1393825"/>
          </a:xfrm>
          <a:prstGeom prst="rect">
            <a:avLst/>
          </a:prstGeom>
        </p:spPr>
        <p:txBody>
          <a:bodyPr lIns="0" tIns="0" rIns="0" bIns="0" rtlCol="0" anchor="t">
            <a:spAutoFit/>
          </a:bodyPr>
          <a:lstStyle/>
          <a:p>
            <a:pPr algn="just">
              <a:lnSpc>
                <a:spcPts val="5600"/>
              </a:lnSpc>
            </a:pPr>
            <a:r>
              <a:rPr lang="en-US" sz="4000">
                <a:solidFill>
                  <a:srgbClr val="39416C"/>
                </a:solidFill>
                <a:latin typeface="Elephant"/>
                <a:ea typeface="Elephant"/>
                <a:cs typeface="Elephant"/>
                <a:sym typeface="Elephant"/>
              </a:rPr>
              <a:t>Over the next few days, we are going to be on the look for gratitude!</a:t>
            </a:r>
          </a:p>
          <a:p>
            <a:pPr algn="just">
              <a:lnSpc>
                <a:spcPts val="5600"/>
              </a:lnSpc>
              <a:spcBef>
                <a:spcPct val="0"/>
              </a:spcBef>
            </a:pPr>
            <a:endParaRPr lang="en-US" sz="4000">
              <a:solidFill>
                <a:srgbClr val="39416C"/>
              </a:solidFill>
              <a:latin typeface="Elephant"/>
              <a:ea typeface="Elephant"/>
              <a:cs typeface="Elephant"/>
              <a:sym typeface="Elephan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3"/>
          <p:cNvSpPr txBox="1"/>
          <p:nvPr/>
        </p:nvSpPr>
        <p:spPr>
          <a:xfrm>
            <a:off x="703940" y="2390606"/>
            <a:ext cx="16880120" cy="7298088"/>
          </a:xfrm>
          <a:prstGeom prst="rect">
            <a:avLst/>
          </a:prstGeom>
        </p:spPr>
        <p:txBody>
          <a:bodyPr lIns="0" tIns="0" rIns="0" bIns="0" rtlCol="0" anchor="t">
            <a:spAutoFit/>
          </a:bodyPr>
          <a:lstStyle/>
          <a:p>
            <a:pPr algn="ctr">
              <a:lnSpc>
                <a:spcPts val="9574"/>
              </a:lnSpc>
            </a:pPr>
            <a:r>
              <a:rPr lang="en-US" sz="5698" b="1" u="sng">
                <a:solidFill>
                  <a:srgbClr val="39416C"/>
                </a:solidFill>
                <a:latin typeface="Jost" pitchFamily="2" charset="0"/>
                <a:ea typeface="Jost" pitchFamily="2" charset="0"/>
                <a:cs typeface="Arimo Bold"/>
                <a:sym typeface="Arimo Bold"/>
              </a:rPr>
              <a:t>Write down two things </a:t>
            </a:r>
          </a:p>
          <a:p>
            <a:pPr algn="ctr">
              <a:lnSpc>
                <a:spcPts val="9574"/>
              </a:lnSpc>
            </a:pPr>
            <a:r>
              <a:rPr lang="en-US" sz="5698">
                <a:solidFill>
                  <a:srgbClr val="39416C"/>
                </a:solidFill>
                <a:latin typeface="Jost" pitchFamily="2" charset="0"/>
                <a:ea typeface="Jost" pitchFamily="2" charset="0"/>
                <a:cs typeface="Arimo"/>
                <a:sym typeface="Arimo"/>
              </a:rPr>
              <a:t>you learned about gratitude today. </a:t>
            </a:r>
          </a:p>
          <a:p>
            <a:pPr algn="ctr">
              <a:lnSpc>
                <a:spcPts val="9574"/>
              </a:lnSpc>
            </a:pPr>
            <a:r>
              <a:rPr lang="en-US" sz="5698">
                <a:solidFill>
                  <a:srgbClr val="39416C"/>
                </a:solidFill>
                <a:latin typeface="Jost" pitchFamily="2" charset="0"/>
                <a:ea typeface="Jost" pitchFamily="2" charset="0"/>
                <a:cs typeface="Arimo"/>
                <a:sym typeface="Arimo"/>
              </a:rPr>
              <a:t>Did anything surprise you?</a:t>
            </a:r>
          </a:p>
          <a:p>
            <a:pPr algn="ctr">
              <a:lnSpc>
                <a:spcPts val="9574"/>
              </a:lnSpc>
            </a:pPr>
            <a:endParaRPr lang="en-US" sz="5698">
              <a:solidFill>
                <a:srgbClr val="39416C"/>
              </a:solidFill>
              <a:latin typeface="Jost" pitchFamily="2" charset="0"/>
              <a:ea typeface="Jost" pitchFamily="2" charset="0"/>
              <a:cs typeface="Arimo"/>
              <a:sym typeface="Arimo"/>
            </a:endParaRPr>
          </a:p>
          <a:p>
            <a:pPr algn="ctr">
              <a:lnSpc>
                <a:spcPts val="9574"/>
              </a:lnSpc>
            </a:pPr>
            <a:r>
              <a:rPr lang="en-US" sz="5698" b="1" u="sng">
                <a:solidFill>
                  <a:srgbClr val="39416C"/>
                </a:solidFill>
                <a:latin typeface="Jost" pitchFamily="2" charset="0"/>
                <a:ea typeface="Jost" pitchFamily="2" charset="0"/>
                <a:cs typeface="Arimo Bold"/>
                <a:sym typeface="Arimo Bold"/>
              </a:rPr>
              <a:t>Write down two places </a:t>
            </a:r>
          </a:p>
          <a:p>
            <a:pPr algn="ctr">
              <a:lnSpc>
                <a:spcPts val="9574"/>
              </a:lnSpc>
            </a:pPr>
            <a:r>
              <a:rPr lang="en-US" sz="5698">
                <a:solidFill>
                  <a:srgbClr val="39416C"/>
                </a:solidFill>
                <a:latin typeface="Jost" pitchFamily="2" charset="0"/>
                <a:ea typeface="Jost" pitchFamily="2" charset="0"/>
                <a:cs typeface="Arimo"/>
                <a:sym typeface="Arimo"/>
              </a:rPr>
              <a:t>where you'll look for gratitude in the next few days.</a:t>
            </a:r>
          </a:p>
        </p:txBody>
      </p:sp>
      <p:sp>
        <p:nvSpPr>
          <p:cNvPr id="2" name="Freeform 2"/>
          <p:cNvSpPr>
            <a:spLocks noGrp="1" noRot="1" noMove="1" noResize="1" noEditPoints="1" noAdjustHandles="1" noChangeArrowheads="1" noChangeShapeType="1"/>
          </p:cNvSpPr>
          <p:nvPr/>
        </p:nvSpPr>
        <p:spPr>
          <a:xfrm>
            <a:off x="0" y="-135341"/>
            <a:ext cx="18288000" cy="2396148"/>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1981139" y="138932"/>
            <a:ext cx="12695890" cy="1900492"/>
          </a:xfrm>
          <a:custGeom>
            <a:avLst/>
            <a:gdLst/>
            <a:ahLst/>
            <a:cxnLst/>
            <a:rect l="l" t="t" r="r" b="b"/>
            <a:pathLst>
              <a:path w="12695890" h="1900492">
                <a:moveTo>
                  <a:pt x="0" y="0"/>
                </a:moveTo>
                <a:lnTo>
                  <a:pt x="12695890" y="0"/>
                </a:lnTo>
                <a:lnTo>
                  <a:pt x="12695890"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2424619" y="314751"/>
            <a:ext cx="13438763"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Reflection and Closing</a:t>
            </a:r>
          </a:p>
        </p:txBody>
      </p:sp>
      <p:grpSp>
        <p:nvGrpSpPr>
          <p:cNvPr id="7" name="Group 7"/>
          <p:cNvGrpSpPr>
            <a:grpSpLocks noGrp="1" noUngrp="1" noRot="1" noMove="1" noResize="1"/>
          </p:cNvGrpSpPr>
          <p:nvPr/>
        </p:nvGrpSpPr>
        <p:grpSpPr>
          <a:xfrm>
            <a:off x="14420640" y="247428"/>
            <a:ext cx="1550696" cy="1490171"/>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5"/>
              <a:stretch>
                <a:fillRect t="-19" r="-1" b="-18"/>
              </a:stretch>
            </a:blipFill>
          </p:spPr>
          <p:txBody>
            <a:bodyPr/>
            <a:lstStyle/>
            <a:p>
              <a:endParaRPr lang="en-US"/>
            </a:p>
          </p:txBody>
        </p:sp>
      </p:grpSp>
      <p:grpSp>
        <p:nvGrpSpPr>
          <p:cNvPr id="9" name="Group 9"/>
          <p:cNvGrpSpPr>
            <a:grpSpLocks noGrp="1" noUngrp="1" noRot="1" noMove="1" noResize="1"/>
          </p:cNvGrpSpPr>
          <p:nvPr/>
        </p:nvGrpSpPr>
        <p:grpSpPr>
          <a:xfrm>
            <a:off x="15750679" y="432069"/>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6"/>
              <a:stretch>
                <a:fillRect t="-18" r="1" b="-16"/>
              </a:stretch>
            </a:blipFill>
          </p:spPr>
          <p:txBody>
            <a:bodyPr/>
            <a:lstStyle/>
            <a:p>
              <a:endParaRPr lang="en-US"/>
            </a:p>
          </p:txBody>
        </p:sp>
      </p:grpSp>
      <p:grpSp>
        <p:nvGrpSpPr>
          <p:cNvPr id="14" name="Group 14"/>
          <p:cNvGrpSpPr/>
          <p:nvPr/>
        </p:nvGrpSpPr>
        <p:grpSpPr>
          <a:xfrm>
            <a:off x="13512282" y="4345401"/>
            <a:ext cx="2904736" cy="2791361"/>
            <a:chOff x="0" y="0"/>
            <a:chExt cx="3872981" cy="3721815"/>
          </a:xfrm>
        </p:grpSpPr>
        <p:sp>
          <p:nvSpPr>
            <p:cNvPr id="15" name="Freeform 15"/>
            <p:cNvSpPr/>
            <p:nvPr/>
          </p:nvSpPr>
          <p:spPr>
            <a:xfrm>
              <a:off x="0" y="0"/>
              <a:ext cx="3872992" cy="3721862"/>
            </a:xfrm>
            <a:custGeom>
              <a:avLst/>
              <a:gdLst/>
              <a:ahLst/>
              <a:cxnLst/>
              <a:rect l="l" t="t" r="r" b="b"/>
              <a:pathLst>
                <a:path w="3872992" h="3721862">
                  <a:moveTo>
                    <a:pt x="0" y="0"/>
                  </a:moveTo>
                  <a:lnTo>
                    <a:pt x="3872992" y="0"/>
                  </a:lnTo>
                  <a:lnTo>
                    <a:pt x="3872992" y="3721862"/>
                  </a:lnTo>
                  <a:lnTo>
                    <a:pt x="0" y="3721862"/>
                  </a:lnTo>
                  <a:lnTo>
                    <a:pt x="0" y="0"/>
                  </a:lnTo>
                  <a:close/>
                </a:path>
              </a:pathLst>
            </a:custGeom>
            <a:blipFill>
              <a:blip r:embed="rId7"/>
              <a:stretch>
                <a:fillRect t="-19" b="-18"/>
              </a:stretch>
            </a:blipFill>
          </p:spPr>
          <p:txBody>
            <a:bodyPr/>
            <a:lstStyle/>
            <a:p>
              <a:endParaRPr lang="en-US"/>
            </a:p>
          </p:txBody>
        </p:sp>
      </p:grpSp>
      <p:grpSp>
        <p:nvGrpSpPr>
          <p:cNvPr id="16" name="Group 16"/>
          <p:cNvGrpSpPr/>
          <p:nvPr/>
        </p:nvGrpSpPr>
        <p:grpSpPr>
          <a:xfrm>
            <a:off x="284296" y="1435785"/>
            <a:ext cx="3393686" cy="3263511"/>
            <a:chOff x="0" y="0"/>
            <a:chExt cx="4524915" cy="4351348"/>
          </a:xfrm>
        </p:grpSpPr>
        <p:sp>
          <p:nvSpPr>
            <p:cNvPr id="17" name="Freeform 17"/>
            <p:cNvSpPr/>
            <p:nvPr/>
          </p:nvSpPr>
          <p:spPr>
            <a:xfrm>
              <a:off x="0" y="0"/>
              <a:ext cx="4524883" cy="4351401"/>
            </a:xfrm>
            <a:custGeom>
              <a:avLst/>
              <a:gdLst/>
              <a:ahLst/>
              <a:cxnLst/>
              <a:rect l="l" t="t" r="r" b="b"/>
              <a:pathLst>
                <a:path w="4524883" h="4351401">
                  <a:moveTo>
                    <a:pt x="0" y="0"/>
                  </a:moveTo>
                  <a:lnTo>
                    <a:pt x="4524883" y="0"/>
                  </a:lnTo>
                  <a:lnTo>
                    <a:pt x="4524883" y="4351401"/>
                  </a:lnTo>
                  <a:lnTo>
                    <a:pt x="0" y="4351401"/>
                  </a:lnTo>
                  <a:lnTo>
                    <a:pt x="0" y="0"/>
                  </a:lnTo>
                  <a:close/>
                </a:path>
              </a:pathLst>
            </a:custGeom>
            <a:blipFill>
              <a:blip r:embed="rId8"/>
              <a:stretch>
                <a:fillRect l="-15" r="-16" b="1"/>
              </a:stretch>
            </a:blipFill>
          </p:spPr>
          <p:txBody>
            <a:bodyPr/>
            <a:lstStyle/>
            <a:p>
              <a:endParaRPr lang="en-US"/>
            </a:p>
          </p:txBody>
        </p:sp>
      </p:grpSp>
      <p:sp>
        <p:nvSpPr>
          <p:cNvPr id="19" name="Freeform 13">
            <a:extLst>
              <a:ext uri="{FF2B5EF4-FFF2-40B4-BE49-F238E27FC236}">
                <a16:creationId xmlns:a16="http://schemas.microsoft.com/office/drawing/2014/main" id="{18356C2C-9BE9-0148-1AE3-1141B68E3408}"/>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9"/>
            <a:stretch>
              <a:fillRect l="-668729"/>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
            <a:extLst>
              <a:ext uri="{FF2B5EF4-FFF2-40B4-BE49-F238E27FC236}">
                <a16:creationId xmlns:a16="http://schemas.microsoft.com/office/drawing/2014/main" id="{F57116B4-22C6-FAFB-00BC-A0031CA82CB7}"/>
              </a:ext>
            </a:extLst>
          </p:cNvPr>
          <p:cNvGrpSpPr/>
          <p:nvPr/>
        </p:nvGrpSpPr>
        <p:grpSpPr>
          <a:xfrm>
            <a:off x="0" y="0"/>
            <a:ext cx="18288000" cy="1515251"/>
            <a:chOff x="0" y="0"/>
            <a:chExt cx="4816593" cy="399078"/>
          </a:xfrm>
          <a:solidFill>
            <a:srgbClr val="DAC9FF"/>
          </a:solidFill>
        </p:grpSpPr>
        <p:sp>
          <p:nvSpPr>
            <p:cNvPr id="23" name="Freeform 3">
              <a:extLst>
                <a:ext uri="{FF2B5EF4-FFF2-40B4-BE49-F238E27FC236}">
                  <a16:creationId xmlns:a16="http://schemas.microsoft.com/office/drawing/2014/main" id="{C4BE4F47-EE68-776F-5EB6-A3A3FDB7DED3}"/>
                </a:ext>
              </a:extLst>
            </p:cNvPr>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grpFill/>
          </p:spPr>
          <p:txBody>
            <a:bodyPr/>
            <a:lstStyle/>
            <a:p>
              <a:endParaRPr lang="en-US"/>
            </a:p>
          </p:txBody>
        </p:sp>
        <p:sp>
          <p:nvSpPr>
            <p:cNvPr id="24" name="TextBox 4">
              <a:extLst>
                <a:ext uri="{FF2B5EF4-FFF2-40B4-BE49-F238E27FC236}">
                  <a16:creationId xmlns:a16="http://schemas.microsoft.com/office/drawing/2014/main" id="{32B42661-CB16-06B1-42F0-2963BF91659D}"/>
                </a:ext>
              </a:extLst>
            </p:cNvPr>
            <p:cNvSpPr txBox="1"/>
            <p:nvPr/>
          </p:nvSpPr>
          <p:spPr>
            <a:xfrm>
              <a:off x="0" y="-38100"/>
              <a:ext cx="4816593" cy="437178"/>
            </a:xfrm>
            <a:prstGeom prst="rect">
              <a:avLst/>
            </a:prstGeom>
            <a:grpFill/>
          </p:spPr>
          <p:txBody>
            <a:bodyPr lIns="50800" tIns="50800" rIns="50800" bIns="50800" rtlCol="0" anchor="ctr"/>
            <a:lstStyle/>
            <a:p>
              <a:pPr algn="ctr">
                <a:lnSpc>
                  <a:spcPts val="2659"/>
                </a:lnSpc>
              </a:pPr>
              <a:endParaRPr/>
            </a:p>
          </p:txBody>
        </p:sp>
      </p:grpSp>
      <p:grpSp>
        <p:nvGrpSpPr>
          <p:cNvPr id="25" name="Group 5">
            <a:extLst>
              <a:ext uri="{FF2B5EF4-FFF2-40B4-BE49-F238E27FC236}">
                <a16:creationId xmlns:a16="http://schemas.microsoft.com/office/drawing/2014/main" id="{D229AA56-6357-D7D3-931B-776205F03262}"/>
              </a:ext>
            </a:extLst>
          </p:cNvPr>
          <p:cNvGrpSpPr/>
          <p:nvPr/>
        </p:nvGrpSpPr>
        <p:grpSpPr>
          <a:xfrm>
            <a:off x="15172203" y="909998"/>
            <a:ext cx="1838661" cy="1018017"/>
            <a:chOff x="0" y="0"/>
            <a:chExt cx="812800" cy="450025"/>
          </a:xfrm>
          <a:solidFill>
            <a:srgbClr val="DAC9FF"/>
          </a:solidFill>
        </p:grpSpPr>
        <p:sp>
          <p:nvSpPr>
            <p:cNvPr id="26" name="Freeform 6">
              <a:extLst>
                <a:ext uri="{FF2B5EF4-FFF2-40B4-BE49-F238E27FC236}">
                  <a16:creationId xmlns:a16="http://schemas.microsoft.com/office/drawing/2014/main" id="{5FF4C633-F1CB-2496-7A16-FB11E67844E9}"/>
                </a:ext>
              </a:extLst>
            </p:cNvPr>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grpFill/>
          </p:spPr>
          <p:txBody>
            <a:bodyPr/>
            <a:lstStyle/>
            <a:p>
              <a:endParaRPr lang="en-US"/>
            </a:p>
          </p:txBody>
        </p:sp>
        <p:sp>
          <p:nvSpPr>
            <p:cNvPr id="27" name="TextBox 7">
              <a:extLst>
                <a:ext uri="{FF2B5EF4-FFF2-40B4-BE49-F238E27FC236}">
                  <a16:creationId xmlns:a16="http://schemas.microsoft.com/office/drawing/2014/main" id="{FEA27822-2A88-0969-C0B4-4DFDFA8C7FFD}"/>
                </a:ext>
              </a:extLst>
            </p:cNvPr>
            <p:cNvSpPr txBox="1"/>
            <p:nvPr/>
          </p:nvSpPr>
          <p:spPr>
            <a:xfrm>
              <a:off x="127000" y="-5955"/>
              <a:ext cx="558800" cy="247040"/>
            </a:xfrm>
            <a:prstGeom prst="rect">
              <a:avLst/>
            </a:prstGeom>
            <a:grpFill/>
          </p:spPr>
          <p:txBody>
            <a:bodyPr lIns="50800" tIns="50800" rIns="50800" bIns="50800" rtlCol="0" anchor="ctr"/>
            <a:lstStyle/>
            <a:p>
              <a:pPr algn="ctr">
                <a:lnSpc>
                  <a:spcPts val="2659"/>
                </a:lnSpc>
              </a:pPr>
              <a:endParaRPr/>
            </a:p>
          </p:txBody>
        </p:sp>
      </p:grpSp>
      <p:sp>
        <p:nvSpPr>
          <p:cNvPr id="28" name="TextBox 8">
            <a:extLst>
              <a:ext uri="{FF2B5EF4-FFF2-40B4-BE49-F238E27FC236}">
                <a16:creationId xmlns:a16="http://schemas.microsoft.com/office/drawing/2014/main" id="{F4604831-49BC-4CC7-5415-694E5CD07B24}"/>
              </a:ext>
            </a:extLst>
          </p:cNvPr>
          <p:cNvSpPr txBox="1"/>
          <p:nvPr/>
        </p:nvSpPr>
        <p:spPr>
          <a:xfrm>
            <a:off x="416967" y="103344"/>
            <a:ext cx="11290953"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Gratitude Quiz!</a:t>
            </a:r>
          </a:p>
        </p:txBody>
      </p:sp>
      <p:sp>
        <p:nvSpPr>
          <p:cNvPr id="29" name="Freeform 9">
            <a:extLst>
              <a:ext uri="{FF2B5EF4-FFF2-40B4-BE49-F238E27FC236}">
                <a16:creationId xmlns:a16="http://schemas.microsoft.com/office/drawing/2014/main" id="{D8441066-6130-B98D-85D6-D384DD07B580}"/>
              </a:ext>
            </a:extLst>
          </p:cNvPr>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3"/>
            <a:stretch>
              <a:fillRect/>
            </a:stretch>
          </a:blipFill>
        </p:spPr>
        <p:txBody>
          <a:bodyPr/>
          <a:lstStyle/>
          <a:p>
            <a:endParaRPr lang="en-US"/>
          </a:p>
        </p:txBody>
      </p:sp>
      <p:sp>
        <p:nvSpPr>
          <p:cNvPr id="30" name="TextBox 10">
            <a:extLst>
              <a:ext uri="{FF2B5EF4-FFF2-40B4-BE49-F238E27FC236}">
                <a16:creationId xmlns:a16="http://schemas.microsoft.com/office/drawing/2014/main" id="{2D55249B-569C-9C8C-43E7-04EE40F70C7C}"/>
              </a:ext>
            </a:extLst>
          </p:cNvPr>
          <p:cNvSpPr txBox="1"/>
          <p:nvPr/>
        </p:nvSpPr>
        <p:spPr>
          <a:xfrm>
            <a:off x="191210" y="2146464"/>
            <a:ext cx="15976138" cy="8092087"/>
          </a:xfrm>
          <a:prstGeom prst="rect">
            <a:avLst/>
          </a:prstGeom>
        </p:spPr>
        <p:txBody>
          <a:bodyPr lIns="0" tIns="0" rIns="0" bIns="0" rtlCol="0" anchor="t">
            <a:spAutoFit/>
          </a:bodyPr>
          <a:lstStyle/>
          <a:p>
            <a:pPr algn="l">
              <a:lnSpc>
                <a:spcPts val="5337"/>
              </a:lnSpc>
              <a:spcBef>
                <a:spcPct val="0"/>
              </a:spcBef>
            </a:pPr>
            <a:r>
              <a:rPr lang="en-US" sz="3200">
                <a:solidFill>
                  <a:srgbClr val="39416C"/>
                </a:solidFill>
                <a:latin typeface="Canva Sans"/>
                <a:ea typeface="Canva Sans"/>
                <a:cs typeface="Canva Sans"/>
                <a:sym typeface="Canva Sans"/>
              </a:rPr>
              <a:t>1. Gratitude can make you feel happier. </a:t>
            </a:r>
          </a:p>
          <a:p>
            <a:pPr algn="l">
              <a:lnSpc>
                <a:spcPts val="5337"/>
              </a:lnSpc>
              <a:spcBef>
                <a:spcPct val="0"/>
              </a:spcBef>
            </a:pPr>
            <a:r>
              <a:rPr lang="en-US" sz="3200">
                <a:solidFill>
                  <a:srgbClr val="39416C"/>
                </a:solidFill>
                <a:latin typeface="Canva Sans"/>
                <a:ea typeface="Canva Sans"/>
                <a:cs typeface="Canva Sans"/>
                <a:sym typeface="Canva Sans"/>
              </a:rPr>
              <a:t>2. Gratitude takes a lot of time to practice.</a:t>
            </a:r>
          </a:p>
          <a:p>
            <a:pPr algn="l">
              <a:lnSpc>
                <a:spcPts val="5337"/>
              </a:lnSpc>
              <a:spcBef>
                <a:spcPct val="0"/>
              </a:spcBef>
            </a:pPr>
            <a:r>
              <a:rPr lang="en-US" sz="3200">
                <a:solidFill>
                  <a:srgbClr val="39416C"/>
                </a:solidFill>
                <a:latin typeface="Canva Sans"/>
                <a:ea typeface="Canva Sans"/>
                <a:cs typeface="Canva Sans"/>
                <a:sym typeface="Canva Sans"/>
              </a:rPr>
              <a:t>3. Gratitude can help you sleep better. </a:t>
            </a:r>
          </a:p>
          <a:p>
            <a:pPr algn="l">
              <a:lnSpc>
                <a:spcPts val="5337"/>
              </a:lnSpc>
              <a:spcBef>
                <a:spcPct val="0"/>
              </a:spcBef>
            </a:pPr>
            <a:r>
              <a:rPr lang="en-US" sz="3200">
                <a:solidFill>
                  <a:srgbClr val="39416C"/>
                </a:solidFill>
                <a:latin typeface="Canva Sans"/>
                <a:ea typeface="Canva Sans"/>
                <a:cs typeface="Canva Sans"/>
                <a:sym typeface="Canva Sans"/>
              </a:rPr>
              <a:t>4. Practicing gratitude helps your body heal when you’re sick.</a:t>
            </a:r>
          </a:p>
          <a:p>
            <a:pPr algn="l">
              <a:lnSpc>
                <a:spcPts val="5337"/>
              </a:lnSpc>
              <a:spcBef>
                <a:spcPct val="0"/>
              </a:spcBef>
            </a:pPr>
            <a:r>
              <a:rPr lang="en-US" sz="3200">
                <a:solidFill>
                  <a:srgbClr val="39416C"/>
                </a:solidFill>
                <a:latin typeface="Canva Sans"/>
                <a:ea typeface="Canva Sans"/>
                <a:cs typeface="Canva Sans"/>
                <a:sym typeface="Canva Sans"/>
              </a:rPr>
              <a:t>5. Focusing on things we own, like toys, makes us happier. </a:t>
            </a:r>
          </a:p>
          <a:p>
            <a:pPr algn="l">
              <a:lnSpc>
                <a:spcPts val="5337"/>
              </a:lnSpc>
              <a:spcBef>
                <a:spcPct val="0"/>
              </a:spcBef>
            </a:pPr>
            <a:r>
              <a:rPr lang="en-US" sz="3200">
                <a:solidFill>
                  <a:srgbClr val="39416C"/>
                </a:solidFill>
                <a:latin typeface="Canva Sans"/>
                <a:ea typeface="Canva Sans"/>
                <a:cs typeface="Canva Sans"/>
                <a:sym typeface="Canva Sans"/>
              </a:rPr>
              <a:t>6. Gratitude can help you feel closer to people in your life.</a:t>
            </a:r>
          </a:p>
          <a:p>
            <a:pPr algn="l">
              <a:lnSpc>
                <a:spcPts val="5337"/>
              </a:lnSpc>
              <a:spcBef>
                <a:spcPct val="0"/>
              </a:spcBef>
            </a:pPr>
            <a:r>
              <a:rPr lang="en-US" sz="3200">
                <a:solidFill>
                  <a:srgbClr val="39416C"/>
                </a:solidFill>
                <a:latin typeface="Canva Sans"/>
                <a:ea typeface="Canva Sans"/>
                <a:cs typeface="Canva Sans"/>
                <a:sym typeface="Canva Sans"/>
              </a:rPr>
              <a:t>7. Gratitude can help prevent you from getting sick. </a:t>
            </a:r>
          </a:p>
          <a:p>
            <a:pPr algn="l">
              <a:lnSpc>
                <a:spcPts val="5337"/>
              </a:lnSpc>
              <a:spcBef>
                <a:spcPct val="0"/>
              </a:spcBef>
            </a:pPr>
            <a:r>
              <a:rPr lang="en-US" sz="3200">
                <a:solidFill>
                  <a:srgbClr val="39416C"/>
                </a:solidFill>
                <a:latin typeface="Canva Sans"/>
                <a:ea typeface="Canva Sans"/>
                <a:cs typeface="Canva Sans"/>
                <a:sym typeface="Canva Sans"/>
              </a:rPr>
              <a:t>8. Gratitude can help when you’re feeling sad.</a:t>
            </a:r>
          </a:p>
          <a:p>
            <a:pPr algn="l">
              <a:lnSpc>
                <a:spcPts val="5337"/>
              </a:lnSpc>
              <a:spcBef>
                <a:spcPct val="0"/>
              </a:spcBef>
            </a:pPr>
            <a:r>
              <a:rPr lang="en-US" sz="3200">
                <a:solidFill>
                  <a:srgbClr val="39416C"/>
                </a:solidFill>
                <a:latin typeface="Canva Sans"/>
                <a:ea typeface="Canva Sans"/>
                <a:cs typeface="Canva Sans"/>
                <a:sym typeface="Canva Sans"/>
              </a:rPr>
              <a:t>9. Gratitude can help people become more helpful to others. </a:t>
            </a:r>
          </a:p>
          <a:p>
            <a:pPr algn="l">
              <a:lnSpc>
                <a:spcPts val="5337"/>
              </a:lnSpc>
              <a:spcBef>
                <a:spcPct val="0"/>
              </a:spcBef>
            </a:pPr>
            <a:r>
              <a:rPr lang="en-US" sz="3200">
                <a:solidFill>
                  <a:srgbClr val="39416C"/>
                </a:solidFill>
                <a:latin typeface="Canva Sans"/>
                <a:ea typeface="Canva Sans"/>
                <a:cs typeface="Canva Sans"/>
                <a:sym typeface="Canva Sans"/>
              </a:rPr>
              <a:t>10. Gratitude can help you feel more connected to your community. </a:t>
            </a:r>
          </a:p>
          <a:p>
            <a:pPr algn="l">
              <a:lnSpc>
                <a:spcPts val="5337"/>
              </a:lnSpc>
              <a:spcBef>
                <a:spcPct val="0"/>
              </a:spcBef>
            </a:pPr>
            <a:r>
              <a:rPr lang="en-US" sz="3200">
                <a:solidFill>
                  <a:srgbClr val="39416C"/>
                </a:solidFill>
                <a:latin typeface="Canva Sans"/>
                <a:ea typeface="Canva Sans"/>
                <a:cs typeface="Canva Sans"/>
                <a:sym typeface="Canva Sans"/>
              </a:rPr>
              <a:t>11. Expressing thanks to others can boost your happiness. </a:t>
            </a:r>
          </a:p>
          <a:p>
            <a:pPr algn="l">
              <a:lnSpc>
                <a:spcPts val="5337"/>
              </a:lnSpc>
              <a:spcBef>
                <a:spcPct val="0"/>
              </a:spcBef>
            </a:pPr>
            <a:r>
              <a:rPr lang="en-US" sz="3200">
                <a:solidFill>
                  <a:srgbClr val="39416C"/>
                </a:solidFill>
                <a:latin typeface="Canva Sans"/>
                <a:ea typeface="Canva Sans"/>
                <a:cs typeface="Canva Sans"/>
                <a:sym typeface="Canva Sans"/>
              </a:rPr>
              <a:t>12. Gratitude can change your brain. </a:t>
            </a:r>
          </a:p>
        </p:txBody>
      </p:sp>
      <p:sp>
        <p:nvSpPr>
          <p:cNvPr id="31" name="TextBox 11">
            <a:extLst>
              <a:ext uri="{FF2B5EF4-FFF2-40B4-BE49-F238E27FC236}">
                <a16:creationId xmlns:a16="http://schemas.microsoft.com/office/drawing/2014/main" id="{09B9F07B-98DA-3A76-FFB9-09CDD5792438}"/>
              </a:ext>
            </a:extLst>
          </p:cNvPr>
          <p:cNvSpPr txBox="1"/>
          <p:nvPr/>
        </p:nvSpPr>
        <p:spPr>
          <a:xfrm>
            <a:off x="191210" y="1389535"/>
            <a:ext cx="11290953" cy="962660"/>
          </a:xfrm>
          <a:prstGeom prst="rect">
            <a:avLst/>
          </a:prstGeom>
        </p:spPr>
        <p:txBody>
          <a:bodyPr lIns="0" tIns="0" rIns="0" bIns="0" rtlCol="0" anchor="t">
            <a:spAutoFit/>
          </a:bodyPr>
          <a:lstStyle/>
          <a:p>
            <a:pPr algn="just">
              <a:lnSpc>
                <a:spcPts val="7840"/>
              </a:lnSpc>
              <a:spcBef>
                <a:spcPct val="0"/>
              </a:spcBef>
            </a:pPr>
            <a:r>
              <a:rPr lang="en-US" sz="5600">
                <a:solidFill>
                  <a:srgbClr val="28CBA4"/>
                </a:solidFill>
                <a:latin typeface="Jost"/>
                <a:ea typeface="Jost"/>
                <a:cs typeface="Jost"/>
                <a:sym typeface="Jost"/>
              </a:rPr>
              <a:t>True or False?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2">
            <a:extLst>
              <a:ext uri="{FF2B5EF4-FFF2-40B4-BE49-F238E27FC236}">
                <a16:creationId xmlns:a16="http://schemas.microsoft.com/office/drawing/2014/main" id="{6DCBAC7E-6483-4B7B-509D-1611A42A3CA6}"/>
              </a:ext>
            </a:extLst>
          </p:cNvPr>
          <p:cNvGrpSpPr>
            <a:grpSpLocks noGrp="1" noUngrp="1" noRot="1" noMove="1" noResize="1"/>
          </p:cNvGrpSpPr>
          <p:nvPr/>
        </p:nvGrpSpPr>
        <p:grpSpPr>
          <a:xfrm>
            <a:off x="0" y="6488212"/>
            <a:ext cx="18288000" cy="250005"/>
            <a:chOff x="0" y="0"/>
            <a:chExt cx="4816593" cy="65845"/>
          </a:xfrm>
        </p:grpSpPr>
        <p:sp>
          <p:nvSpPr>
            <p:cNvPr id="17" name="Freeform 3">
              <a:extLst>
                <a:ext uri="{FF2B5EF4-FFF2-40B4-BE49-F238E27FC236}">
                  <a16:creationId xmlns:a16="http://schemas.microsoft.com/office/drawing/2014/main" id="{08C3A99F-DA29-4E54-CEDF-F389B96E6219}"/>
                </a:ext>
              </a:extLst>
            </p:cNvPr>
            <p:cNvSpPr>
              <a:spLocks noGrp="1" noRot="1" noMove="1" noResize="1" noEditPoints="1" noAdjustHandles="1" noChangeArrowheads="1" noChangeShapeType="1"/>
            </p:cNvSpPr>
            <p:nvPr/>
          </p:nvSpPr>
          <p:spPr>
            <a:xfrm>
              <a:off x="0" y="0"/>
              <a:ext cx="4816592" cy="65845"/>
            </a:xfrm>
            <a:custGeom>
              <a:avLst/>
              <a:gdLst/>
              <a:ahLst/>
              <a:cxnLst/>
              <a:rect l="l" t="t" r="r" b="b"/>
              <a:pathLst>
                <a:path w="4816592" h="65845">
                  <a:moveTo>
                    <a:pt x="0" y="0"/>
                  </a:moveTo>
                  <a:lnTo>
                    <a:pt x="4816592" y="0"/>
                  </a:lnTo>
                  <a:lnTo>
                    <a:pt x="4816592" y="65845"/>
                  </a:lnTo>
                  <a:lnTo>
                    <a:pt x="0" y="65845"/>
                  </a:lnTo>
                  <a:close/>
                </a:path>
              </a:pathLst>
            </a:custGeom>
            <a:solidFill>
              <a:srgbClr val="E5FF60"/>
            </a:solidFill>
          </p:spPr>
          <p:txBody>
            <a:bodyPr/>
            <a:lstStyle/>
            <a:p>
              <a:endParaRPr lang="en-US"/>
            </a:p>
          </p:txBody>
        </p:sp>
        <p:sp>
          <p:nvSpPr>
            <p:cNvPr id="18" name="TextBox 4">
              <a:extLst>
                <a:ext uri="{FF2B5EF4-FFF2-40B4-BE49-F238E27FC236}">
                  <a16:creationId xmlns:a16="http://schemas.microsoft.com/office/drawing/2014/main" id="{00BB59B5-BBFF-71C2-641A-F11677577799}"/>
                </a:ext>
              </a:extLst>
            </p:cNvPr>
            <p:cNvSpPr txBox="1">
              <a:spLocks noGrp="1" noRot="1" noMove="1" noResize="1" noEditPoints="1" noAdjustHandles="1" noChangeArrowheads="1" noChangeShapeType="1"/>
            </p:cNvSpPr>
            <p:nvPr/>
          </p:nvSpPr>
          <p:spPr>
            <a:xfrm>
              <a:off x="0" y="-38100"/>
              <a:ext cx="4816593" cy="103945"/>
            </a:xfrm>
            <a:prstGeom prst="rect">
              <a:avLst/>
            </a:prstGeom>
          </p:spPr>
          <p:txBody>
            <a:bodyPr lIns="50800" tIns="50800" rIns="50800" bIns="50800" rtlCol="0" anchor="ctr"/>
            <a:lstStyle/>
            <a:p>
              <a:pPr algn="ctr">
                <a:lnSpc>
                  <a:spcPts val="2659"/>
                </a:lnSpc>
              </a:pPr>
              <a:endParaRPr/>
            </a:p>
          </p:txBody>
        </p:sp>
      </p:grpSp>
      <p:grpSp>
        <p:nvGrpSpPr>
          <p:cNvPr id="19" name="Group 5">
            <a:extLst>
              <a:ext uri="{FF2B5EF4-FFF2-40B4-BE49-F238E27FC236}">
                <a16:creationId xmlns:a16="http://schemas.microsoft.com/office/drawing/2014/main" id="{D63C2044-255E-37A3-8DE2-D0E5081721F1}"/>
              </a:ext>
            </a:extLst>
          </p:cNvPr>
          <p:cNvGrpSpPr>
            <a:grpSpLocks noGrp="1" noUngrp="1" noRot="1" noMove="1" noResize="1"/>
          </p:cNvGrpSpPr>
          <p:nvPr/>
        </p:nvGrpSpPr>
        <p:grpSpPr>
          <a:xfrm>
            <a:off x="0" y="0"/>
            <a:ext cx="18288000" cy="6529439"/>
            <a:chOff x="0" y="0"/>
            <a:chExt cx="4816593" cy="1719688"/>
          </a:xfrm>
        </p:grpSpPr>
        <p:sp>
          <p:nvSpPr>
            <p:cNvPr id="20" name="Freeform 6">
              <a:extLst>
                <a:ext uri="{FF2B5EF4-FFF2-40B4-BE49-F238E27FC236}">
                  <a16:creationId xmlns:a16="http://schemas.microsoft.com/office/drawing/2014/main" id="{5D7BCE04-400E-07F0-B622-D467C520DB92}"/>
                </a:ext>
              </a:extLst>
            </p:cNvPr>
            <p:cNvSpPr>
              <a:spLocks noGrp="1" noRot="1" noMove="1" noResize="1" noEditPoints="1" noAdjustHandles="1" noChangeArrowheads="1" noChangeShapeType="1"/>
            </p:cNvSpPr>
            <p:nvPr/>
          </p:nvSpPr>
          <p:spPr>
            <a:xfrm>
              <a:off x="0" y="0"/>
              <a:ext cx="4816592" cy="1719688"/>
            </a:xfrm>
            <a:custGeom>
              <a:avLst/>
              <a:gdLst/>
              <a:ahLst/>
              <a:cxnLst/>
              <a:rect l="l" t="t" r="r" b="b"/>
              <a:pathLst>
                <a:path w="4816592" h="1719688">
                  <a:moveTo>
                    <a:pt x="0" y="0"/>
                  </a:moveTo>
                  <a:lnTo>
                    <a:pt x="4816592" y="0"/>
                  </a:lnTo>
                  <a:lnTo>
                    <a:pt x="4816592" y="1719688"/>
                  </a:lnTo>
                  <a:lnTo>
                    <a:pt x="0" y="1719688"/>
                  </a:lnTo>
                  <a:close/>
                </a:path>
              </a:pathLst>
            </a:custGeom>
            <a:solidFill>
              <a:srgbClr val="FFDBD4"/>
            </a:solidFill>
          </p:spPr>
          <p:txBody>
            <a:bodyPr/>
            <a:lstStyle/>
            <a:p>
              <a:endParaRPr lang="en-US"/>
            </a:p>
          </p:txBody>
        </p:sp>
        <p:sp>
          <p:nvSpPr>
            <p:cNvPr id="21" name="TextBox 7">
              <a:extLst>
                <a:ext uri="{FF2B5EF4-FFF2-40B4-BE49-F238E27FC236}">
                  <a16:creationId xmlns:a16="http://schemas.microsoft.com/office/drawing/2014/main" id="{6D5A1075-22CC-DBA9-2B85-2542BF7B36A6}"/>
                </a:ext>
              </a:extLst>
            </p:cNvPr>
            <p:cNvSpPr txBox="1">
              <a:spLocks noGrp="1" noRot="1" noMove="1" noResize="1" noEditPoints="1" noAdjustHandles="1" noChangeArrowheads="1" noChangeShapeType="1"/>
            </p:cNvSpPr>
            <p:nvPr/>
          </p:nvSpPr>
          <p:spPr>
            <a:xfrm>
              <a:off x="0" y="-38100"/>
              <a:ext cx="4816593" cy="1757788"/>
            </a:xfrm>
            <a:prstGeom prst="rect">
              <a:avLst/>
            </a:prstGeom>
          </p:spPr>
          <p:txBody>
            <a:bodyPr lIns="50800" tIns="50800" rIns="50800" bIns="50800" rtlCol="0" anchor="ctr"/>
            <a:lstStyle/>
            <a:p>
              <a:pPr algn="ctr">
                <a:lnSpc>
                  <a:spcPts val="2659"/>
                </a:lnSpc>
                <a:spcBef>
                  <a:spcPct val="0"/>
                </a:spcBef>
              </a:pPr>
              <a:endParaRPr/>
            </a:p>
          </p:txBody>
        </p:sp>
      </p:grpSp>
      <p:sp>
        <p:nvSpPr>
          <p:cNvPr id="22" name="Freeform 8">
            <a:extLst>
              <a:ext uri="{FF2B5EF4-FFF2-40B4-BE49-F238E27FC236}">
                <a16:creationId xmlns:a16="http://schemas.microsoft.com/office/drawing/2014/main" id="{E629B7B6-1F4E-D894-D421-C2D1AC7BCD7B}"/>
              </a:ext>
            </a:extLst>
          </p:cNvPr>
          <p:cNvSpPr>
            <a:spLocks noGrp="1" noRot="1" noMove="1" noResize="1" noEditPoints="1" noAdjustHandles="1" noChangeArrowheads="1" noChangeShapeType="1"/>
          </p:cNvSpPr>
          <p:nvPr/>
        </p:nvSpPr>
        <p:spPr>
          <a:xfrm>
            <a:off x="235921" y="6488212"/>
            <a:ext cx="6936738" cy="3889535"/>
          </a:xfrm>
          <a:custGeom>
            <a:avLst/>
            <a:gdLst/>
            <a:ahLst/>
            <a:cxnLst/>
            <a:rect l="l" t="t" r="r" b="b"/>
            <a:pathLst>
              <a:path w="6936738" h="3889535">
                <a:moveTo>
                  <a:pt x="0" y="0"/>
                </a:moveTo>
                <a:lnTo>
                  <a:pt x="6936738" y="0"/>
                </a:lnTo>
                <a:lnTo>
                  <a:pt x="6936738" y="3889535"/>
                </a:lnTo>
                <a:lnTo>
                  <a:pt x="0" y="3889535"/>
                </a:lnTo>
                <a:lnTo>
                  <a:pt x="0" y="0"/>
                </a:lnTo>
                <a:close/>
              </a:path>
            </a:pathLst>
          </a:custGeom>
          <a:blipFill>
            <a:blip r:embed="rId3"/>
            <a:stretch>
              <a:fillRect/>
            </a:stretch>
          </a:blipFill>
        </p:spPr>
        <p:txBody>
          <a:bodyPr/>
          <a:lstStyle/>
          <a:p>
            <a:endParaRPr lang="en-US"/>
          </a:p>
        </p:txBody>
      </p:sp>
      <p:sp>
        <p:nvSpPr>
          <p:cNvPr id="23" name="Freeform 9">
            <a:extLst>
              <a:ext uri="{FF2B5EF4-FFF2-40B4-BE49-F238E27FC236}">
                <a16:creationId xmlns:a16="http://schemas.microsoft.com/office/drawing/2014/main" id="{4267EC21-4FF8-7B06-C3ED-E84C7EF242C2}"/>
              </a:ext>
            </a:extLst>
          </p:cNvPr>
          <p:cNvSpPr>
            <a:spLocks noGrp="1" noRot="1" noMove="1" noResize="1" noEditPoints="1" noAdjustHandles="1" noChangeArrowheads="1" noChangeShapeType="1"/>
          </p:cNvSpPr>
          <p:nvPr/>
        </p:nvSpPr>
        <p:spPr>
          <a:xfrm>
            <a:off x="5257828" y="3675497"/>
            <a:ext cx="11792286" cy="5127081"/>
          </a:xfrm>
          <a:custGeom>
            <a:avLst/>
            <a:gdLst/>
            <a:ahLst/>
            <a:cxnLst/>
            <a:rect l="l" t="t" r="r" b="b"/>
            <a:pathLst>
              <a:path w="11792286" h="5127081">
                <a:moveTo>
                  <a:pt x="0" y="0"/>
                </a:moveTo>
                <a:lnTo>
                  <a:pt x="11792286" y="0"/>
                </a:lnTo>
                <a:lnTo>
                  <a:pt x="11792286" y="5127081"/>
                </a:lnTo>
                <a:lnTo>
                  <a:pt x="0" y="5127081"/>
                </a:lnTo>
                <a:lnTo>
                  <a:pt x="0" y="0"/>
                </a:lnTo>
                <a:close/>
              </a:path>
            </a:pathLst>
          </a:custGeom>
          <a:blipFill>
            <a:blip r:embed="rId4"/>
            <a:stretch>
              <a:fillRect/>
            </a:stretch>
          </a:blipFill>
        </p:spPr>
        <p:txBody>
          <a:bodyPr/>
          <a:lstStyle/>
          <a:p>
            <a:endParaRPr lang="en-US"/>
          </a:p>
        </p:txBody>
      </p:sp>
      <p:sp>
        <p:nvSpPr>
          <p:cNvPr id="24" name="Freeform 10">
            <a:extLst>
              <a:ext uri="{FF2B5EF4-FFF2-40B4-BE49-F238E27FC236}">
                <a16:creationId xmlns:a16="http://schemas.microsoft.com/office/drawing/2014/main" id="{EFBC23E0-CFC6-8CC3-0048-003A07583F24}"/>
              </a:ext>
            </a:extLst>
          </p:cNvPr>
          <p:cNvSpPr>
            <a:spLocks noGrp="1" noRot="1" noMove="1" noResize="1" noEditPoints="1" noAdjustHandles="1" noChangeArrowheads="1" noChangeShapeType="1"/>
          </p:cNvSpPr>
          <p:nvPr/>
        </p:nvSpPr>
        <p:spPr>
          <a:xfrm>
            <a:off x="235921" y="560950"/>
            <a:ext cx="2813587" cy="2703770"/>
          </a:xfrm>
          <a:custGeom>
            <a:avLst/>
            <a:gdLst/>
            <a:ahLst/>
            <a:cxnLst/>
            <a:rect l="l" t="t" r="r" b="b"/>
            <a:pathLst>
              <a:path w="2813587" h="2703770">
                <a:moveTo>
                  <a:pt x="0" y="0"/>
                </a:moveTo>
                <a:lnTo>
                  <a:pt x="2813587" y="0"/>
                </a:lnTo>
                <a:lnTo>
                  <a:pt x="2813587" y="2703770"/>
                </a:lnTo>
                <a:lnTo>
                  <a:pt x="0" y="2703770"/>
                </a:lnTo>
                <a:lnTo>
                  <a:pt x="0" y="0"/>
                </a:lnTo>
                <a:close/>
              </a:path>
            </a:pathLst>
          </a:custGeom>
          <a:blipFill>
            <a:blip r:embed="rId5"/>
            <a:stretch>
              <a:fillRect/>
            </a:stretch>
          </a:blipFill>
        </p:spPr>
        <p:txBody>
          <a:bodyPr/>
          <a:lstStyle/>
          <a:p>
            <a:endParaRPr lang="en-US"/>
          </a:p>
        </p:txBody>
      </p:sp>
      <p:sp>
        <p:nvSpPr>
          <p:cNvPr id="25" name="Freeform 11">
            <a:extLst>
              <a:ext uri="{FF2B5EF4-FFF2-40B4-BE49-F238E27FC236}">
                <a16:creationId xmlns:a16="http://schemas.microsoft.com/office/drawing/2014/main" id="{E9DA3532-17F4-A517-1E3B-5F2DDCEE1E73}"/>
              </a:ext>
            </a:extLst>
          </p:cNvPr>
          <p:cNvSpPr>
            <a:spLocks noGrp="1" noRot="1" noMove="1" noResize="1" noEditPoints="1" noAdjustHandles="1" noChangeArrowheads="1" noChangeShapeType="1"/>
          </p:cNvSpPr>
          <p:nvPr/>
        </p:nvSpPr>
        <p:spPr>
          <a:xfrm>
            <a:off x="2116697" y="560950"/>
            <a:ext cx="1309564" cy="1258450"/>
          </a:xfrm>
          <a:custGeom>
            <a:avLst/>
            <a:gdLst/>
            <a:ahLst/>
            <a:cxnLst/>
            <a:rect l="l" t="t" r="r" b="b"/>
            <a:pathLst>
              <a:path w="1309564" h="1258450">
                <a:moveTo>
                  <a:pt x="0" y="0"/>
                </a:moveTo>
                <a:lnTo>
                  <a:pt x="1309564" y="0"/>
                </a:lnTo>
                <a:lnTo>
                  <a:pt x="1309564" y="1258450"/>
                </a:lnTo>
                <a:lnTo>
                  <a:pt x="0" y="1258450"/>
                </a:lnTo>
                <a:lnTo>
                  <a:pt x="0" y="0"/>
                </a:lnTo>
                <a:close/>
              </a:path>
            </a:pathLst>
          </a:custGeom>
          <a:blipFill>
            <a:blip r:embed="rId6"/>
            <a:stretch>
              <a:fillRect/>
            </a:stretch>
          </a:blipFill>
        </p:spPr>
        <p:txBody>
          <a:bodyPr/>
          <a:lstStyle/>
          <a:p>
            <a:endParaRPr lang="en-US"/>
          </a:p>
        </p:txBody>
      </p:sp>
      <p:sp>
        <p:nvSpPr>
          <p:cNvPr id="26" name="Freeform 12">
            <a:extLst>
              <a:ext uri="{FF2B5EF4-FFF2-40B4-BE49-F238E27FC236}">
                <a16:creationId xmlns:a16="http://schemas.microsoft.com/office/drawing/2014/main" id="{6E9D3B79-D864-4D45-04A9-1FB3D1A39CB6}"/>
              </a:ext>
            </a:extLst>
          </p:cNvPr>
          <p:cNvSpPr>
            <a:spLocks noGrp="1" noRot="1" noMove="1" noResize="1" noEditPoints="1" noAdjustHandles="1" noChangeArrowheads="1" noChangeShapeType="1"/>
          </p:cNvSpPr>
          <p:nvPr/>
        </p:nvSpPr>
        <p:spPr>
          <a:xfrm>
            <a:off x="5257828" y="2606840"/>
            <a:ext cx="3060133" cy="2942753"/>
          </a:xfrm>
          <a:custGeom>
            <a:avLst/>
            <a:gdLst/>
            <a:ahLst/>
            <a:cxnLst/>
            <a:rect l="l" t="t" r="r" b="b"/>
            <a:pathLst>
              <a:path w="3060133" h="2942753">
                <a:moveTo>
                  <a:pt x="0" y="0"/>
                </a:moveTo>
                <a:lnTo>
                  <a:pt x="3060133" y="0"/>
                </a:lnTo>
                <a:lnTo>
                  <a:pt x="3060133" y="2942753"/>
                </a:lnTo>
                <a:lnTo>
                  <a:pt x="0" y="2942753"/>
                </a:lnTo>
                <a:lnTo>
                  <a:pt x="0" y="0"/>
                </a:lnTo>
                <a:close/>
              </a:path>
            </a:pathLst>
          </a:custGeom>
          <a:blipFill>
            <a:blip r:embed="rId7"/>
            <a:stretch>
              <a:fillRect/>
            </a:stretch>
          </a:blipFill>
        </p:spPr>
        <p:txBody>
          <a:bodyPr/>
          <a:lstStyle/>
          <a:p>
            <a:endParaRPr lang="en-US"/>
          </a:p>
        </p:txBody>
      </p:sp>
      <p:sp>
        <p:nvSpPr>
          <p:cNvPr id="27" name="Freeform 13">
            <a:extLst>
              <a:ext uri="{FF2B5EF4-FFF2-40B4-BE49-F238E27FC236}">
                <a16:creationId xmlns:a16="http://schemas.microsoft.com/office/drawing/2014/main" id="{2EFBB1BF-8AC5-48F0-F83F-A5AFAFDA2818}"/>
              </a:ext>
            </a:extLst>
          </p:cNvPr>
          <p:cNvSpPr>
            <a:spLocks noGrp="1" noRot="1" noMove="1" noResize="1" noEditPoints="1" noAdjustHandles="1" noChangeArrowheads="1" noChangeShapeType="1"/>
          </p:cNvSpPr>
          <p:nvPr/>
        </p:nvSpPr>
        <p:spPr>
          <a:xfrm>
            <a:off x="16757575" y="-1"/>
            <a:ext cx="1530421" cy="1510217"/>
          </a:xfrm>
          <a:custGeom>
            <a:avLst/>
            <a:gdLst/>
            <a:ahLst/>
            <a:cxnLst/>
            <a:rect l="l" t="t" r="r" b="b"/>
            <a:pathLst>
              <a:path w="2377432" h="2375516">
                <a:moveTo>
                  <a:pt x="0" y="0"/>
                </a:moveTo>
                <a:lnTo>
                  <a:pt x="2377432" y="0"/>
                </a:lnTo>
                <a:lnTo>
                  <a:pt x="2377432" y="2375516"/>
                </a:lnTo>
                <a:lnTo>
                  <a:pt x="0" y="2375516"/>
                </a:lnTo>
                <a:lnTo>
                  <a:pt x="0" y="0"/>
                </a:lnTo>
                <a:close/>
              </a:path>
            </a:pathLst>
          </a:custGeom>
          <a:blipFill>
            <a:blip r:embed="rId8"/>
            <a:stretch>
              <a:fillRect l="-1" t="-57296" r="-55345"/>
            </a:stretch>
          </a:blipFill>
        </p:spPr>
        <p:txBody>
          <a:bodyPr/>
          <a:lstStyle/>
          <a:p>
            <a:endParaRPr lang="en-US"/>
          </a:p>
        </p:txBody>
      </p:sp>
      <p:sp>
        <p:nvSpPr>
          <p:cNvPr id="28" name="TextBox 14">
            <a:extLst>
              <a:ext uri="{FF2B5EF4-FFF2-40B4-BE49-F238E27FC236}">
                <a16:creationId xmlns:a16="http://schemas.microsoft.com/office/drawing/2014/main" id="{163C18C0-C93E-C208-457E-6D88A93BB445}"/>
              </a:ext>
            </a:extLst>
          </p:cNvPr>
          <p:cNvSpPr txBox="1">
            <a:spLocks noGrp="1" noRot="1" noMove="1" noResize="1" noEditPoints="1" noAdjustHandles="1" noChangeArrowheads="1" noChangeShapeType="1"/>
          </p:cNvSpPr>
          <p:nvPr/>
        </p:nvSpPr>
        <p:spPr>
          <a:xfrm>
            <a:off x="7354896" y="5163857"/>
            <a:ext cx="2418159" cy="1144272"/>
          </a:xfrm>
          <a:prstGeom prst="rect">
            <a:avLst/>
          </a:prstGeom>
        </p:spPr>
        <p:txBody>
          <a:bodyPr lIns="0" tIns="0" rIns="0" bIns="0" rtlCol="0" anchor="t">
            <a:spAutoFit/>
          </a:bodyPr>
          <a:lstStyle/>
          <a:p>
            <a:pPr algn="ctr">
              <a:lnSpc>
                <a:spcPts val="9379"/>
              </a:lnSpc>
            </a:pPr>
            <a:r>
              <a:rPr lang="en-US" sz="6699">
                <a:solidFill>
                  <a:srgbClr val="FFFFFF"/>
                </a:solidFill>
                <a:latin typeface="Jost"/>
                <a:ea typeface="Jost"/>
                <a:cs typeface="Jost"/>
                <a:sym typeface="Jost"/>
              </a:rPr>
              <a:t>Lesson</a:t>
            </a:r>
          </a:p>
        </p:txBody>
      </p:sp>
      <p:sp>
        <p:nvSpPr>
          <p:cNvPr id="29" name="TextBox 15">
            <a:extLst>
              <a:ext uri="{FF2B5EF4-FFF2-40B4-BE49-F238E27FC236}">
                <a16:creationId xmlns:a16="http://schemas.microsoft.com/office/drawing/2014/main" id="{FA37CA74-90B0-7C57-3A1B-5C7175A1AA99}"/>
              </a:ext>
            </a:extLst>
          </p:cNvPr>
          <p:cNvSpPr txBox="1">
            <a:spLocks noGrp="1" noRot="1" noMove="1" noResize="1" noEditPoints="1" noAdjustHandles="1" noChangeArrowheads="1" noChangeShapeType="1"/>
          </p:cNvSpPr>
          <p:nvPr/>
        </p:nvSpPr>
        <p:spPr>
          <a:xfrm>
            <a:off x="7391401" y="6440207"/>
            <a:ext cx="9366173" cy="1817101"/>
          </a:xfrm>
          <a:prstGeom prst="rect">
            <a:avLst/>
          </a:prstGeom>
        </p:spPr>
        <p:txBody>
          <a:bodyPr lIns="0" tIns="0" rIns="0" bIns="0" rtlCol="0" anchor="t">
            <a:spAutoFit/>
          </a:bodyPr>
          <a:lstStyle/>
          <a:p>
            <a:pPr algn="l">
              <a:lnSpc>
                <a:spcPts val="6975"/>
              </a:lnSpc>
            </a:pPr>
            <a:r>
              <a:rPr lang="en-US" sz="6399" b="1">
                <a:solidFill>
                  <a:srgbClr val="FFFFFF"/>
                </a:solidFill>
                <a:latin typeface="Jost" pitchFamily="2" charset="0"/>
                <a:ea typeface="Jost" pitchFamily="2" charset="0"/>
                <a:cs typeface="Canva Sans Bold"/>
                <a:sym typeface="Canva Sans Bold"/>
              </a:rPr>
              <a:t>We Express our Gratitude</a:t>
            </a:r>
          </a:p>
        </p:txBody>
      </p:sp>
      <p:sp>
        <p:nvSpPr>
          <p:cNvPr id="30" name="TextBox 16">
            <a:extLst>
              <a:ext uri="{FF2B5EF4-FFF2-40B4-BE49-F238E27FC236}">
                <a16:creationId xmlns:a16="http://schemas.microsoft.com/office/drawing/2014/main" id="{5186FD38-D411-77DC-4D96-955D2292D90C}"/>
              </a:ext>
            </a:extLst>
          </p:cNvPr>
          <p:cNvSpPr txBox="1">
            <a:spLocks noGrp="1" noRot="1" noMove="1" noResize="1" noEditPoints="1" noAdjustHandles="1" noChangeArrowheads="1" noChangeShapeType="1"/>
          </p:cNvSpPr>
          <p:nvPr/>
        </p:nvSpPr>
        <p:spPr>
          <a:xfrm>
            <a:off x="9773056" y="4897929"/>
            <a:ext cx="1213198" cy="1631510"/>
          </a:xfrm>
          <a:prstGeom prst="rect">
            <a:avLst/>
          </a:prstGeom>
        </p:spPr>
        <p:txBody>
          <a:bodyPr lIns="0" tIns="0" rIns="0" bIns="0" rtlCol="0" anchor="t">
            <a:spAutoFit/>
          </a:bodyPr>
          <a:lstStyle/>
          <a:p>
            <a:pPr algn="ctr">
              <a:lnSpc>
                <a:spcPts val="13333"/>
              </a:lnSpc>
              <a:spcBef>
                <a:spcPct val="0"/>
              </a:spcBef>
            </a:pPr>
            <a:r>
              <a:rPr lang="en-US" sz="9524">
                <a:solidFill>
                  <a:srgbClr val="FFFFFF"/>
                </a:solidFill>
                <a:latin typeface="Elephant"/>
                <a:ea typeface="Elephant"/>
                <a:cs typeface="Elephant"/>
                <a:sym typeface="Elephant"/>
              </a:rPr>
              <a:t>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2">
            <a:extLst>
              <a:ext uri="{FF2B5EF4-FFF2-40B4-BE49-F238E27FC236}">
                <a16:creationId xmlns:a16="http://schemas.microsoft.com/office/drawing/2014/main" id="{BEA9BCB9-F794-7A9B-F3C2-6B2503A10D08}"/>
              </a:ext>
            </a:extLst>
          </p:cNvPr>
          <p:cNvGrpSpPr>
            <a:grpSpLocks noGrp="1" noUngrp="1" noRot="1" noMove="1" noResize="1"/>
          </p:cNvGrpSpPr>
          <p:nvPr/>
        </p:nvGrpSpPr>
        <p:grpSpPr>
          <a:xfrm>
            <a:off x="0" y="0"/>
            <a:ext cx="18288000" cy="1515251"/>
            <a:chOff x="0" y="0"/>
            <a:chExt cx="4816593" cy="399078"/>
          </a:xfrm>
        </p:grpSpPr>
        <p:sp>
          <p:nvSpPr>
            <p:cNvPr id="18" name="Freeform 3">
              <a:extLst>
                <a:ext uri="{FF2B5EF4-FFF2-40B4-BE49-F238E27FC236}">
                  <a16:creationId xmlns:a16="http://schemas.microsoft.com/office/drawing/2014/main" id="{D1BF0E80-096A-91A1-0D66-EB35EC5ACB32}"/>
                </a:ext>
              </a:extLst>
            </p:cNvPr>
            <p:cNvSpPr>
              <a:spLocks noGrp="1" noRot="1" noMove="1" noResize="1" noEditPoints="1" noAdjustHandles="1" noChangeArrowheads="1" noChangeShapeType="1"/>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FF7E6E"/>
            </a:solidFill>
          </p:spPr>
          <p:txBody>
            <a:bodyPr/>
            <a:lstStyle/>
            <a:p>
              <a:endParaRPr lang="en-US"/>
            </a:p>
          </p:txBody>
        </p:sp>
        <p:sp>
          <p:nvSpPr>
            <p:cNvPr id="19" name="TextBox 4">
              <a:extLst>
                <a:ext uri="{FF2B5EF4-FFF2-40B4-BE49-F238E27FC236}">
                  <a16:creationId xmlns:a16="http://schemas.microsoft.com/office/drawing/2014/main" id="{FF246BAD-49C1-9802-9563-15A2C6427DF4}"/>
                </a:ext>
              </a:extLst>
            </p:cNvPr>
            <p:cNvSpPr txBox="1">
              <a:spLocks noGrp="1" noRot="1" noMove="1" noResize="1" noEditPoints="1" noAdjustHandles="1" noChangeArrowheads="1" noChangeShapeType="1"/>
            </p:cNvSpPr>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20" name="Group 5">
            <a:extLst>
              <a:ext uri="{FF2B5EF4-FFF2-40B4-BE49-F238E27FC236}">
                <a16:creationId xmlns:a16="http://schemas.microsoft.com/office/drawing/2014/main" id="{FB11BB18-6F41-6CEA-2253-785652F3022C}"/>
              </a:ext>
            </a:extLst>
          </p:cNvPr>
          <p:cNvGrpSpPr>
            <a:grpSpLocks noGrp="1" noUngrp="1" noRot="1" noMove="1" noResize="1"/>
          </p:cNvGrpSpPr>
          <p:nvPr/>
        </p:nvGrpSpPr>
        <p:grpSpPr>
          <a:xfrm>
            <a:off x="15172203" y="909998"/>
            <a:ext cx="1838661" cy="1018017"/>
            <a:chOff x="0" y="0"/>
            <a:chExt cx="812800" cy="450025"/>
          </a:xfrm>
        </p:grpSpPr>
        <p:sp>
          <p:nvSpPr>
            <p:cNvPr id="21" name="Freeform 6">
              <a:extLst>
                <a:ext uri="{FF2B5EF4-FFF2-40B4-BE49-F238E27FC236}">
                  <a16:creationId xmlns:a16="http://schemas.microsoft.com/office/drawing/2014/main" id="{CFBEBECE-2D0A-5FC5-3C45-1606947653B9}"/>
                </a:ext>
              </a:extLst>
            </p:cNvPr>
            <p:cNvSpPr>
              <a:spLocks noGrp="1" noRot="1" noMove="1" noResize="1" noEditPoints="1" noAdjustHandles="1" noChangeArrowheads="1" noChangeShapeType="1"/>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FF7E6E"/>
            </a:solidFill>
          </p:spPr>
          <p:txBody>
            <a:bodyPr/>
            <a:lstStyle/>
            <a:p>
              <a:endParaRPr lang="en-US"/>
            </a:p>
          </p:txBody>
        </p:sp>
        <p:sp>
          <p:nvSpPr>
            <p:cNvPr id="22" name="TextBox 7">
              <a:extLst>
                <a:ext uri="{FF2B5EF4-FFF2-40B4-BE49-F238E27FC236}">
                  <a16:creationId xmlns:a16="http://schemas.microsoft.com/office/drawing/2014/main" id="{14B8895B-EF15-32EB-E1A3-D2CFFA8A75AF}"/>
                </a:ext>
              </a:extLst>
            </p:cNvPr>
            <p:cNvSpPr txBox="1">
              <a:spLocks noGrp="1" noRot="1" noMove="1" noResize="1" noEditPoints="1" noAdjustHandles="1" noChangeArrowheads="1" noChangeShapeType="1"/>
            </p:cNvSpPr>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23" name="TextBox 8">
            <a:extLst>
              <a:ext uri="{FF2B5EF4-FFF2-40B4-BE49-F238E27FC236}">
                <a16:creationId xmlns:a16="http://schemas.microsoft.com/office/drawing/2014/main" id="{AC5C12D8-913A-B5F0-4650-BC8E7DFAC343}"/>
              </a:ext>
            </a:extLst>
          </p:cNvPr>
          <p:cNvSpPr txBox="1">
            <a:spLocks noGrp="1" noRot="1" noMove="1" noResize="1" noEditPoints="1" noAdjustHandles="1" noChangeArrowheads="1" noChangeShapeType="1"/>
          </p:cNvSpPr>
          <p:nvPr/>
        </p:nvSpPr>
        <p:spPr>
          <a:xfrm>
            <a:off x="0" y="109952"/>
            <a:ext cx="8927708" cy="1171521"/>
          </a:xfrm>
          <a:prstGeom prst="rect">
            <a:avLst/>
          </a:prstGeom>
        </p:spPr>
        <p:txBody>
          <a:bodyPr lIns="0" tIns="0" rIns="0" bIns="0" rtlCol="0" anchor="t">
            <a:spAutoFit/>
          </a:bodyPr>
          <a:lstStyle/>
          <a:p>
            <a:pPr algn="ctr">
              <a:lnSpc>
                <a:spcPts val="9774"/>
              </a:lnSpc>
              <a:spcBef>
                <a:spcPct val="0"/>
              </a:spcBef>
            </a:pPr>
            <a:r>
              <a:rPr lang="en-US" sz="6981">
                <a:solidFill>
                  <a:srgbClr val="39416C"/>
                </a:solidFill>
                <a:latin typeface="Elephant"/>
                <a:ea typeface="Elephant"/>
                <a:cs typeface="Elephant"/>
                <a:sym typeface="Elephant"/>
              </a:rPr>
              <a:t>Mindful Breathing</a:t>
            </a:r>
          </a:p>
        </p:txBody>
      </p:sp>
      <p:sp>
        <p:nvSpPr>
          <p:cNvPr id="24" name="Freeform 9">
            <a:extLst>
              <a:ext uri="{FF2B5EF4-FFF2-40B4-BE49-F238E27FC236}">
                <a16:creationId xmlns:a16="http://schemas.microsoft.com/office/drawing/2014/main" id="{1190AB54-7CF9-16B0-4B33-6E8464DB8062}"/>
              </a:ext>
            </a:extLst>
          </p:cNvPr>
          <p:cNvSpPr>
            <a:spLocks noGrp="1" noRot="1" noMove="1" noResize="1" noEditPoints="1" noAdjustHandles="1" noChangeArrowheads="1" noChangeShapeType="1"/>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3"/>
            <a:stretch>
              <a:fillRect/>
            </a:stretch>
          </a:blipFill>
        </p:spPr>
        <p:txBody>
          <a:bodyPr/>
          <a:lstStyle/>
          <a:p>
            <a:endParaRPr lang="en-US"/>
          </a:p>
        </p:txBody>
      </p:sp>
      <p:sp>
        <p:nvSpPr>
          <p:cNvPr id="25" name="TextBox 10">
            <a:extLst>
              <a:ext uri="{FF2B5EF4-FFF2-40B4-BE49-F238E27FC236}">
                <a16:creationId xmlns:a16="http://schemas.microsoft.com/office/drawing/2014/main" id="{1E414CFB-87ED-6954-931D-A20F0B8BB81E}"/>
              </a:ext>
            </a:extLst>
          </p:cNvPr>
          <p:cNvSpPr txBox="1"/>
          <p:nvPr/>
        </p:nvSpPr>
        <p:spPr>
          <a:xfrm>
            <a:off x="1556395" y="1901533"/>
            <a:ext cx="5379046" cy="613410"/>
          </a:xfrm>
          <a:prstGeom prst="rect">
            <a:avLst/>
          </a:prstGeom>
        </p:spPr>
        <p:txBody>
          <a:bodyPr lIns="0" tIns="0" rIns="0" bIns="0" rtlCol="0" anchor="t">
            <a:spAutoFit/>
          </a:bodyPr>
          <a:lstStyle/>
          <a:p>
            <a:pPr algn="ctr">
              <a:lnSpc>
                <a:spcPts val="5040"/>
              </a:lnSpc>
              <a:spcBef>
                <a:spcPct val="0"/>
              </a:spcBef>
            </a:pPr>
            <a:r>
              <a:rPr lang="en-US" sz="3600">
                <a:solidFill>
                  <a:srgbClr val="39416C"/>
                </a:solidFill>
                <a:latin typeface="Elephant"/>
                <a:ea typeface="Elephant"/>
                <a:cs typeface="Elephant"/>
                <a:sym typeface="Elephant"/>
              </a:rPr>
              <a:t> find a comfortable seat.</a:t>
            </a:r>
          </a:p>
        </p:txBody>
      </p:sp>
      <p:sp>
        <p:nvSpPr>
          <p:cNvPr id="26" name="TextBox 11">
            <a:extLst>
              <a:ext uri="{FF2B5EF4-FFF2-40B4-BE49-F238E27FC236}">
                <a16:creationId xmlns:a16="http://schemas.microsoft.com/office/drawing/2014/main" id="{5928A7F0-EBBE-4AD5-62ED-02ADBD1BAAA1}"/>
              </a:ext>
            </a:extLst>
          </p:cNvPr>
          <p:cNvSpPr txBox="1"/>
          <p:nvPr/>
        </p:nvSpPr>
        <p:spPr>
          <a:xfrm>
            <a:off x="1756668" y="3482340"/>
            <a:ext cx="14230286"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close your eyes or pick a spot on the floor to focus on.</a:t>
            </a:r>
          </a:p>
        </p:txBody>
      </p:sp>
      <p:sp>
        <p:nvSpPr>
          <p:cNvPr id="27" name="TextBox 12">
            <a:extLst>
              <a:ext uri="{FF2B5EF4-FFF2-40B4-BE49-F238E27FC236}">
                <a16:creationId xmlns:a16="http://schemas.microsoft.com/office/drawing/2014/main" id="{EB4ECEAC-3742-D4D5-9366-CEAC80DA9CDD}"/>
              </a:ext>
            </a:extLst>
          </p:cNvPr>
          <p:cNvSpPr txBox="1"/>
          <p:nvPr/>
        </p:nvSpPr>
        <p:spPr>
          <a:xfrm>
            <a:off x="1756668" y="4973955"/>
            <a:ext cx="12909649"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notice what you hear around you.</a:t>
            </a:r>
          </a:p>
        </p:txBody>
      </p:sp>
      <p:sp>
        <p:nvSpPr>
          <p:cNvPr id="28" name="TextBox 13">
            <a:extLst>
              <a:ext uri="{FF2B5EF4-FFF2-40B4-BE49-F238E27FC236}">
                <a16:creationId xmlns:a16="http://schemas.microsoft.com/office/drawing/2014/main" id="{75BF46C0-589D-D5FD-5F3E-104EF5F634D8}"/>
              </a:ext>
            </a:extLst>
          </p:cNvPr>
          <p:cNvSpPr txBox="1"/>
          <p:nvPr/>
        </p:nvSpPr>
        <p:spPr>
          <a:xfrm>
            <a:off x="1756668" y="6465570"/>
            <a:ext cx="16531332" cy="1251585"/>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after you settle into your comfy spot, focus on breathing in through your nose, out through your mouth.</a:t>
            </a:r>
          </a:p>
        </p:txBody>
      </p:sp>
      <p:sp>
        <p:nvSpPr>
          <p:cNvPr id="29" name="TextBox 14">
            <a:extLst>
              <a:ext uri="{FF2B5EF4-FFF2-40B4-BE49-F238E27FC236}">
                <a16:creationId xmlns:a16="http://schemas.microsoft.com/office/drawing/2014/main" id="{8724808B-67CE-F860-0E51-5236E64ED438}"/>
              </a:ext>
            </a:extLst>
          </p:cNvPr>
          <p:cNvSpPr txBox="1"/>
          <p:nvPr/>
        </p:nvSpPr>
        <p:spPr>
          <a:xfrm>
            <a:off x="1818729" y="8553054"/>
            <a:ext cx="16469271" cy="1251585"/>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imagine your belly is a balloon. Fill up nice and round before you exhale. </a:t>
            </a:r>
          </a:p>
          <a:p>
            <a:pPr algn="l">
              <a:lnSpc>
                <a:spcPts val="5040"/>
              </a:lnSpc>
              <a:spcBef>
                <a:spcPct val="0"/>
              </a:spcBef>
            </a:pPr>
            <a:r>
              <a:rPr lang="en-US" sz="3600">
                <a:solidFill>
                  <a:srgbClr val="39416C"/>
                </a:solidFill>
                <a:latin typeface="Elephant"/>
                <a:ea typeface="Elephant"/>
                <a:cs typeface="Elephant"/>
                <a:sym typeface="Elephant"/>
              </a:rPr>
              <a:t>Do this for 2 minutes.</a:t>
            </a:r>
          </a:p>
        </p:txBody>
      </p:sp>
      <p:sp>
        <p:nvSpPr>
          <p:cNvPr id="30" name="TextBox 15">
            <a:extLst>
              <a:ext uri="{FF2B5EF4-FFF2-40B4-BE49-F238E27FC236}">
                <a16:creationId xmlns:a16="http://schemas.microsoft.com/office/drawing/2014/main" id="{0AB7A9A0-258A-6ADE-79FE-CE81B0A0C8C0}"/>
              </a:ext>
            </a:extLst>
          </p:cNvPr>
          <p:cNvSpPr txBox="1"/>
          <p:nvPr/>
        </p:nvSpPr>
        <p:spPr>
          <a:xfrm>
            <a:off x="501005" y="1324751"/>
            <a:ext cx="1055390" cy="1774189"/>
          </a:xfrm>
          <a:prstGeom prst="rect">
            <a:avLst/>
          </a:prstGeom>
        </p:spPr>
        <p:txBody>
          <a:bodyPr lIns="0" tIns="0" rIns="0" bIns="0" rtlCol="0" anchor="t">
            <a:spAutoFit/>
          </a:bodyPr>
          <a:lstStyle/>
          <a:p>
            <a:pPr algn="ctr">
              <a:lnSpc>
                <a:spcPts val="14560"/>
              </a:lnSpc>
              <a:spcBef>
                <a:spcPct val="0"/>
              </a:spcBef>
            </a:pPr>
            <a:r>
              <a:rPr lang="en-US" sz="10400">
                <a:solidFill>
                  <a:srgbClr val="FFDBD4"/>
                </a:solidFill>
                <a:latin typeface="Elephant"/>
                <a:ea typeface="Elephant"/>
                <a:cs typeface="Elephant"/>
                <a:sym typeface="Elephant"/>
              </a:rPr>
              <a:t>1.</a:t>
            </a:r>
          </a:p>
        </p:txBody>
      </p:sp>
      <p:sp>
        <p:nvSpPr>
          <p:cNvPr id="31" name="TextBox 16">
            <a:extLst>
              <a:ext uri="{FF2B5EF4-FFF2-40B4-BE49-F238E27FC236}">
                <a16:creationId xmlns:a16="http://schemas.microsoft.com/office/drawing/2014/main" id="{C4B871BC-6C32-CECE-7E50-2EA8F8DABA47}"/>
              </a:ext>
            </a:extLst>
          </p:cNvPr>
          <p:cNvSpPr txBox="1"/>
          <p:nvPr/>
        </p:nvSpPr>
        <p:spPr>
          <a:xfrm>
            <a:off x="366316" y="2886418"/>
            <a:ext cx="1324769" cy="1774189"/>
          </a:xfrm>
          <a:prstGeom prst="rect">
            <a:avLst/>
          </a:prstGeom>
        </p:spPr>
        <p:txBody>
          <a:bodyPr lIns="0" tIns="0" rIns="0" bIns="0" rtlCol="0" anchor="t">
            <a:spAutoFit/>
          </a:bodyPr>
          <a:lstStyle/>
          <a:p>
            <a:pPr algn="ctr">
              <a:lnSpc>
                <a:spcPts val="14560"/>
              </a:lnSpc>
              <a:spcBef>
                <a:spcPct val="0"/>
              </a:spcBef>
            </a:pPr>
            <a:r>
              <a:rPr lang="en-US" sz="10400">
                <a:solidFill>
                  <a:srgbClr val="E5FF60"/>
                </a:solidFill>
                <a:latin typeface="Elephant"/>
                <a:ea typeface="Elephant"/>
                <a:cs typeface="Elephant"/>
                <a:sym typeface="Elephant"/>
              </a:rPr>
              <a:t>2.</a:t>
            </a:r>
          </a:p>
        </p:txBody>
      </p:sp>
      <p:sp>
        <p:nvSpPr>
          <p:cNvPr id="32" name="TextBox 17">
            <a:extLst>
              <a:ext uri="{FF2B5EF4-FFF2-40B4-BE49-F238E27FC236}">
                <a16:creationId xmlns:a16="http://schemas.microsoft.com/office/drawing/2014/main" id="{6C80DA5E-9D3F-5928-66DB-2A0E34243F77}"/>
              </a:ext>
            </a:extLst>
          </p:cNvPr>
          <p:cNvSpPr txBox="1"/>
          <p:nvPr/>
        </p:nvSpPr>
        <p:spPr>
          <a:xfrm>
            <a:off x="366316" y="4470107"/>
            <a:ext cx="1307604" cy="1774189"/>
          </a:xfrm>
          <a:prstGeom prst="rect">
            <a:avLst/>
          </a:prstGeom>
        </p:spPr>
        <p:txBody>
          <a:bodyPr lIns="0" tIns="0" rIns="0" bIns="0" rtlCol="0" anchor="t">
            <a:spAutoFit/>
          </a:bodyPr>
          <a:lstStyle/>
          <a:p>
            <a:pPr algn="ctr">
              <a:lnSpc>
                <a:spcPts val="14560"/>
              </a:lnSpc>
              <a:spcBef>
                <a:spcPct val="0"/>
              </a:spcBef>
            </a:pPr>
            <a:r>
              <a:rPr lang="en-US" sz="10400">
                <a:solidFill>
                  <a:srgbClr val="DAC9FF"/>
                </a:solidFill>
                <a:latin typeface="Elephant"/>
                <a:ea typeface="Elephant"/>
                <a:cs typeface="Elephant"/>
                <a:sym typeface="Elephant"/>
              </a:rPr>
              <a:t>3.</a:t>
            </a:r>
          </a:p>
        </p:txBody>
      </p:sp>
      <p:sp>
        <p:nvSpPr>
          <p:cNvPr id="33" name="TextBox 18">
            <a:extLst>
              <a:ext uri="{FF2B5EF4-FFF2-40B4-BE49-F238E27FC236}">
                <a16:creationId xmlns:a16="http://schemas.microsoft.com/office/drawing/2014/main" id="{62E22DC2-EB09-E95F-6BC4-D9D803F5F48B}"/>
              </a:ext>
            </a:extLst>
          </p:cNvPr>
          <p:cNvSpPr txBox="1"/>
          <p:nvPr/>
        </p:nvSpPr>
        <p:spPr>
          <a:xfrm>
            <a:off x="272504" y="6053796"/>
            <a:ext cx="1283891" cy="1774189"/>
          </a:xfrm>
          <a:prstGeom prst="rect">
            <a:avLst/>
          </a:prstGeom>
        </p:spPr>
        <p:txBody>
          <a:bodyPr lIns="0" tIns="0" rIns="0" bIns="0" rtlCol="0" anchor="t">
            <a:spAutoFit/>
          </a:bodyPr>
          <a:lstStyle/>
          <a:p>
            <a:pPr algn="ctr">
              <a:lnSpc>
                <a:spcPts val="14560"/>
              </a:lnSpc>
              <a:spcBef>
                <a:spcPct val="0"/>
              </a:spcBef>
            </a:pPr>
            <a:r>
              <a:rPr lang="en-US" sz="10400">
                <a:solidFill>
                  <a:srgbClr val="28CBA4"/>
                </a:solidFill>
                <a:latin typeface="Elephant"/>
                <a:ea typeface="Elephant"/>
                <a:cs typeface="Elephant"/>
                <a:sym typeface="Elephant"/>
              </a:rPr>
              <a:t>4.</a:t>
            </a:r>
          </a:p>
        </p:txBody>
      </p:sp>
      <p:sp>
        <p:nvSpPr>
          <p:cNvPr id="34" name="TextBox 19">
            <a:extLst>
              <a:ext uri="{FF2B5EF4-FFF2-40B4-BE49-F238E27FC236}">
                <a16:creationId xmlns:a16="http://schemas.microsoft.com/office/drawing/2014/main" id="{9ED8580B-B7DA-4464-8A9C-FE4A54E609E2}"/>
              </a:ext>
            </a:extLst>
          </p:cNvPr>
          <p:cNvSpPr txBox="1"/>
          <p:nvPr/>
        </p:nvSpPr>
        <p:spPr>
          <a:xfrm>
            <a:off x="300732" y="7837511"/>
            <a:ext cx="1373188" cy="1967128"/>
          </a:xfrm>
          <a:prstGeom prst="rect">
            <a:avLst/>
          </a:prstGeom>
        </p:spPr>
        <p:txBody>
          <a:bodyPr lIns="0" tIns="0" rIns="0" bIns="0" rtlCol="0" anchor="t">
            <a:spAutoFit/>
          </a:bodyPr>
          <a:lstStyle/>
          <a:p>
            <a:pPr algn="ctr">
              <a:lnSpc>
                <a:spcPts val="16000"/>
              </a:lnSpc>
              <a:spcBef>
                <a:spcPct val="0"/>
              </a:spcBef>
            </a:pPr>
            <a:r>
              <a:rPr lang="en-US" sz="11429">
                <a:solidFill>
                  <a:srgbClr val="39416C"/>
                </a:solidFill>
                <a:latin typeface="Elephant"/>
                <a:ea typeface="Elephant"/>
                <a:cs typeface="Elephant"/>
                <a:sym typeface="Elephant"/>
              </a:rPr>
              <a:t>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107111"/>
            <a:ext cx="18288000" cy="2367918"/>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2433867" y="72823"/>
            <a:ext cx="12973777" cy="1900492"/>
          </a:xfrm>
          <a:custGeom>
            <a:avLst/>
            <a:gdLst/>
            <a:ahLst/>
            <a:cxnLst/>
            <a:rect l="l" t="t" r="r" b="b"/>
            <a:pathLst>
              <a:path w="12973777" h="1900492">
                <a:moveTo>
                  <a:pt x="0" y="0"/>
                </a:moveTo>
                <a:lnTo>
                  <a:pt x="12973777" y="0"/>
                </a:lnTo>
                <a:lnTo>
                  <a:pt x="12973777"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a:grpSpLocks noGrp="1" noUngrp="1" noRot="1" noMove="1" noResize="1"/>
          </p:cNvGrpSpPr>
          <p:nvPr/>
        </p:nvGrpSpPr>
        <p:grpSpPr>
          <a:xfrm>
            <a:off x="0" y="2695387"/>
            <a:ext cx="3846013" cy="3695900"/>
            <a:chOff x="0" y="0"/>
            <a:chExt cx="5128017" cy="4927867"/>
          </a:xfrm>
        </p:grpSpPr>
        <p:sp>
          <p:nvSpPr>
            <p:cNvPr id="5" name="Freeform 5"/>
            <p:cNvSpPr>
              <a:spLocks noGrp="1" noRot="1" noMove="1" noResize="1" noEditPoints="1" noAdjustHandles="1" noChangeArrowheads="1" noChangeShapeType="1"/>
            </p:cNvSpPr>
            <p:nvPr/>
          </p:nvSpPr>
          <p:spPr>
            <a:xfrm>
              <a:off x="0" y="0"/>
              <a:ext cx="5128006" cy="4927854"/>
            </a:xfrm>
            <a:custGeom>
              <a:avLst/>
              <a:gdLst/>
              <a:ahLst/>
              <a:cxnLst/>
              <a:rect l="l" t="t" r="r" b="b"/>
              <a:pathLst>
                <a:path w="5128006" h="4927854">
                  <a:moveTo>
                    <a:pt x="0" y="0"/>
                  </a:moveTo>
                  <a:lnTo>
                    <a:pt x="5128006" y="0"/>
                  </a:lnTo>
                  <a:lnTo>
                    <a:pt x="5128006" y="4927854"/>
                  </a:lnTo>
                  <a:lnTo>
                    <a:pt x="0" y="4927854"/>
                  </a:lnTo>
                  <a:lnTo>
                    <a:pt x="0" y="0"/>
                  </a:lnTo>
                  <a:close/>
                </a:path>
              </a:pathLst>
            </a:custGeom>
            <a:blipFill>
              <a:blip r:embed="rId5"/>
              <a:stretch>
                <a:fillRect t="-19" b="-19"/>
              </a:stretch>
            </a:blipFill>
          </p:spPr>
          <p:txBody>
            <a:bodyPr/>
            <a:lstStyle/>
            <a:p>
              <a:endParaRPr lang="en-US"/>
            </a:p>
          </p:txBody>
        </p:sp>
      </p:grpSp>
      <p:grpSp>
        <p:nvGrpSpPr>
          <p:cNvPr id="6" name="Group 6"/>
          <p:cNvGrpSpPr>
            <a:grpSpLocks noGrp="1" noUngrp="1" noRot="1" noMove="1" noResize="1"/>
          </p:cNvGrpSpPr>
          <p:nvPr/>
        </p:nvGrpSpPr>
        <p:grpSpPr>
          <a:xfrm>
            <a:off x="224069" y="3205312"/>
            <a:ext cx="6227362" cy="5988493"/>
            <a:chOff x="0" y="0"/>
            <a:chExt cx="8303149" cy="7984657"/>
          </a:xfrm>
        </p:grpSpPr>
        <p:sp>
          <p:nvSpPr>
            <p:cNvPr id="7" name="Freeform 7"/>
            <p:cNvSpPr>
              <a:spLocks noGrp="1" noRot="1" noMove="1" noResize="1" noEditPoints="1" noAdjustHandles="1" noChangeArrowheads="1" noChangeShapeType="1"/>
            </p:cNvSpPr>
            <p:nvPr/>
          </p:nvSpPr>
          <p:spPr>
            <a:xfrm>
              <a:off x="0" y="0"/>
              <a:ext cx="8303133" cy="7984617"/>
            </a:xfrm>
            <a:custGeom>
              <a:avLst/>
              <a:gdLst/>
              <a:ahLst/>
              <a:cxnLst/>
              <a:rect l="l" t="t" r="r" b="b"/>
              <a:pathLst>
                <a:path w="8303133" h="7984617">
                  <a:moveTo>
                    <a:pt x="0" y="0"/>
                  </a:moveTo>
                  <a:lnTo>
                    <a:pt x="8303133" y="0"/>
                  </a:lnTo>
                  <a:lnTo>
                    <a:pt x="8303133" y="7984617"/>
                  </a:lnTo>
                  <a:lnTo>
                    <a:pt x="0" y="7984617"/>
                  </a:lnTo>
                  <a:lnTo>
                    <a:pt x="0" y="0"/>
                  </a:lnTo>
                  <a:close/>
                </a:path>
              </a:pathLst>
            </a:custGeom>
            <a:blipFill>
              <a:blip r:embed="rId6"/>
              <a:stretch>
                <a:fillRect t="-12" b="-13"/>
              </a:stretch>
            </a:blipFill>
          </p:spPr>
          <p:txBody>
            <a:bodyPr/>
            <a:lstStyle/>
            <a:p>
              <a:endParaRPr lang="en-US"/>
            </a:p>
          </p:txBody>
        </p:sp>
      </p:grpSp>
      <p:sp>
        <p:nvSpPr>
          <p:cNvPr id="8" name="TextBox 8"/>
          <p:cNvSpPr txBox="1">
            <a:spLocks noGrp="1" noRot="1" noMove="1" noResize="1" noEditPoints="1" noAdjustHandles="1" noChangeArrowheads="1" noChangeShapeType="1"/>
          </p:cNvSpPr>
          <p:nvPr/>
        </p:nvSpPr>
        <p:spPr>
          <a:xfrm>
            <a:off x="2975824" y="308936"/>
            <a:ext cx="12730020"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Reflecting on Gratitude</a:t>
            </a:r>
          </a:p>
        </p:txBody>
      </p:sp>
      <p:grpSp>
        <p:nvGrpSpPr>
          <p:cNvPr id="11" name="Group 11"/>
          <p:cNvGrpSpPr>
            <a:grpSpLocks noGrp="1" noUngrp="1" noRot="1" noMove="1" noResize="1"/>
          </p:cNvGrpSpPr>
          <p:nvPr/>
        </p:nvGrpSpPr>
        <p:grpSpPr>
          <a:xfrm>
            <a:off x="14777837" y="1060719"/>
            <a:ext cx="1550696" cy="1490171"/>
            <a:chOff x="0" y="0"/>
            <a:chExt cx="2067595" cy="1986895"/>
          </a:xfrm>
        </p:grpSpPr>
        <p:sp>
          <p:nvSpPr>
            <p:cNvPr id="12" name="Freeform 12"/>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7"/>
              <a:stretch>
                <a:fillRect t="-19" r="-1" b="-18"/>
              </a:stretch>
            </a:blipFill>
          </p:spPr>
          <p:txBody>
            <a:bodyPr/>
            <a:lstStyle/>
            <a:p>
              <a:endParaRPr lang="en-US"/>
            </a:p>
          </p:txBody>
        </p:sp>
      </p:grpSp>
      <p:grpSp>
        <p:nvGrpSpPr>
          <p:cNvPr id="13" name="Group 13"/>
          <p:cNvGrpSpPr>
            <a:grpSpLocks noGrp="1" noUngrp="1" noRot="1" noMove="1" noResize="1"/>
          </p:cNvGrpSpPr>
          <p:nvPr/>
        </p:nvGrpSpPr>
        <p:grpSpPr>
          <a:xfrm>
            <a:off x="15750679" y="432069"/>
            <a:ext cx="2537321" cy="1422715"/>
            <a:chOff x="0" y="0"/>
            <a:chExt cx="3383095" cy="1896953"/>
          </a:xfrm>
        </p:grpSpPr>
        <p:sp>
          <p:nvSpPr>
            <p:cNvPr id="14" name="Freeform 14"/>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8"/>
              <a:stretch>
                <a:fillRect t="-18" r="1" b="-16"/>
              </a:stretch>
            </a:blipFill>
          </p:spPr>
          <p:txBody>
            <a:bodyPr/>
            <a:lstStyle/>
            <a:p>
              <a:endParaRPr lang="en-US"/>
            </a:p>
          </p:txBody>
        </p:sp>
      </p:grpSp>
      <p:grpSp>
        <p:nvGrpSpPr>
          <p:cNvPr id="15" name="Group 15"/>
          <p:cNvGrpSpPr>
            <a:grpSpLocks noGrp="1" noUngrp="1" noRot="1" noMove="1" noResize="1"/>
          </p:cNvGrpSpPr>
          <p:nvPr/>
        </p:nvGrpSpPr>
        <p:grpSpPr>
          <a:xfrm>
            <a:off x="3846013" y="6829436"/>
            <a:ext cx="2859198" cy="2747601"/>
            <a:chOff x="0" y="0"/>
            <a:chExt cx="3812264" cy="3663468"/>
          </a:xfrm>
        </p:grpSpPr>
        <p:sp>
          <p:nvSpPr>
            <p:cNvPr id="16" name="Freeform 16"/>
            <p:cNvSpPr>
              <a:spLocks noGrp="1" noRot="1" noMove="1" noResize="1" noEditPoints="1" noAdjustHandles="1" noChangeArrowheads="1" noChangeShapeType="1"/>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sp>
        <p:nvSpPr>
          <p:cNvPr id="17" name="Freeform 17"/>
          <p:cNvSpPr>
            <a:spLocks noGrp="1" noRot="1" noMove="1" noResize="1" noEditPoints="1" noAdjustHandles="1" noChangeArrowheads="1" noChangeShapeType="1"/>
          </p:cNvSpPr>
          <p:nvPr/>
        </p:nvSpPr>
        <p:spPr>
          <a:xfrm>
            <a:off x="8171233" y="2831706"/>
            <a:ext cx="1945533" cy="1945533"/>
          </a:xfrm>
          <a:custGeom>
            <a:avLst/>
            <a:gdLst/>
            <a:ahLst/>
            <a:cxnLst/>
            <a:rect l="l" t="t" r="r" b="b"/>
            <a:pathLst>
              <a:path w="1945533" h="1945533">
                <a:moveTo>
                  <a:pt x="0" y="0"/>
                </a:moveTo>
                <a:lnTo>
                  <a:pt x="1945533" y="0"/>
                </a:lnTo>
                <a:lnTo>
                  <a:pt x="1945533" y="1945533"/>
                </a:lnTo>
                <a:lnTo>
                  <a:pt x="0" y="194553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8" name="TextBox 18"/>
          <p:cNvSpPr txBox="1">
            <a:spLocks noGrp="1" noRot="1" noMove="1" noResize="1" noEditPoints="1" noAdjustHandles="1" noChangeArrowheads="1" noChangeShapeType="1"/>
          </p:cNvSpPr>
          <p:nvPr/>
        </p:nvSpPr>
        <p:spPr>
          <a:xfrm>
            <a:off x="8886825" y="3036122"/>
            <a:ext cx="6253606" cy="1184276"/>
          </a:xfrm>
          <a:prstGeom prst="rect">
            <a:avLst/>
          </a:prstGeom>
        </p:spPr>
        <p:txBody>
          <a:bodyPr lIns="0" tIns="0" rIns="0" bIns="0" rtlCol="0" anchor="t">
            <a:spAutoFit/>
          </a:bodyPr>
          <a:lstStyle/>
          <a:p>
            <a:pPr algn="ctr">
              <a:lnSpc>
                <a:spcPts val="9238"/>
              </a:lnSpc>
            </a:pPr>
            <a:r>
              <a:rPr lang="en-US" sz="5498">
                <a:solidFill>
                  <a:srgbClr val="39416C"/>
                </a:solidFill>
                <a:latin typeface="Abril Fatface"/>
                <a:ea typeface="Abril Fatface"/>
                <a:cs typeface="Abril Fatface"/>
                <a:sym typeface="Abril Fatface"/>
              </a:rPr>
              <a:t>Think-Pair-Share</a:t>
            </a:r>
          </a:p>
        </p:txBody>
      </p:sp>
      <p:grpSp>
        <p:nvGrpSpPr>
          <p:cNvPr id="19" name="Group 19"/>
          <p:cNvGrpSpPr>
            <a:grpSpLocks noGrp="1" noUngrp="1" noRot="1" noMove="1" noResize="1"/>
          </p:cNvGrpSpPr>
          <p:nvPr/>
        </p:nvGrpSpPr>
        <p:grpSpPr>
          <a:xfrm rot="-388229">
            <a:off x="8109286" y="2857436"/>
            <a:ext cx="1169418" cy="1169418"/>
            <a:chOff x="0" y="0"/>
            <a:chExt cx="1559224" cy="1559224"/>
          </a:xfrm>
        </p:grpSpPr>
        <p:sp>
          <p:nvSpPr>
            <p:cNvPr id="20" name="Freeform 20" descr="Shape  Description automatically generated with low confidence"/>
            <p:cNvSpPr>
              <a:spLocks noGrp="1" noRot="1" noMove="1" noResize="1" noEditPoints="1" noAdjustHandles="1" noChangeArrowheads="1" noChangeShapeType="1"/>
            </p:cNvSpPr>
            <p:nvPr/>
          </p:nvSpPr>
          <p:spPr>
            <a:xfrm>
              <a:off x="0" y="0"/>
              <a:ext cx="1559179" cy="1559179"/>
            </a:xfrm>
            <a:custGeom>
              <a:avLst/>
              <a:gdLst/>
              <a:ahLst/>
              <a:cxnLst/>
              <a:rect l="l" t="t" r="r" b="b"/>
              <a:pathLst>
                <a:path w="1559179" h="1559179">
                  <a:moveTo>
                    <a:pt x="0" y="0"/>
                  </a:moveTo>
                  <a:lnTo>
                    <a:pt x="1559179" y="0"/>
                  </a:lnTo>
                  <a:lnTo>
                    <a:pt x="1559179" y="1559179"/>
                  </a:lnTo>
                  <a:lnTo>
                    <a:pt x="0" y="1559179"/>
                  </a:lnTo>
                  <a:lnTo>
                    <a:pt x="0" y="0"/>
                  </a:lnTo>
                  <a:close/>
                </a:path>
              </a:pathLst>
            </a:custGeom>
            <a:blipFill>
              <a:blip r:embed="rId11"/>
              <a:stretch>
                <a:fillRect r="-2" b="-2"/>
              </a:stretch>
            </a:blipFill>
          </p:spPr>
          <p:txBody>
            <a:bodyPr/>
            <a:lstStyle/>
            <a:p>
              <a:endParaRPr lang="en-US"/>
            </a:p>
          </p:txBody>
        </p:sp>
      </p:grpSp>
      <p:sp>
        <p:nvSpPr>
          <p:cNvPr id="21" name="TextBox 21"/>
          <p:cNvSpPr txBox="1">
            <a:spLocks noGrp="1" noRot="1" noMove="1" noResize="1" noEditPoints="1" noAdjustHandles="1" noChangeArrowheads="1" noChangeShapeType="1"/>
          </p:cNvSpPr>
          <p:nvPr/>
        </p:nvSpPr>
        <p:spPr>
          <a:xfrm>
            <a:off x="761768" y="4835069"/>
            <a:ext cx="5151963" cy="1990798"/>
          </a:xfrm>
          <a:prstGeom prst="rect">
            <a:avLst/>
          </a:prstGeom>
        </p:spPr>
        <p:txBody>
          <a:bodyPr lIns="0" tIns="0" rIns="0" bIns="0" rtlCol="0" anchor="t">
            <a:spAutoFit/>
          </a:bodyPr>
          <a:lstStyle/>
          <a:p>
            <a:pPr algn="l">
              <a:lnSpc>
                <a:spcPts val="6567"/>
              </a:lnSpc>
            </a:pPr>
            <a:r>
              <a:rPr lang="en-US" sz="4800">
                <a:solidFill>
                  <a:srgbClr val="39416C"/>
                </a:solidFill>
                <a:latin typeface="Abril Fatface"/>
                <a:ea typeface="Abril Fatface"/>
                <a:cs typeface="Abril Fatface"/>
                <a:sym typeface="Abril Fatface"/>
              </a:rPr>
              <a:t>Have you seen any </a:t>
            </a:r>
          </a:p>
          <a:p>
            <a:pPr algn="l">
              <a:lnSpc>
                <a:spcPts val="8289"/>
              </a:lnSpc>
            </a:pPr>
            <a:r>
              <a:rPr lang="en-US" sz="6059">
                <a:solidFill>
                  <a:srgbClr val="E5FF60"/>
                </a:solidFill>
                <a:latin typeface="Abril Fatface"/>
                <a:ea typeface="Abril Fatface"/>
                <a:cs typeface="Abril Fatface"/>
                <a:sym typeface="Abril Fatface"/>
              </a:rPr>
              <a:t>gratitude?</a:t>
            </a:r>
          </a:p>
        </p:txBody>
      </p:sp>
      <p:grpSp>
        <p:nvGrpSpPr>
          <p:cNvPr id="25" name="Group 25"/>
          <p:cNvGrpSpPr>
            <a:grpSpLocks noGrp="1" noUngrp="1" noRot="1" noMove="1" noResize="1"/>
          </p:cNvGrpSpPr>
          <p:nvPr/>
        </p:nvGrpSpPr>
        <p:grpSpPr>
          <a:xfrm>
            <a:off x="7130256" y="5090627"/>
            <a:ext cx="10635423" cy="2157860"/>
            <a:chOff x="0" y="163615"/>
            <a:chExt cx="14180564" cy="2877146"/>
          </a:xfrm>
        </p:grpSpPr>
        <p:sp>
          <p:nvSpPr>
            <p:cNvPr id="26" name="Freeform 26"/>
            <p:cNvSpPr>
              <a:spLocks noGrp="1" noRot="1" noMove="1" noResize="1" noEditPoints="1" noAdjustHandles="1" noChangeArrowheads="1" noChangeShapeType="1"/>
            </p:cNvSpPr>
            <p:nvPr/>
          </p:nvSpPr>
          <p:spPr>
            <a:xfrm>
              <a:off x="0" y="163615"/>
              <a:ext cx="14180564" cy="2877146"/>
            </a:xfrm>
            <a:custGeom>
              <a:avLst/>
              <a:gdLst/>
              <a:ahLst/>
              <a:cxnLst/>
              <a:rect l="l" t="t" r="r" b="b"/>
              <a:pathLst>
                <a:path w="14180565" h="3040761">
                  <a:moveTo>
                    <a:pt x="0" y="0"/>
                  </a:moveTo>
                  <a:lnTo>
                    <a:pt x="14180565" y="0"/>
                  </a:lnTo>
                  <a:lnTo>
                    <a:pt x="14180565" y="3040761"/>
                  </a:lnTo>
                  <a:lnTo>
                    <a:pt x="0" y="3040761"/>
                  </a:lnTo>
                  <a:lnTo>
                    <a:pt x="0" y="0"/>
                  </a:lnTo>
                  <a:close/>
                </a:path>
              </a:pathLst>
            </a:custGeom>
            <a:blipFill>
              <a:blip r:embed="rId12"/>
              <a:stretch>
                <a:fillRect t="-25580" b="-19896"/>
              </a:stretch>
            </a:blipFill>
          </p:spPr>
          <p:txBody>
            <a:bodyPr/>
            <a:lstStyle/>
            <a:p>
              <a:endParaRPr lang="en-US"/>
            </a:p>
          </p:txBody>
        </p:sp>
      </p:grpSp>
      <p:sp>
        <p:nvSpPr>
          <p:cNvPr id="27" name="TextBox 27"/>
          <p:cNvSpPr txBox="1">
            <a:spLocks noGrp="1" noRot="1" noMove="1" noResize="1" noEditPoints="1" noAdjustHandles="1" noChangeArrowheads="1" noChangeShapeType="1"/>
          </p:cNvSpPr>
          <p:nvPr/>
        </p:nvSpPr>
        <p:spPr>
          <a:xfrm>
            <a:off x="1923007" y="8605320"/>
            <a:ext cx="15842666" cy="1237518"/>
          </a:xfrm>
          <a:prstGeom prst="rect">
            <a:avLst/>
          </a:prstGeom>
        </p:spPr>
        <p:txBody>
          <a:bodyPr lIns="0" tIns="0" rIns="0" bIns="0" rtlCol="0" anchor="t">
            <a:spAutoFit/>
          </a:bodyPr>
          <a:lstStyle/>
          <a:p>
            <a:pPr algn="l">
              <a:lnSpc>
                <a:spcPts val="5040"/>
              </a:lnSpc>
            </a:pPr>
            <a:r>
              <a:rPr lang="en-US" sz="3000">
                <a:solidFill>
                  <a:srgbClr val="39416C"/>
                </a:solidFill>
                <a:latin typeface="Jost" pitchFamily="2" charset="0"/>
                <a:ea typeface="Jost" pitchFamily="2" charset="0"/>
                <a:cs typeface="Arimo"/>
                <a:sym typeface="Arimo"/>
              </a:rPr>
              <a:t>Some days it may be harder to find things we feel grateful for. On those days, it can be helpful to look back on things that brought you gratitude on previous days.</a:t>
            </a:r>
          </a:p>
        </p:txBody>
      </p:sp>
      <p:sp>
        <p:nvSpPr>
          <p:cNvPr id="28" name="TextBox 28"/>
          <p:cNvSpPr txBox="1">
            <a:spLocks noGrp="1" noRot="1" noMove="1" noResize="1" noEditPoints="1" noAdjustHandles="1" noChangeArrowheads="1" noChangeShapeType="1"/>
          </p:cNvSpPr>
          <p:nvPr/>
        </p:nvSpPr>
        <p:spPr>
          <a:xfrm>
            <a:off x="7130256" y="7560202"/>
            <a:ext cx="2531004" cy="666750"/>
          </a:xfrm>
          <a:prstGeom prst="rect">
            <a:avLst/>
          </a:prstGeom>
        </p:spPr>
        <p:txBody>
          <a:bodyPr lIns="0" tIns="0" rIns="0" bIns="0" rtlCol="0" anchor="t">
            <a:spAutoFit/>
          </a:bodyPr>
          <a:lstStyle/>
          <a:p>
            <a:pPr algn="l">
              <a:lnSpc>
                <a:spcPts val="5040"/>
              </a:lnSpc>
            </a:pPr>
            <a:r>
              <a:rPr lang="en-US" sz="3000">
                <a:solidFill>
                  <a:srgbClr val="FF7E6E"/>
                </a:solidFill>
                <a:latin typeface="Abril Fatface"/>
                <a:ea typeface="Abril Fatface"/>
                <a:cs typeface="Abril Fatface"/>
                <a:sym typeface="Abril Fatface"/>
              </a:rPr>
              <a:t>You’re okay!</a:t>
            </a:r>
          </a:p>
        </p:txBody>
      </p:sp>
      <p:grpSp>
        <p:nvGrpSpPr>
          <p:cNvPr id="29" name="Group 29"/>
          <p:cNvGrpSpPr>
            <a:grpSpLocks noGrp="1" noUngrp="1" noRot="1" noMove="1" noResize="1"/>
          </p:cNvGrpSpPr>
          <p:nvPr/>
        </p:nvGrpSpPr>
        <p:grpSpPr>
          <a:xfrm>
            <a:off x="15731306" y="7040471"/>
            <a:ext cx="1668015" cy="1575827"/>
            <a:chOff x="0" y="292085"/>
            <a:chExt cx="2224020" cy="2101102"/>
          </a:xfrm>
        </p:grpSpPr>
        <p:sp>
          <p:nvSpPr>
            <p:cNvPr id="30" name="Freeform 30"/>
            <p:cNvSpPr>
              <a:spLocks noGrp="1" noRot="1" noMove="1" noResize="1" noEditPoints="1" noAdjustHandles="1" noChangeArrowheads="1" noChangeShapeType="1"/>
            </p:cNvSpPr>
            <p:nvPr/>
          </p:nvSpPr>
          <p:spPr>
            <a:xfrm>
              <a:off x="0" y="292085"/>
              <a:ext cx="2224020" cy="2101102"/>
            </a:xfrm>
            <a:custGeom>
              <a:avLst/>
              <a:gdLst/>
              <a:ahLst/>
              <a:cxnLst/>
              <a:rect l="l" t="t" r="r" b="b"/>
              <a:pathLst>
                <a:path w="2488692" h="2393188">
                  <a:moveTo>
                    <a:pt x="0" y="0"/>
                  </a:moveTo>
                  <a:lnTo>
                    <a:pt x="2488692" y="0"/>
                  </a:lnTo>
                  <a:lnTo>
                    <a:pt x="2488692" y="2393188"/>
                  </a:lnTo>
                  <a:lnTo>
                    <a:pt x="0" y="2393188"/>
                  </a:lnTo>
                  <a:lnTo>
                    <a:pt x="0" y="0"/>
                  </a:lnTo>
                  <a:close/>
                </a:path>
              </a:pathLst>
            </a:custGeom>
            <a:blipFill>
              <a:blip r:embed="rId13"/>
              <a:stretch>
                <a:fillRect l="-15" r="-16" b="-2"/>
              </a:stretch>
            </a:blipFill>
          </p:spPr>
          <p:txBody>
            <a:bodyPr/>
            <a:lstStyle/>
            <a:p>
              <a:endParaRPr lang="en-US"/>
            </a:p>
          </p:txBody>
        </p:sp>
      </p:grpSp>
      <p:pic>
        <p:nvPicPr>
          <p:cNvPr id="31" name="Picture 30">
            <a:extLst>
              <a:ext uri="{FF2B5EF4-FFF2-40B4-BE49-F238E27FC236}">
                <a16:creationId xmlns:a16="http://schemas.microsoft.com/office/drawing/2014/main" id="{6CB86CE1-A4E0-BC51-830B-687A4EFDFA15}"/>
              </a:ext>
            </a:extLst>
          </p:cNvPr>
          <p:cNvPicPr>
            <a:picLocks noGrp="1" noRot="1" noChangeAspect="1" noMove="1" noResize="1" noEditPoints="1" noAdjustHandles="1" noChangeArrowheads="1" noChangeShapeType="1" noCrop="1"/>
          </p:cNvPicPr>
          <p:nvPr/>
        </p:nvPicPr>
        <p:blipFill>
          <a:blip r:embed="rId14">
            <a:clrChange>
              <a:clrFrom>
                <a:srgbClr val="FFFFFF"/>
              </a:clrFrom>
              <a:clrTo>
                <a:srgbClr val="FFFFFF">
                  <a:alpha val="0"/>
                </a:srgbClr>
              </a:clrTo>
            </a:clrChange>
          </a:blip>
          <a:stretch>
            <a:fillRect/>
          </a:stretch>
        </p:blipFill>
        <p:spPr>
          <a:xfrm>
            <a:off x="14964756" y="2855670"/>
            <a:ext cx="1176832" cy="1026410"/>
          </a:xfrm>
          <a:prstGeom prst="rect">
            <a:avLst/>
          </a:prstGeom>
        </p:spPr>
      </p:pic>
      <p:sp>
        <p:nvSpPr>
          <p:cNvPr id="32" name="Freeform 13">
            <a:extLst>
              <a:ext uri="{FF2B5EF4-FFF2-40B4-BE49-F238E27FC236}">
                <a16:creationId xmlns:a16="http://schemas.microsoft.com/office/drawing/2014/main" id="{D5945DFB-E912-56C2-716F-7F522EFF1DC7}"/>
              </a:ext>
            </a:extLst>
          </p:cNvPr>
          <p:cNvSpPr>
            <a:spLocks noGrp="1" noRot="1" noMove="1" noResize="1" noEditPoints="1" noAdjustHandles="1" noChangeArrowheads="1" noChangeShapeType="1"/>
          </p:cNvSpPr>
          <p:nvPr/>
        </p:nvSpPr>
        <p:spPr>
          <a:xfrm rot="5400000" flipV="1">
            <a:off x="10280359" y="-673507"/>
            <a:ext cx="693001" cy="5701669"/>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5"/>
            <a:stretch>
              <a:fillRect l="-668729"/>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
            <a:extLst>
              <a:ext uri="{FF2B5EF4-FFF2-40B4-BE49-F238E27FC236}">
                <a16:creationId xmlns:a16="http://schemas.microsoft.com/office/drawing/2014/main" id="{C7B73F6E-46C4-73B6-794F-13ED43E99DF6}"/>
              </a:ext>
            </a:extLst>
          </p:cNvPr>
          <p:cNvGrpSpPr/>
          <p:nvPr/>
        </p:nvGrpSpPr>
        <p:grpSpPr>
          <a:xfrm>
            <a:off x="0" y="0"/>
            <a:ext cx="18288000" cy="1515251"/>
            <a:chOff x="0" y="0"/>
            <a:chExt cx="4816593" cy="399078"/>
          </a:xfrm>
          <a:solidFill>
            <a:srgbClr val="FFDBD4"/>
          </a:solidFill>
        </p:grpSpPr>
        <p:sp>
          <p:nvSpPr>
            <p:cNvPr id="31" name="Freeform 3">
              <a:extLst>
                <a:ext uri="{FF2B5EF4-FFF2-40B4-BE49-F238E27FC236}">
                  <a16:creationId xmlns:a16="http://schemas.microsoft.com/office/drawing/2014/main" id="{857FAAAD-5807-0E99-9728-E9FF00749D30}"/>
                </a:ext>
              </a:extLst>
            </p:cNvPr>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grpFill/>
          </p:spPr>
          <p:txBody>
            <a:bodyPr/>
            <a:lstStyle/>
            <a:p>
              <a:endParaRPr lang="en-US"/>
            </a:p>
          </p:txBody>
        </p:sp>
        <p:sp>
          <p:nvSpPr>
            <p:cNvPr id="32" name="TextBox 4">
              <a:extLst>
                <a:ext uri="{FF2B5EF4-FFF2-40B4-BE49-F238E27FC236}">
                  <a16:creationId xmlns:a16="http://schemas.microsoft.com/office/drawing/2014/main" id="{DF0E4BE7-88AA-96DF-931A-F920A6FF4BF7}"/>
                </a:ext>
              </a:extLst>
            </p:cNvPr>
            <p:cNvSpPr txBox="1"/>
            <p:nvPr/>
          </p:nvSpPr>
          <p:spPr>
            <a:xfrm>
              <a:off x="0" y="-38100"/>
              <a:ext cx="4816593" cy="437178"/>
            </a:xfrm>
            <a:prstGeom prst="rect">
              <a:avLst/>
            </a:prstGeom>
            <a:grpFill/>
          </p:spPr>
          <p:txBody>
            <a:bodyPr lIns="50800" tIns="50800" rIns="50800" bIns="50800" rtlCol="0" anchor="ctr"/>
            <a:lstStyle/>
            <a:p>
              <a:pPr algn="ctr">
                <a:lnSpc>
                  <a:spcPts val="2659"/>
                </a:lnSpc>
              </a:pPr>
              <a:endParaRPr/>
            </a:p>
          </p:txBody>
        </p:sp>
      </p:grpSp>
      <p:sp>
        <p:nvSpPr>
          <p:cNvPr id="61" name="Freeform 9">
            <a:extLst>
              <a:ext uri="{FF2B5EF4-FFF2-40B4-BE49-F238E27FC236}">
                <a16:creationId xmlns:a16="http://schemas.microsoft.com/office/drawing/2014/main" id="{5810B16A-EB46-0463-A1E9-149A1A95A499}"/>
              </a:ext>
            </a:extLst>
          </p:cNvPr>
          <p:cNvSpPr/>
          <p:nvPr/>
        </p:nvSpPr>
        <p:spPr>
          <a:xfrm rot="-1229848">
            <a:off x="-89471" y="889646"/>
            <a:ext cx="5172126" cy="4970253"/>
          </a:xfrm>
          <a:custGeom>
            <a:avLst/>
            <a:gdLst/>
            <a:ahLst/>
            <a:cxnLst/>
            <a:rect l="l" t="t" r="r" b="b"/>
            <a:pathLst>
              <a:path w="5172126" h="4970253">
                <a:moveTo>
                  <a:pt x="0" y="0"/>
                </a:moveTo>
                <a:lnTo>
                  <a:pt x="5172126" y="0"/>
                </a:lnTo>
                <a:lnTo>
                  <a:pt x="5172126" y="4970253"/>
                </a:lnTo>
                <a:lnTo>
                  <a:pt x="0" y="4970253"/>
                </a:lnTo>
                <a:lnTo>
                  <a:pt x="0" y="0"/>
                </a:lnTo>
                <a:close/>
              </a:path>
            </a:pathLst>
          </a:custGeom>
          <a:blipFill>
            <a:blip r:embed="rId3"/>
            <a:stretch>
              <a:fillRect/>
            </a:stretch>
          </a:blipFill>
        </p:spPr>
        <p:txBody>
          <a:bodyPr/>
          <a:lstStyle/>
          <a:p>
            <a:endParaRPr lang="en-US"/>
          </a:p>
        </p:txBody>
      </p:sp>
      <p:grpSp>
        <p:nvGrpSpPr>
          <p:cNvPr id="33" name="Group 5">
            <a:extLst>
              <a:ext uri="{FF2B5EF4-FFF2-40B4-BE49-F238E27FC236}">
                <a16:creationId xmlns:a16="http://schemas.microsoft.com/office/drawing/2014/main" id="{50177BAC-D95C-E0CC-63DE-E27B7EEB2AAC}"/>
              </a:ext>
            </a:extLst>
          </p:cNvPr>
          <p:cNvGrpSpPr/>
          <p:nvPr/>
        </p:nvGrpSpPr>
        <p:grpSpPr>
          <a:xfrm>
            <a:off x="15172203" y="909998"/>
            <a:ext cx="1838661" cy="1018017"/>
            <a:chOff x="0" y="0"/>
            <a:chExt cx="812800" cy="450025"/>
          </a:xfrm>
          <a:solidFill>
            <a:srgbClr val="FFDBD4"/>
          </a:solidFill>
        </p:grpSpPr>
        <p:sp>
          <p:nvSpPr>
            <p:cNvPr id="34" name="Freeform 6">
              <a:extLst>
                <a:ext uri="{FF2B5EF4-FFF2-40B4-BE49-F238E27FC236}">
                  <a16:creationId xmlns:a16="http://schemas.microsoft.com/office/drawing/2014/main" id="{651EC2B6-C1E3-9AF9-7D87-9979B4AD8CCF}"/>
                </a:ext>
              </a:extLst>
            </p:cNvPr>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grpFill/>
          </p:spPr>
          <p:txBody>
            <a:bodyPr/>
            <a:lstStyle/>
            <a:p>
              <a:endParaRPr lang="en-US"/>
            </a:p>
          </p:txBody>
        </p:sp>
        <p:sp>
          <p:nvSpPr>
            <p:cNvPr id="35" name="TextBox 7">
              <a:extLst>
                <a:ext uri="{FF2B5EF4-FFF2-40B4-BE49-F238E27FC236}">
                  <a16:creationId xmlns:a16="http://schemas.microsoft.com/office/drawing/2014/main" id="{2A8B6C09-A6A4-CE5E-506D-1A2847CA6C19}"/>
                </a:ext>
              </a:extLst>
            </p:cNvPr>
            <p:cNvSpPr txBox="1"/>
            <p:nvPr/>
          </p:nvSpPr>
          <p:spPr>
            <a:xfrm>
              <a:off x="127000" y="-5955"/>
              <a:ext cx="558800" cy="247040"/>
            </a:xfrm>
            <a:prstGeom prst="rect">
              <a:avLst/>
            </a:prstGeom>
            <a:grpFill/>
          </p:spPr>
          <p:txBody>
            <a:bodyPr lIns="50800" tIns="50800" rIns="50800" bIns="50800" rtlCol="0" anchor="ctr"/>
            <a:lstStyle/>
            <a:p>
              <a:pPr algn="ctr">
                <a:lnSpc>
                  <a:spcPts val="2659"/>
                </a:lnSpc>
              </a:pPr>
              <a:endParaRPr/>
            </a:p>
          </p:txBody>
        </p:sp>
      </p:grpSp>
      <p:sp>
        <p:nvSpPr>
          <p:cNvPr id="36" name="Freeform 8">
            <a:extLst>
              <a:ext uri="{FF2B5EF4-FFF2-40B4-BE49-F238E27FC236}">
                <a16:creationId xmlns:a16="http://schemas.microsoft.com/office/drawing/2014/main" id="{350A4463-EE5D-AC00-8B0C-B736EDFE2780}"/>
              </a:ext>
            </a:extLst>
          </p:cNvPr>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4"/>
            <a:stretch>
              <a:fillRect/>
            </a:stretch>
          </a:blipFill>
        </p:spPr>
        <p:txBody>
          <a:bodyPr/>
          <a:lstStyle/>
          <a:p>
            <a:endParaRPr lang="en-US"/>
          </a:p>
        </p:txBody>
      </p:sp>
      <p:sp>
        <p:nvSpPr>
          <p:cNvPr id="37" name="TextBox 10">
            <a:extLst>
              <a:ext uri="{FF2B5EF4-FFF2-40B4-BE49-F238E27FC236}">
                <a16:creationId xmlns:a16="http://schemas.microsoft.com/office/drawing/2014/main" id="{258969E4-2818-D75D-035E-F1EFB18C8F75}"/>
              </a:ext>
            </a:extLst>
          </p:cNvPr>
          <p:cNvSpPr txBox="1"/>
          <p:nvPr/>
        </p:nvSpPr>
        <p:spPr>
          <a:xfrm>
            <a:off x="416967" y="103344"/>
            <a:ext cx="12750605"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We are Grateful to Others</a:t>
            </a:r>
          </a:p>
        </p:txBody>
      </p:sp>
      <p:sp>
        <p:nvSpPr>
          <p:cNvPr id="38" name="TextBox 12">
            <a:extLst>
              <a:ext uri="{FF2B5EF4-FFF2-40B4-BE49-F238E27FC236}">
                <a16:creationId xmlns:a16="http://schemas.microsoft.com/office/drawing/2014/main" id="{5D190844-4A07-888B-F312-CC781B03D896}"/>
              </a:ext>
            </a:extLst>
          </p:cNvPr>
          <p:cNvSpPr txBox="1"/>
          <p:nvPr/>
        </p:nvSpPr>
        <p:spPr>
          <a:xfrm rot="-1216278">
            <a:off x="-5417" y="1859627"/>
            <a:ext cx="4176812" cy="837565"/>
          </a:xfrm>
          <a:prstGeom prst="rect">
            <a:avLst/>
          </a:prstGeom>
        </p:spPr>
        <p:txBody>
          <a:bodyPr lIns="0" tIns="0" rIns="0" bIns="0" rtlCol="0" anchor="t">
            <a:spAutoFit/>
          </a:bodyPr>
          <a:lstStyle/>
          <a:p>
            <a:pPr algn="l">
              <a:lnSpc>
                <a:spcPts val="6859"/>
              </a:lnSpc>
              <a:spcBef>
                <a:spcPct val="0"/>
              </a:spcBef>
            </a:pPr>
            <a:r>
              <a:rPr lang="en-US" sz="4899">
                <a:solidFill>
                  <a:srgbClr val="545454"/>
                </a:solidFill>
                <a:latin typeface="Elephant"/>
                <a:ea typeface="Elephant"/>
                <a:cs typeface="Elephant"/>
                <a:sym typeface="Elephant"/>
              </a:rPr>
              <a:t>Who are you</a:t>
            </a:r>
          </a:p>
        </p:txBody>
      </p:sp>
      <p:sp>
        <p:nvSpPr>
          <p:cNvPr id="39" name="TextBox 13">
            <a:extLst>
              <a:ext uri="{FF2B5EF4-FFF2-40B4-BE49-F238E27FC236}">
                <a16:creationId xmlns:a16="http://schemas.microsoft.com/office/drawing/2014/main" id="{DC2CCE44-DF2B-71D8-82A0-77FB85E24CAB}"/>
              </a:ext>
            </a:extLst>
          </p:cNvPr>
          <p:cNvSpPr txBox="1"/>
          <p:nvPr/>
        </p:nvSpPr>
        <p:spPr>
          <a:xfrm>
            <a:off x="4788514" y="5095951"/>
            <a:ext cx="4040695"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protects you</a:t>
            </a:r>
          </a:p>
        </p:txBody>
      </p:sp>
      <p:sp>
        <p:nvSpPr>
          <p:cNvPr id="40" name="TextBox 15">
            <a:extLst>
              <a:ext uri="{FF2B5EF4-FFF2-40B4-BE49-F238E27FC236}">
                <a16:creationId xmlns:a16="http://schemas.microsoft.com/office/drawing/2014/main" id="{AA0D031A-9579-EC6A-6592-0C41D5D837E9}"/>
              </a:ext>
            </a:extLst>
          </p:cNvPr>
          <p:cNvSpPr txBox="1"/>
          <p:nvPr/>
        </p:nvSpPr>
        <p:spPr>
          <a:xfrm>
            <a:off x="4045673" y="8015682"/>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41" name="TextBox 16">
            <a:extLst>
              <a:ext uri="{FF2B5EF4-FFF2-40B4-BE49-F238E27FC236}">
                <a16:creationId xmlns:a16="http://schemas.microsoft.com/office/drawing/2014/main" id="{4335B92C-E20B-74D9-AFDD-C1126C895AA5}"/>
              </a:ext>
            </a:extLst>
          </p:cNvPr>
          <p:cNvSpPr txBox="1"/>
          <p:nvPr/>
        </p:nvSpPr>
        <p:spPr>
          <a:xfrm>
            <a:off x="4045673" y="7059437"/>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42" name="TextBox 17">
            <a:extLst>
              <a:ext uri="{FF2B5EF4-FFF2-40B4-BE49-F238E27FC236}">
                <a16:creationId xmlns:a16="http://schemas.microsoft.com/office/drawing/2014/main" id="{9C3DF491-F286-7A0A-7F5B-F649957EC37F}"/>
              </a:ext>
            </a:extLst>
          </p:cNvPr>
          <p:cNvSpPr txBox="1"/>
          <p:nvPr/>
        </p:nvSpPr>
        <p:spPr>
          <a:xfrm>
            <a:off x="4045673" y="3783330"/>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43" name="TextBox 18">
            <a:extLst>
              <a:ext uri="{FF2B5EF4-FFF2-40B4-BE49-F238E27FC236}">
                <a16:creationId xmlns:a16="http://schemas.microsoft.com/office/drawing/2014/main" id="{B9DEC995-79DB-88E6-4FEC-616B18540EBF}"/>
              </a:ext>
            </a:extLst>
          </p:cNvPr>
          <p:cNvSpPr txBox="1"/>
          <p:nvPr/>
        </p:nvSpPr>
        <p:spPr>
          <a:xfrm>
            <a:off x="4045673" y="5883017"/>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44" name="TextBox 19">
            <a:extLst>
              <a:ext uri="{FF2B5EF4-FFF2-40B4-BE49-F238E27FC236}">
                <a16:creationId xmlns:a16="http://schemas.microsoft.com/office/drawing/2014/main" id="{758F1EA0-D32B-DD07-383B-0C1A93106743}"/>
              </a:ext>
            </a:extLst>
          </p:cNvPr>
          <p:cNvSpPr txBox="1"/>
          <p:nvPr/>
        </p:nvSpPr>
        <p:spPr>
          <a:xfrm rot="-1210629">
            <a:off x="441849" y="2350678"/>
            <a:ext cx="4060174" cy="1450981"/>
          </a:xfrm>
          <a:prstGeom prst="rect">
            <a:avLst/>
          </a:prstGeom>
        </p:spPr>
        <p:txBody>
          <a:bodyPr lIns="0" tIns="0" rIns="0" bIns="0" rtlCol="0" anchor="t">
            <a:spAutoFit/>
          </a:bodyPr>
          <a:lstStyle/>
          <a:p>
            <a:pPr algn="just">
              <a:lnSpc>
                <a:spcPts val="11899"/>
              </a:lnSpc>
              <a:spcBef>
                <a:spcPct val="0"/>
              </a:spcBef>
            </a:pPr>
            <a:r>
              <a:rPr lang="en-US" sz="8499">
                <a:solidFill>
                  <a:srgbClr val="FF7E6E"/>
                </a:solidFill>
                <a:latin typeface="Jost"/>
                <a:ea typeface="Jost"/>
                <a:cs typeface="Jost"/>
                <a:sym typeface="Jost"/>
              </a:rPr>
              <a:t>Grateful</a:t>
            </a:r>
          </a:p>
        </p:txBody>
      </p:sp>
      <p:sp>
        <p:nvSpPr>
          <p:cNvPr id="45" name="TextBox 20">
            <a:extLst>
              <a:ext uri="{FF2B5EF4-FFF2-40B4-BE49-F238E27FC236}">
                <a16:creationId xmlns:a16="http://schemas.microsoft.com/office/drawing/2014/main" id="{9978477A-096F-84FE-7030-B63EB51FC987}"/>
              </a:ext>
            </a:extLst>
          </p:cNvPr>
          <p:cNvSpPr txBox="1"/>
          <p:nvPr/>
        </p:nvSpPr>
        <p:spPr>
          <a:xfrm>
            <a:off x="4045673" y="4847667"/>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46" name="TextBox 22">
            <a:extLst>
              <a:ext uri="{FF2B5EF4-FFF2-40B4-BE49-F238E27FC236}">
                <a16:creationId xmlns:a16="http://schemas.microsoft.com/office/drawing/2014/main" id="{1D95649C-ED61-F846-034C-78EBEAA7A07A}"/>
              </a:ext>
            </a:extLst>
          </p:cNvPr>
          <p:cNvSpPr txBox="1"/>
          <p:nvPr/>
        </p:nvSpPr>
        <p:spPr>
          <a:xfrm rot="-1216278">
            <a:off x="2095216" y="3132311"/>
            <a:ext cx="3665190" cy="821055"/>
          </a:xfrm>
          <a:prstGeom prst="rect">
            <a:avLst/>
          </a:prstGeom>
        </p:spPr>
        <p:txBody>
          <a:bodyPr lIns="0" tIns="0" rIns="0" bIns="0" rtlCol="0" anchor="t">
            <a:spAutoFit/>
          </a:bodyPr>
          <a:lstStyle/>
          <a:p>
            <a:pPr algn="l">
              <a:lnSpc>
                <a:spcPts val="6719"/>
              </a:lnSpc>
              <a:spcBef>
                <a:spcPct val="0"/>
              </a:spcBef>
            </a:pPr>
            <a:r>
              <a:rPr lang="en-US" sz="4800">
                <a:solidFill>
                  <a:srgbClr val="545454"/>
                </a:solidFill>
                <a:latin typeface="Elephant"/>
                <a:ea typeface="Elephant"/>
                <a:cs typeface="Elephant"/>
                <a:sym typeface="Elephant"/>
              </a:rPr>
              <a:t>for?</a:t>
            </a:r>
          </a:p>
        </p:txBody>
      </p:sp>
      <p:sp>
        <p:nvSpPr>
          <p:cNvPr id="47" name="Freeform 23">
            <a:extLst>
              <a:ext uri="{FF2B5EF4-FFF2-40B4-BE49-F238E27FC236}">
                <a16:creationId xmlns:a16="http://schemas.microsoft.com/office/drawing/2014/main" id="{A4305BE6-C0B2-2400-A206-F9634CCFE6C3}"/>
              </a:ext>
            </a:extLst>
          </p:cNvPr>
          <p:cNvSpPr/>
          <p:nvPr/>
        </p:nvSpPr>
        <p:spPr>
          <a:xfrm>
            <a:off x="6590808" y="1592455"/>
            <a:ext cx="1413270" cy="1413270"/>
          </a:xfrm>
          <a:custGeom>
            <a:avLst/>
            <a:gdLst/>
            <a:ahLst/>
            <a:cxnLst/>
            <a:rect l="l" t="t" r="r" b="b"/>
            <a:pathLst>
              <a:path w="1413270" h="1413270">
                <a:moveTo>
                  <a:pt x="0" y="0"/>
                </a:moveTo>
                <a:lnTo>
                  <a:pt x="1413270" y="0"/>
                </a:lnTo>
                <a:lnTo>
                  <a:pt x="1413270" y="1413270"/>
                </a:lnTo>
                <a:lnTo>
                  <a:pt x="0" y="1413270"/>
                </a:lnTo>
                <a:lnTo>
                  <a:pt x="0" y="0"/>
                </a:lnTo>
                <a:close/>
              </a:path>
            </a:pathLst>
          </a:custGeom>
          <a:blipFill>
            <a:blip r:embed="rId5"/>
            <a:stretch>
              <a:fillRect/>
            </a:stretch>
          </a:blipFill>
        </p:spPr>
        <p:txBody>
          <a:bodyPr/>
          <a:lstStyle/>
          <a:p>
            <a:endParaRPr lang="en-US"/>
          </a:p>
        </p:txBody>
      </p:sp>
      <p:sp>
        <p:nvSpPr>
          <p:cNvPr id="49" name="TextBox 25">
            <a:extLst>
              <a:ext uri="{FF2B5EF4-FFF2-40B4-BE49-F238E27FC236}">
                <a16:creationId xmlns:a16="http://schemas.microsoft.com/office/drawing/2014/main" id="{4CEB9EE2-1025-A204-B34C-7B4E8B85339F}"/>
              </a:ext>
            </a:extLst>
          </p:cNvPr>
          <p:cNvSpPr txBox="1"/>
          <p:nvPr/>
        </p:nvSpPr>
        <p:spPr>
          <a:xfrm>
            <a:off x="7953456" y="2080002"/>
            <a:ext cx="7192764" cy="1094740"/>
          </a:xfrm>
          <a:prstGeom prst="rect">
            <a:avLst/>
          </a:prstGeom>
        </p:spPr>
        <p:txBody>
          <a:bodyPr lIns="0" tIns="0" rIns="0" bIns="0" rtlCol="0" anchor="t">
            <a:spAutoFit/>
          </a:bodyPr>
          <a:lstStyle/>
          <a:p>
            <a:pPr algn="ctr">
              <a:lnSpc>
                <a:spcPts val="8959"/>
              </a:lnSpc>
              <a:spcBef>
                <a:spcPct val="0"/>
              </a:spcBef>
            </a:pPr>
            <a:r>
              <a:rPr lang="en-US" sz="6399">
                <a:solidFill>
                  <a:srgbClr val="39416C"/>
                </a:solidFill>
                <a:latin typeface="Elephant"/>
                <a:ea typeface="Elephant"/>
                <a:cs typeface="Elephant"/>
                <a:sym typeface="Elephant"/>
              </a:rPr>
              <a:t>Think-Pair-Share</a:t>
            </a:r>
          </a:p>
        </p:txBody>
      </p:sp>
      <p:sp>
        <p:nvSpPr>
          <p:cNvPr id="50" name="AutoShape 26">
            <a:extLst>
              <a:ext uri="{FF2B5EF4-FFF2-40B4-BE49-F238E27FC236}">
                <a16:creationId xmlns:a16="http://schemas.microsoft.com/office/drawing/2014/main" id="{4B5EEB91-2024-5008-7A60-83AADECF6F37}"/>
              </a:ext>
            </a:extLst>
          </p:cNvPr>
          <p:cNvSpPr/>
          <p:nvPr/>
        </p:nvSpPr>
        <p:spPr>
          <a:xfrm flipV="1">
            <a:off x="11584822" y="3108068"/>
            <a:ext cx="3484188" cy="0"/>
          </a:xfrm>
          <a:prstGeom prst="line">
            <a:avLst/>
          </a:prstGeom>
          <a:ln w="66675" cap="flat">
            <a:solidFill>
              <a:srgbClr val="DAC9FF"/>
            </a:solidFill>
            <a:prstDash val="solid"/>
            <a:headEnd type="none" w="sm" len="sm"/>
            <a:tailEnd type="triangle" w="lg" len="med"/>
          </a:ln>
        </p:spPr>
        <p:txBody>
          <a:bodyPr/>
          <a:lstStyle/>
          <a:p>
            <a:endParaRPr lang="en-US"/>
          </a:p>
        </p:txBody>
      </p:sp>
      <p:sp>
        <p:nvSpPr>
          <p:cNvPr id="51" name="TextBox 27">
            <a:extLst>
              <a:ext uri="{FF2B5EF4-FFF2-40B4-BE49-F238E27FC236}">
                <a16:creationId xmlns:a16="http://schemas.microsoft.com/office/drawing/2014/main" id="{39EC4B60-A04A-0C05-76C2-011411702D5C}"/>
              </a:ext>
            </a:extLst>
          </p:cNvPr>
          <p:cNvSpPr txBox="1"/>
          <p:nvPr/>
        </p:nvSpPr>
        <p:spPr>
          <a:xfrm>
            <a:off x="5189556" y="3260801"/>
            <a:ext cx="12438126" cy="1739901"/>
          </a:xfrm>
          <a:prstGeom prst="rect">
            <a:avLst/>
          </a:prstGeom>
        </p:spPr>
        <p:txBody>
          <a:bodyPr lIns="0" tIns="0" rIns="0" bIns="0" rtlCol="0" anchor="t">
            <a:spAutoFit/>
          </a:bodyPr>
          <a:lstStyle/>
          <a:p>
            <a:pPr algn="just">
              <a:lnSpc>
                <a:spcPts val="6999"/>
              </a:lnSpc>
              <a:spcBef>
                <a:spcPct val="0"/>
              </a:spcBef>
            </a:pPr>
            <a:r>
              <a:rPr lang="en-US" sz="4999">
                <a:solidFill>
                  <a:srgbClr val="39416C"/>
                </a:solidFill>
                <a:latin typeface="Jost"/>
                <a:ea typeface="Jost"/>
                <a:cs typeface="Jost"/>
                <a:sym typeface="Jost"/>
              </a:rPr>
              <a:t>Who is someone at school, home, or in your community that...</a:t>
            </a:r>
          </a:p>
        </p:txBody>
      </p:sp>
      <p:sp>
        <p:nvSpPr>
          <p:cNvPr id="52" name="TextBox 28">
            <a:extLst>
              <a:ext uri="{FF2B5EF4-FFF2-40B4-BE49-F238E27FC236}">
                <a16:creationId xmlns:a16="http://schemas.microsoft.com/office/drawing/2014/main" id="{A5F172C3-4593-4A6E-3CDB-FF80C0ACA9CA}"/>
              </a:ext>
            </a:extLst>
          </p:cNvPr>
          <p:cNvSpPr txBox="1"/>
          <p:nvPr/>
        </p:nvSpPr>
        <p:spPr>
          <a:xfrm>
            <a:off x="12104783" y="6063992"/>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makes you laugh</a:t>
            </a:r>
          </a:p>
        </p:txBody>
      </p:sp>
      <p:sp>
        <p:nvSpPr>
          <p:cNvPr id="53" name="TextBox 29">
            <a:extLst>
              <a:ext uri="{FF2B5EF4-FFF2-40B4-BE49-F238E27FC236}">
                <a16:creationId xmlns:a16="http://schemas.microsoft.com/office/drawing/2014/main" id="{C5E46566-E5F6-EC50-2268-E24A83DCF590}"/>
              </a:ext>
            </a:extLst>
          </p:cNvPr>
          <p:cNvSpPr txBox="1"/>
          <p:nvPr/>
        </p:nvSpPr>
        <p:spPr>
          <a:xfrm>
            <a:off x="12082071" y="7166099"/>
            <a:ext cx="2786418"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helps you</a:t>
            </a:r>
          </a:p>
        </p:txBody>
      </p:sp>
      <p:sp>
        <p:nvSpPr>
          <p:cNvPr id="54" name="TextBox 30">
            <a:extLst>
              <a:ext uri="{FF2B5EF4-FFF2-40B4-BE49-F238E27FC236}">
                <a16:creationId xmlns:a16="http://schemas.microsoft.com/office/drawing/2014/main" id="{C259604B-4008-9893-A3F7-B54D906F7A5A}"/>
              </a:ext>
            </a:extLst>
          </p:cNvPr>
          <p:cNvSpPr txBox="1"/>
          <p:nvPr/>
        </p:nvSpPr>
        <p:spPr>
          <a:xfrm>
            <a:off x="4788514" y="9369854"/>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encourages you</a:t>
            </a:r>
          </a:p>
        </p:txBody>
      </p:sp>
      <p:sp>
        <p:nvSpPr>
          <p:cNvPr id="55" name="TextBox 31">
            <a:extLst>
              <a:ext uri="{FF2B5EF4-FFF2-40B4-BE49-F238E27FC236}">
                <a16:creationId xmlns:a16="http://schemas.microsoft.com/office/drawing/2014/main" id="{EE295E37-AAEB-4786-5423-D94AC90C1D75}"/>
              </a:ext>
            </a:extLst>
          </p:cNvPr>
          <p:cNvSpPr txBox="1"/>
          <p:nvPr/>
        </p:nvSpPr>
        <p:spPr>
          <a:xfrm>
            <a:off x="12077568" y="8251902"/>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understands you</a:t>
            </a:r>
          </a:p>
        </p:txBody>
      </p:sp>
      <p:sp>
        <p:nvSpPr>
          <p:cNvPr id="56" name="TextBox 32">
            <a:extLst>
              <a:ext uri="{FF2B5EF4-FFF2-40B4-BE49-F238E27FC236}">
                <a16:creationId xmlns:a16="http://schemas.microsoft.com/office/drawing/2014/main" id="{6A856522-F5C4-D9D0-BEA0-CBDAB5692D3B}"/>
              </a:ext>
            </a:extLst>
          </p:cNvPr>
          <p:cNvSpPr txBox="1"/>
          <p:nvPr/>
        </p:nvSpPr>
        <p:spPr>
          <a:xfrm>
            <a:off x="12164439" y="9322229"/>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listens to you</a:t>
            </a:r>
          </a:p>
        </p:txBody>
      </p:sp>
      <p:sp>
        <p:nvSpPr>
          <p:cNvPr id="57" name="TextBox 33">
            <a:extLst>
              <a:ext uri="{FF2B5EF4-FFF2-40B4-BE49-F238E27FC236}">
                <a16:creationId xmlns:a16="http://schemas.microsoft.com/office/drawing/2014/main" id="{06219828-597E-C804-4EEC-ECBC2C5DD84F}"/>
              </a:ext>
            </a:extLst>
          </p:cNvPr>
          <p:cNvSpPr txBox="1"/>
          <p:nvPr/>
        </p:nvSpPr>
        <p:spPr>
          <a:xfrm>
            <a:off x="11408619" y="7898130"/>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58" name="TextBox 34">
            <a:extLst>
              <a:ext uri="{FF2B5EF4-FFF2-40B4-BE49-F238E27FC236}">
                <a16:creationId xmlns:a16="http://schemas.microsoft.com/office/drawing/2014/main" id="{8B606A53-09A9-A1C4-44FF-C0653D56ACD3}"/>
              </a:ext>
            </a:extLst>
          </p:cNvPr>
          <p:cNvSpPr txBox="1"/>
          <p:nvPr/>
        </p:nvSpPr>
        <p:spPr>
          <a:xfrm>
            <a:off x="11408619" y="4734001"/>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59" name="TextBox 35">
            <a:extLst>
              <a:ext uri="{FF2B5EF4-FFF2-40B4-BE49-F238E27FC236}">
                <a16:creationId xmlns:a16="http://schemas.microsoft.com/office/drawing/2014/main" id="{4CA85771-914A-01DA-0B0A-737D77DD86AE}"/>
              </a:ext>
            </a:extLst>
          </p:cNvPr>
          <p:cNvSpPr txBox="1"/>
          <p:nvPr/>
        </p:nvSpPr>
        <p:spPr>
          <a:xfrm>
            <a:off x="11408619" y="6833688"/>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60" name="TextBox 36">
            <a:extLst>
              <a:ext uri="{FF2B5EF4-FFF2-40B4-BE49-F238E27FC236}">
                <a16:creationId xmlns:a16="http://schemas.microsoft.com/office/drawing/2014/main" id="{8A540722-230F-2DC4-EC65-5E549FFA78C5}"/>
              </a:ext>
            </a:extLst>
          </p:cNvPr>
          <p:cNvSpPr txBox="1"/>
          <p:nvPr/>
        </p:nvSpPr>
        <p:spPr>
          <a:xfrm>
            <a:off x="11408619" y="5798338"/>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62" name="TextBox 11">
            <a:extLst>
              <a:ext uri="{FF2B5EF4-FFF2-40B4-BE49-F238E27FC236}">
                <a16:creationId xmlns:a16="http://schemas.microsoft.com/office/drawing/2014/main" id="{F6E0D5B0-8462-211C-426F-3434E1CFCA7C}"/>
              </a:ext>
            </a:extLst>
          </p:cNvPr>
          <p:cNvSpPr txBox="1"/>
          <p:nvPr/>
        </p:nvSpPr>
        <p:spPr>
          <a:xfrm>
            <a:off x="4729038" y="7282891"/>
            <a:ext cx="4872162" cy="778510"/>
          </a:xfrm>
          <a:prstGeom prst="rect">
            <a:avLst/>
          </a:prstGeom>
        </p:spPr>
        <p:txBody>
          <a:bodyPr wrap="square" lIns="0" tIns="0" rIns="0" bIns="0" rtlCol="0" anchor="t">
            <a:spAutoFit/>
          </a:bodyPr>
          <a:lstStyle/>
          <a:p>
            <a:pPr algn="just">
              <a:lnSpc>
                <a:spcPts val="6439"/>
              </a:lnSpc>
              <a:spcBef>
                <a:spcPct val="0"/>
              </a:spcBef>
            </a:pPr>
            <a:r>
              <a:rPr lang="en-US" sz="4599">
                <a:solidFill>
                  <a:srgbClr val="39416C"/>
                </a:solidFill>
                <a:latin typeface="Elephant"/>
                <a:ea typeface="Elephant"/>
                <a:cs typeface="Elephant"/>
                <a:sym typeface="Elephant"/>
              </a:rPr>
              <a:t>teaches you</a:t>
            </a:r>
          </a:p>
        </p:txBody>
      </p:sp>
      <p:sp>
        <p:nvSpPr>
          <p:cNvPr id="63" name="TextBox 14">
            <a:extLst>
              <a:ext uri="{FF2B5EF4-FFF2-40B4-BE49-F238E27FC236}">
                <a16:creationId xmlns:a16="http://schemas.microsoft.com/office/drawing/2014/main" id="{277A8B9D-362A-7EB6-6A76-00BC76442404}"/>
              </a:ext>
            </a:extLst>
          </p:cNvPr>
          <p:cNvSpPr txBox="1"/>
          <p:nvPr/>
        </p:nvSpPr>
        <p:spPr>
          <a:xfrm>
            <a:off x="4757483" y="6122112"/>
            <a:ext cx="3853117" cy="778510"/>
          </a:xfrm>
          <a:prstGeom prst="rect">
            <a:avLst/>
          </a:prstGeom>
        </p:spPr>
        <p:txBody>
          <a:bodyPr wrap="square"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smiles at you</a:t>
            </a:r>
          </a:p>
        </p:txBody>
      </p:sp>
      <p:sp>
        <p:nvSpPr>
          <p:cNvPr id="64" name="TextBox 21">
            <a:extLst>
              <a:ext uri="{FF2B5EF4-FFF2-40B4-BE49-F238E27FC236}">
                <a16:creationId xmlns:a16="http://schemas.microsoft.com/office/drawing/2014/main" id="{EC0E5736-20EE-25DC-BDC5-6E779CD6B70A}"/>
              </a:ext>
            </a:extLst>
          </p:cNvPr>
          <p:cNvSpPr txBox="1"/>
          <p:nvPr/>
        </p:nvSpPr>
        <p:spPr>
          <a:xfrm>
            <a:off x="4788515" y="8324643"/>
            <a:ext cx="4812686" cy="778510"/>
          </a:xfrm>
          <a:prstGeom prst="rect">
            <a:avLst/>
          </a:prstGeom>
        </p:spPr>
        <p:txBody>
          <a:bodyPr wrap="square"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has forgiven you</a:t>
            </a:r>
          </a:p>
        </p:txBody>
      </p:sp>
      <p:pic>
        <p:nvPicPr>
          <p:cNvPr id="65" name="Picture 64">
            <a:extLst>
              <a:ext uri="{FF2B5EF4-FFF2-40B4-BE49-F238E27FC236}">
                <a16:creationId xmlns:a16="http://schemas.microsoft.com/office/drawing/2014/main" id="{6893E198-9FA7-C0EF-7B7D-65CC63606323}"/>
              </a:ext>
            </a:extLst>
          </p:cNvPr>
          <p:cNvPicPr/>
          <p:nvPr/>
        </p:nvPicPr>
        <p:blipFill>
          <a:blip r:embed="rId6">
            <a:clrChange>
              <a:clrFrom>
                <a:srgbClr val="FFFFFF"/>
              </a:clrFrom>
              <a:clrTo>
                <a:srgbClr val="FFFFFF">
                  <a:alpha val="0"/>
                </a:srgbClr>
              </a:clrTo>
            </a:clrChange>
          </a:blip>
          <a:stretch>
            <a:fillRect/>
          </a:stretch>
        </p:blipFill>
        <p:spPr>
          <a:xfrm rot="1192679">
            <a:off x="15078154" y="1871016"/>
            <a:ext cx="989806" cy="8662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0"/>
            <a:ext cx="18288000" cy="1515251"/>
            <a:chOff x="0" y="0"/>
            <a:chExt cx="4816593" cy="399078"/>
          </a:xfrm>
        </p:grpSpPr>
        <p:sp>
          <p:nvSpPr>
            <p:cNvPr id="3" name="Freeform 3"/>
            <p:cNvSpPr>
              <a:spLocks noGrp="1" noRot="1" noMove="1" noResize="1" noEditPoints="1" noAdjustHandles="1" noChangeArrowheads="1" noChangeShapeType="1"/>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28CBA4"/>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Grp="1" noUngrp="1" noRot="1" noMove="1" noResize="1"/>
          </p:cNvGrpSpPr>
          <p:nvPr/>
        </p:nvGrpSpPr>
        <p:grpSpPr>
          <a:xfrm>
            <a:off x="12958523" y="1226972"/>
            <a:ext cx="1074636" cy="1073770"/>
            <a:chOff x="0" y="0"/>
            <a:chExt cx="1432848" cy="1431693"/>
          </a:xfrm>
        </p:grpSpPr>
        <p:sp>
          <p:nvSpPr>
            <p:cNvPr id="6" name="Freeform 6"/>
            <p:cNvSpPr>
              <a:spLocks noGrp="1" noRot="1" noMove="1" noResize="1" noEditPoints="1" noAdjustHandles="1" noChangeArrowheads="1" noChangeShapeType="1"/>
            </p:cNvSpPr>
            <p:nvPr/>
          </p:nvSpPr>
          <p:spPr>
            <a:xfrm>
              <a:off x="0" y="0"/>
              <a:ext cx="1432814" cy="1431671"/>
            </a:xfrm>
            <a:custGeom>
              <a:avLst/>
              <a:gdLst/>
              <a:ahLst/>
              <a:cxnLst/>
              <a:rect l="l" t="t" r="r" b="b"/>
              <a:pathLst>
                <a:path w="1432814" h="1431671">
                  <a:moveTo>
                    <a:pt x="0" y="0"/>
                  </a:moveTo>
                  <a:lnTo>
                    <a:pt x="1432814" y="0"/>
                  </a:lnTo>
                  <a:lnTo>
                    <a:pt x="1432814" y="1431671"/>
                  </a:lnTo>
                  <a:lnTo>
                    <a:pt x="0" y="1431671"/>
                  </a:lnTo>
                  <a:lnTo>
                    <a:pt x="0" y="0"/>
                  </a:lnTo>
                  <a:close/>
                </a:path>
              </a:pathLst>
            </a:custGeom>
            <a:blipFill>
              <a:blip r:embed="rId3"/>
              <a:stretch>
                <a:fillRect l="-161" r="-163" b="-1"/>
              </a:stretch>
            </a:blipFill>
          </p:spPr>
          <p:txBody>
            <a:bodyPr/>
            <a:lstStyle/>
            <a:p>
              <a:endParaRPr lang="en-US"/>
            </a:p>
          </p:txBody>
        </p:sp>
      </p:grpSp>
      <p:sp>
        <p:nvSpPr>
          <p:cNvPr id="7" name="TextBox 7"/>
          <p:cNvSpPr txBox="1">
            <a:spLocks noGrp="1" noRot="1" noMove="1" noResize="1" noEditPoints="1" noAdjustHandles="1" noChangeArrowheads="1" noChangeShapeType="1"/>
          </p:cNvSpPr>
          <p:nvPr/>
        </p:nvSpPr>
        <p:spPr>
          <a:xfrm>
            <a:off x="1600393" y="9334188"/>
            <a:ext cx="2605208" cy="803910"/>
          </a:xfrm>
          <a:prstGeom prst="rect">
            <a:avLst/>
          </a:prstGeom>
        </p:spPr>
        <p:txBody>
          <a:bodyPr lIns="0" tIns="0" rIns="0" bIns="0" rtlCol="0" anchor="t">
            <a:spAutoFit/>
          </a:bodyPr>
          <a:lstStyle/>
          <a:p>
            <a:pPr algn="ctr">
              <a:lnSpc>
                <a:spcPts val="6048"/>
              </a:lnSpc>
            </a:pPr>
            <a:r>
              <a:rPr lang="en-US" sz="3600" b="1">
                <a:solidFill>
                  <a:srgbClr val="FF7E6E"/>
                </a:solidFill>
                <a:latin typeface="Arimo Bold"/>
                <a:ea typeface="Arimo Bold"/>
                <a:cs typeface="Arimo Bold"/>
                <a:sym typeface="Arimo Bold"/>
              </a:rPr>
              <a:t>Slides 2-17</a:t>
            </a:r>
            <a:r>
              <a:rPr lang="en-US" sz="3600">
                <a:solidFill>
                  <a:srgbClr val="FF7E6E"/>
                </a:solidFill>
                <a:latin typeface="Arimo"/>
                <a:ea typeface="Arimo"/>
                <a:cs typeface="Arimo"/>
                <a:sym typeface="Arimo"/>
              </a:rPr>
              <a:t> </a:t>
            </a:r>
          </a:p>
        </p:txBody>
      </p:sp>
      <p:sp>
        <p:nvSpPr>
          <p:cNvPr id="8" name="TextBox 8"/>
          <p:cNvSpPr txBox="1">
            <a:spLocks noGrp="1" noRot="1" noMove="1" noResize="1" noEditPoints="1" noAdjustHandles="1" noChangeArrowheads="1" noChangeShapeType="1"/>
          </p:cNvSpPr>
          <p:nvPr/>
        </p:nvSpPr>
        <p:spPr>
          <a:xfrm>
            <a:off x="7794326" y="9296625"/>
            <a:ext cx="3294600" cy="744600"/>
          </a:xfrm>
          <a:prstGeom prst="rect">
            <a:avLst/>
          </a:prstGeom>
        </p:spPr>
        <p:txBody>
          <a:bodyPr lIns="0" tIns="0" rIns="0" bIns="0" rtlCol="0" anchor="t">
            <a:spAutoFit/>
          </a:bodyPr>
          <a:lstStyle/>
          <a:p>
            <a:pPr algn="ctr">
              <a:lnSpc>
                <a:spcPts val="6048"/>
              </a:lnSpc>
            </a:pPr>
            <a:r>
              <a:rPr lang="en-US" sz="3600" b="1">
                <a:solidFill>
                  <a:srgbClr val="FF7E6E"/>
                </a:solidFill>
                <a:latin typeface="Arimo Bold"/>
                <a:ea typeface="Arimo Bold"/>
                <a:cs typeface="Arimo Bold"/>
                <a:sym typeface="Arimo Bold"/>
              </a:rPr>
              <a:t>Slides 18-31</a:t>
            </a:r>
          </a:p>
        </p:txBody>
      </p:sp>
      <p:sp>
        <p:nvSpPr>
          <p:cNvPr id="9" name="TextBox 9"/>
          <p:cNvSpPr txBox="1">
            <a:spLocks noGrp="1" noRot="1" noMove="1" noResize="1" noEditPoints="1" noAdjustHandles="1" noChangeArrowheads="1" noChangeShapeType="1"/>
          </p:cNvSpPr>
          <p:nvPr/>
        </p:nvSpPr>
        <p:spPr>
          <a:xfrm>
            <a:off x="13864469" y="9296618"/>
            <a:ext cx="3394831" cy="803910"/>
          </a:xfrm>
          <a:prstGeom prst="rect">
            <a:avLst/>
          </a:prstGeom>
        </p:spPr>
        <p:txBody>
          <a:bodyPr lIns="0" tIns="0" rIns="0" bIns="0" rtlCol="0" anchor="t">
            <a:spAutoFit/>
          </a:bodyPr>
          <a:lstStyle/>
          <a:p>
            <a:pPr algn="ctr">
              <a:lnSpc>
                <a:spcPts val="6048"/>
              </a:lnSpc>
            </a:pPr>
            <a:r>
              <a:rPr lang="en-US" sz="3600" b="1">
                <a:solidFill>
                  <a:srgbClr val="FF7E6E"/>
                </a:solidFill>
                <a:latin typeface="Arimo Bold"/>
                <a:ea typeface="Arimo Bold"/>
                <a:cs typeface="Arimo Bold"/>
                <a:sym typeface="Arimo Bold"/>
              </a:rPr>
              <a:t>Slides 31-40</a:t>
            </a:r>
          </a:p>
        </p:txBody>
      </p:sp>
      <p:sp>
        <p:nvSpPr>
          <p:cNvPr id="10" name="Freeform 10"/>
          <p:cNvSpPr>
            <a:spLocks noGrp="1" noRot="1" noMove="1" noResize="1" noEditPoints="1" noAdjustHandles="1" noChangeArrowheads="1" noChangeShapeType="1"/>
          </p:cNvSpPr>
          <p:nvPr/>
        </p:nvSpPr>
        <p:spPr>
          <a:xfrm>
            <a:off x="76870" y="998572"/>
            <a:ext cx="5157240" cy="4754528"/>
          </a:xfrm>
          <a:custGeom>
            <a:avLst/>
            <a:gdLst/>
            <a:ahLst/>
            <a:cxnLst/>
            <a:rect l="l" t="t" r="r" b="b"/>
            <a:pathLst>
              <a:path w="5234110" h="4959418">
                <a:moveTo>
                  <a:pt x="0" y="0"/>
                </a:moveTo>
                <a:lnTo>
                  <a:pt x="5234110" y="0"/>
                </a:lnTo>
                <a:lnTo>
                  <a:pt x="5234110" y="4959419"/>
                </a:lnTo>
                <a:lnTo>
                  <a:pt x="0" y="4959419"/>
                </a:lnTo>
                <a:lnTo>
                  <a:pt x="0" y="0"/>
                </a:lnTo>
                <a:close/>
              </a:path>
            </a:pathLst>
          </a:custGeom>
          <a:blipFill>
            <a:blip r:embed="rId4"/>
            <a:stretch>
              <a:fillRect t="-709" b="-709"/>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6742013" y="998572"/>
            <a:ext cx="5157240" cy="4959418"/>
          </a:xfrm>
          <a:custGeom>
            <a:avLst/>
            <a:gdLst/>
            <a:ahLst/>
            <a:cxnLst/>
            <a:rect l="l" t="t" r="r" b="b"/>
            <a:pathLst>
              <a:path w="5157240" h="4959418">
                <a:moveTo>
                  <a:pt x="0" y="0"/>
                </a:moveTo>
                <a:lnTo>
                  <a:pt x="5157240" y="0"/>
                </a:lnTo>
                <a:lnTo>
                  <a:pt x="5157240" y="4959419"/>
                </a:lnTo>
                <a:lnTo>
                  <a:pt x="0" y="4959419"/>
                </a:lnTo>
                <a:lnTo>
                  <a:pt x="0" y="0"/>
                </a:lnTo>
                <a:close/>
              </a:path>
            </a:pathLst>
          </a:custGeom>
          <a:blipFill>
            <a:blip r:embed="rId5"/>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12950200" y="1278813"/>
            <a:ext cx="5260930" cy="4474287"/>
          </a:xfrm>
          <a:custGeom>
            <a:avLst/>
            <a:gdLst/>
            <a:ahLst/>
            <a:cxnLst/>
            <a:rect l="l" t="t" r="r" b="b"/>
            <a:pathLst>
              <a:path w="5337801" h="5133053">
                <a:moveTo>
                  <a:pt x="0" y="0"/>
                </a:moveTo>
                <a:lnTo>
                  <a:pt x="5337801" y="0"/>
                </a:lnTo>
                <a:lnTo>
                  <a:pt x="5337801" y="5133053"/>
                </a:lnTo>
                <a:lnTo>
                  <a:pt x="0" y="5133053"/>
                </a:lnTo>
                <a:lnTo>
                  <a:pt x="0" y="0"/>
                </a:lnTo>
                <a:close/>
              </a:path>
            </a:pathLst>
          </a:custGeom>
          <a:blipFill>
            <a:blip r:embed="rId6"/>
            <a:stretch>
              <a:fillRect/>
            </a:stretch>
          </a:blipFill>
        </p:spPr>
        <p:txBody>
          <a:bodyPr/>
          <a:lstStyle/>
          <a:p>
            <a:endParaRPr lang="en-US"/>
          </a:p>
        </p:txBody>
      </p:sp>
      <p:sp>
        <p:nvSpPr>
          <p:cNvPr id="13" name="TextBox 13"/>
          <p:cNvSpPr txBox="1">
            <a:spLocks noGrp="1" noRot="1" noMove="1" noResize="1" noEditPoints="1" noAdjustHandles="1" noChangeArrowheads="1" noChangeShapeType="1"/>
          </p:cNvSpPr>
          <p:nvPr/>
        </p:nvSpPr>
        <p:spPr>
          <a:xfrm>
            <a:off x="785853" y="2996839"/>
            <a:ext cx="3959225" cy="1313180"/>
          </a:xfrm>
          <a:prstGeom prst="rect">
            <a:avLst/>
          </a:prstGeom>
        </p:spPr>
        <p:txBody>
          <a:bodyPr lIns="0" tIns="0" rIns="0" bIns="0" rtlCol="0" anchor="t">
            <a:spAutoFit/>
          </a:bodyPr>
          <a:lstStyle/>
          <a:p>
            <a:pPr algn="just">
              <a:lnSpc>
                <a:spcPts val="5319"/>
              </a:lnSpc>
            </a:pPr>
            <a:r>
              <a:rPr lang="en-US" sz="3400">
                <a:solidFill>
                  <a:srgbClr val="39416C"/>
                </a:solidFill>
                <a:latin typeface="Jost 1"/>
                <a:ea typeface="Jost 1"/>
                <a:cs typeface="Jost 1"/>
                <a:sym typeface="Jost 1"/>
              </a:rPr>
              <a:t>We Have Gratitude</a:t>
            </a:r>
          </a:p>
          <a:p>
            <a:pPr algn="just">
              <a:lnSpc>
                <a:spcPts val="5319"/>
              </a:lnSpc>
            </a:pPr>
            <a:r>
              <a:rPr lang="en-US" sz="3400" i="1">
                <a:solidFill>
                  <a:srgbClr val="39416C"/>
                </a:solidFill>
                <a:latin typeface="Jost 1 Italics"/>
                <a:ea typeface="Jost 1 Italics"/>
                <a:cs typeface="Jost 1 Italics"/>
                <a:sym typeface="Jost 1 Italics"/>
              </a:rPr>
              <a:t>Slides 3-15</a:t>
            </a:r>
          </a:p>
        </p:txBody>
      </p:sp>
      <p:sp>
        <p:nvSpPr>
          <p:cNvPr id="14" name="TextBox 14"/>
          <p:cNvSpPr txBox="1">
            <a:spLocks noGrp="1" noRot="1" noMove="1" noResize="1" noEditPoints="1" noAdjustHandles="1" noChangeArrowheads="1" noChangeShapeType="1"/>
          </p:cNvSpPr>
          <p:nvPr/>
        </p:nvSpPr>
        <p:spPr>
          <a:xfrm>
            <a:off x="635815" y="2143034"/>
            <a:ext cx="4462637" cy="827472"/>
          </a:xfrm>
          <a:prstGeom prst="rect">
            <a:avLst/>
          </a:prstGeom>
        </p:spPr>
        <p:txBody>
          <a:bodyPr lIns="0" tIns="0" rIns="0" bIns="0" rtlCol="0" anchor="t">
            <a:spAutoFit/>
          </a:bodyPr>
          <a:lstStyle/>
          <a:p>
            <a:pPr algn="l">
              <a:lnSpc>
                <a:spcPts val="6891"/>
              </a:lnSpc>
            </a:pPr>
            <a:r>
              <a:rPr lang="en-US" sz="4922" b="1">
                <a:solidFill>
                  <a:srgbClr val="39416C"/>
                </a:solidFill>
                <a:latin typeface="Canva Sans Bold"/>
                <a:ea typeface="Canva Sans Bold"/>
                <a:cs typeface="Canva Sans Bold"/>
                <a:sym typeface="Canva Sans Bold"/>
              </a:rPr>
              <a:t>Lesson</a:t>
            </a:r>
          </a:p>
        </p:txBody>
      </p:sp>
      <p:sp>
        <p:nvSpPr>
          <p:cNvPr id="15" name="TextBox 15"/>
          <p:cNvSpPr txBox="1">
            <a:spLocks noGrp="1" noRot="1" noMove="1" noResize="1" noEditPoints="1" noAdjustHandles="1" noChangeArrowheads="1" noChangeShapeType="1"/>
          </p:cNvSpPr>
          <p:nvPr/>
        </p:nvSpPr>
        <p:spPr>
          <a:xfrm>
            <a:off x="7454910" y="2996839"/>
            <a:ext cx="2994515" cy="1999906"/>
          </a:xfrm>
          <a:prstGeom prst="rect">
            <a:avLst/>
          </a:prstGeom>
        </p:spPr>
        <p:txBody>
          <a:bodyPr wrap="square" lIns="0" tIns="0" rIns="0" bIns="0" rtlCol="0" anchor="t">
            <a:spAutoFit/>
          </a:bodyPr>
          <a:lstStyle/>
          <a:p>
            <a:pPr algn="just">
              <a:lnSpc>
                <a:spcPts val="5319"/>
              </a:lnSpc>
            </a:pPr>
            <a:r>
              <a:rPr lang="en-US" sz="3400">
                <a:solidFill>
                  <a:srgbClr val="39416C"/>
                </a:solidFill>
                <a:latin typeface="Jost 1"/>
                <a:ea typeface="Jost 1"/>
                <a:cs typeface="Jost 1"/>
                <a:sym typeface="Jost 1"/>
              </a:rPr>
              <a:t>We Express our Gratitude</a:t>
            </a:r>
          </a:p>
          <a:p>
            <a:pPr algn="just">
              <a:lnSpc>
                <a:spcPts val="5319"/>
              </a:lnSpc>
            </a:pPr>
            <a:r>
              <a:rPr lang="en-US" sz="3400" i="1">
                <a:solidFill>
                  <a:srgbClr val="39416C"/>
                </a:solidFill>
                <a:latin typeface="Jost 1 Italics"/>
                <a:ea typeface="Jost 1 Italics"/>
                <a:cs typeface="Jost 1 Italics"/>
                <a:sym typeface="Jost 1 Italics"/>
              </a:rPr>
              <a:t>Slides 16-24</a:t>
            </a:r>
          </a:p>
        </p:txBody>
      </p:sp>
      <p:sp>
        <p:nvSpPr>
          <p:cNvPr id="16" name="TextBox 16"/>
          <p:cNvSpPr txBox="1">
            <a:spLocks noGrp="1" noRot="1" noMove="1" noResize="1" noEditPoints="1" noAdjustHandles="1" noChangeArrowheads="1" noChangeShapeType="1"/>
          </p:cNvSpPr>
          <p:nvPr/>
        </p:nvSpPr>
        <p:spPr>
          <a:xfrm>
            <a:off x="7370250" y="2143034"/>
            <a:ext cx="4462637" cy="827472"/>
          </a:xfrm>
          <a:prstGeom prst="rect">
            <a:avLst/>
          </a:prstGeom>
        </p:spPr>
        <p:txBody>
          <a:bodyPr lIns="0" tIns="0" rIns="0" bIns="0" rtlCol="0" anchor="t">
            <a:spAutoFit/>
          </a:bodyPr>
          <a:lstStyle/>
          <a:p>
            <a:pPr algn="l">
              <a:lnSpc>
                <a:spcPts val="6891"/>
              </a:lnSpc>
            </a:pPr>
            <a:r>
              <a:rPr lang="en-US" sz="4922" b="1">
                <a:solidFill>
                  <a:srgbClr val="39416C"/>
                </a:solidFill>
                <a:latin typeface="Canva Sans Bold"/>
                <a:ea typeface="Canva Sans Bold"/>
                <a:cs typeface="Canva Sans Bold"/>
                <a:sym typeface="Canva Sans Bold"/>
              </a:rPr>
              <a:t>Lesson</a:t>
            </a:r>
          </a:p>
        </p:txBody>
      </p:sp>
      <p:sp>
        <p:nvSpPr>
          <p:cNvPr id="17" name="TextBox 17"/>
          <p:cNvSpPr txBox="1">
            <a:spLocks noGrp="1" noRot="1" noMove="1" noResize="1" noEditPoints="1" noAdjustHandles="1" noChangeArrowheads="1" noChangeShapeType="1"/>
          </p:cNvSpPr>
          <p:nvPr/>
        </p:nvSpPr>
        <p:spPr>
          <a:xfrm>
            <a:off x="14024725" y="2901104"/>
            <a:ext cx="4283166" cy="1937069"/>
          </a:xfrm>
          <a:prstGeom prst="rect">
            <a:avLst/>
          </a:prstGeom>
        </p:spPr>
        <p:txBody>
          <a:bodyPr lIns="0" tIns="0" rIns="0" bIns="0" rtlCol="0" anchor="t">
            <a:spAutoFit/>
          </a:bodyPr>
          <a:lstStyle/>
          <a:p>
            <a:pPr algn="l">
              <a:lnSpc>
                <a:spcPts val="5061"/>
              </a:lnSpc>
            </a:pPr>
            <a:r>
              <a:rPr lang="en-US" sz="3300">
                <a:solidFill>
                  <a:srgbClr val="39416C"/>
                </a:solidFill>
                <a:latin typeface="Jost 1"/>
                <a:ea typeface="Jost 1"/>
                <a:cs typeface="Jost 1"/>
                <a:sym typeface="Jost 1"/>
              </a:rPr>
              <a:t>We Reflect on and Celebrate Gratitude </a:t>
            </a:r>
            <a:r>
              <a:rPr lang="en-US" sz="3300" i="1">
                <a:solidFill>
                  <a:srgbClr val="39416C"/>
                </a:solidFill>
                <a:latin typeface="Jost 1 Italics"/>
                <a:ea typeface="Jost 1 Italics"/>
                <a:cs typeface="Jost 1 Italics"/>
                <a:sym typeface="Jost 1 Italics"/>
              </a:rPr>
              <a:t>Slides 26-30</a:t>
            </a:r>
          </a:p>
        </p:txBody>
      </p:sp>
      <p:sp>
        <p:nvSpPr>
          <p:cNvPr id="18" name="AutoShape 18"/>
          <p:cNvSpPr>
            <a:spLocks noGrp="1" noRot="1" noMove="1" noResize="1" noEditPoints="1" noAdjustHandles="1" noChangeArrowheads="1" noChangeShapeType="1"/>
          </p:cNvSpPr>
          <p:nvPr/>
        </p:nvSpPr>
        <p:spPr>
          <a:xfrm flipH="1">
            <a:off x="6597774" y="1518919"/>
            <a:ext cx="0" cy="8768081"/>
          </a:xfrm>
          <a:prstGeom prst="line">
            <a:avLst/>
          </a:prstGeom>
          <a:ln w="38100" cap="flat">
            <a:solidFill>
              <a:srgbClr val="28CBA4"/>
            </a:solidFill>
            <a:prstDash val="solid"/>
            <a:headEnd type="none" w="sm" len="sm"/>
            <a:tailEnd type="none" w="sm" len="sm"/>
          </a:ln>
        </p:spPr>
        <p:txBody>
          <a:bodyPr/>
          <a:lstStyle/>
          <a:p>
            <a:endParaRPr lang="en-US"/>
          </a:p>
        </p:txBody>
      </p:sp>
      <p:sp>
        <p:nvSpPr>
          <p:cNvPr id="19" name="AutoShape 19"/>
          <p:cNvSpPr>
            <a:spLocks noGrp="1" noRot="1" noMove="1" noResize="1" noEditPoints="1" noAdjustHandles="1" noChangeArrowheads="1" noChangeShapeType="1"/>
          </p:cNvSpPr>
          <p:nvPr/>
        </p:nvSpPr>
        <p:spPr>
          <a:xfrm flipH="1">
            <a:off x="12580094" y="1518919"/>
            <a:ext cx="0" cy="8768081"/>
          </a:xfrm>
          <a:prstGeom prst="line">
            <a:avLst/>
          </a:prstGeom>
          <a:ln w="38100" cap="flat">
            <a:solidFill>
              <a:srgbClr val="28CBA4"/>
            </a:solidFill>
            <a:prstDash val="solid"/>
            <a:headEnd type="none" w="sm" len="sm"/>
            <a:tailEnd type="none" w="sm" len="sm"/>
          </a:ln>
        </p:spPr>
        <p:txBody>
          <a:bodyPr/>
          <a:lstStyle/>
          <a:p>
            <a:endParaRPr lang="en-US"/>
          </a:p>
        </p:txBody>
      </p:sp>
      <p:sp>
        <p:nvSpPr>
          <p:cNvPr id="20" name="TextBox 20"/>
          <p:cNvSpPr txBox="1">
            <a:spLocks noGrp="1" noRot="1" noMove="1" noResize="1" noEditPoints="1" noAdjustHandles="1" noChangeArrowheads="1" noChangeShapeType="1"/>
          </p:cNvSpPr>
          <p:nvPr/>
        </p:nvSpPr>
        <p:spPr>
          <a:xfrm>
            <a:off x="2811997" y="1877610"/>
            <a:ext cx="829130" cy="1406362"/>
          </a:xfrm>
          <a:prstGeom prst="rect">
            <a:avLst/>
          </a:prstGeom>
        </p:spPr>
        <p:txBody>
          <a:bodyPr lIns="0" tIns="0" rIns="0" bIns="0" rtlCol="0" anchor="t">
            <a:spAutoFit/>
          </a:bodyPr>
          <a:lstStyle/>
          <a:p>
            <a:pPr algn="ctr">
              <a:lnSpc>
                <a:spcPts val="11439"/>
              </a:lnSpc>
              <a:spcBef>
                <a:spcPct val="0"/>
              </a:spcBef>
            </a:pPr>
            <a:r>
              <a:rPr lang="en-US" sz="8170">
                <a:solidFill>
                  <a:srgbClr val="39416C"/>
                </a:solidFill>
                <a:latin typeface="Elephant"/>
                <a:ea typeface="Elephant"/>
                <a:cs typeface="Elephant"/>
                <a:sym typeface="Elephant"/>
              </a:rPr>
              <a:t>1.</a:t>
            </a:r>
          </a:p>
        </p:txBody>
      </p:sp>
      <p:sp>
        <p:nvSpPr>
          <p:cNvPr id="21" name="TextBox 21"/>
          <p:cNvSpPr txBox="1">
            <a:spLocks noGrp="1" noRot="1" noMove="1" noResize="1" noEditPoints="1" noAdjustHandles="1" noChangeArrowheads="1" noChangeShapeType="1"/>
          </p:cNvSpPr>
          <p:nvPr/>
        </p:nvSpPr>
        <p:spPr>
          <a:xfrm>
            <a:off x="9495722" y="1815489"/>
            <a:ext cx="1404401" cy="1406362"/>
          </a:xfrm>
          <a:prstGeom prst="rect">
            <a:avLst/>
          </a:prstGeom>
        </p:spPr>
        <p:txBody>
          <a:bodyPr wrap="square" lIns="0" tIns="0" rIns="0" bIns="0" rtlCol="0" anchor="t">
            <a:spAutoFit/>
          </a:bodyPr>
          <a:lstStyle/>
          <a:p>
            <a:pPr algn="ctr">
              <a:lnSpc>
                <a:spcPts val="11439"/>
              </a:lnSpc>
              <a:spcBef>
                <a:spcPct val="0"/>
              </a:spcBef>
            </a:pPr>
            <a:r>
              <a:rPr lang="en-US" sz="8170">
                <a:solidFill>
                  <a:srgbClr val="39416C"/>
                </a:solidFill>
                <a:latin typeface="Elephant"/>
                <a:ea typeface="Elephant"/>
                <a:cs typeface="Elephant"/>
                <a:sym typeface="Elephant"/>
              </a:rPr>
              <a:t>2.</a:t>
            </a:r>
          </a:p>
        </p:txBody>
      </p:sp>
      <p:sp>
        <p:nvSpPr>
          <p:cNvPr id="22" name="TextBox 22"/>
          <p:cNvSpPr txBox="1">
            <a:spLocks noGrp="1" noRot="1" noMove="1" noResize="1" noEditPoints="1" noAdjustHandles="1" noChangeArrowheads="1" noChangeShapeType="1"/>
          </p:cNvSpPr>
          <p:nvPr/>
        </p:nvSpPr>
        <p:spPr>
          <a:xfrm>
            <a:off x="13860216" y="2143034"/>
            <a:ext cx="4462637" cy="827472"/>
          </a:xfrm>
          <a:prstGeom prst="rect">
            <a:avLst/>
          </a:prstGeom>
        </p:spPr>
        <p:txBody>
          <a:bodyPr lIns="0" tIns="0" rIns="0" bIns="0" rtlCol="0" anchor="t">
            <a:spAutoFit/>
          </a:bodyPr>
          <a:lstStyle/>
          <a:p>
            <a:pPr algn="l">
              <a:lnSpc>
                <a:spcPts val="6891"/>
              </a:lnSpc>
            </a:pPr>
            <a:r>
              <a:rPr lang="en-US" sz="4922" b="1">
                <a:solidFill>
                  <a:srgbClr val="39416C"/>
                </a:solidFill>
                <a:latin typeface="Canva Sans Bold"/>
                <a:ea typeface="Canva Sans Bold"/>
                <a:cs typeface="Canva Sans Bold"/>
                <a:sym typeface="Canva Sans Bold"/>
              </a:rPr>
              <a:t>Lesson</a:t>
            </a:r>
          </a:p>
        </p:txBody>
      </p:sp>
      <p:sp>
        <p:nvSpPr>
          <p:cNvPr id="23" name="TextBox 23"/>
          <p:cNvSpPr txBox="1">
            <a:spLocks noGrp="1" noRot="1" noMove="1" noResize="1" noEditPoints="1" noAdjustHandles="1" noChangeArrowheads="1" noChangeShapeType="1"/>
          </p:cNvSpPr>
          <p:nvPr/>
        </p:nvSpPr>
        <p:spPr>
          <a:xfrm>
            <a:off x="16091534" y="1815489"/>
            <a:ext cx="1027348" cy="1406362"/>
          </a:xfrm>
          <a:prstGeom prst="rect">
            <a:avLst/>
          </a:prstGeom>
        </p:spPr>
        <p:txBody>
          <a:bodyPr lIns="0" tIns="0" rIns="0" bIns="0" rtlCol="0" anchor="t">
            <a:spAutoFit/>
          </a:bodyPr>
          <a:lstStyle/>
          <a:p>
            <a:pPr algn="ctr">
              <a:lnSpc>
                <a:spcPts val="11439"/>
              </a:lnSpc>
              <a:spcBef>
                <a:spcPct val="0"/>
              </a:spcBef>
            </a:pPr>
            <a:r>
              <a:rPr lang="en-US" sz="8170">
                <a:solidFill>
                  <a:srgbClr val="39416C"/>
                </a:solidFill>
                <a:latin typeface="Elephant"/>
                <a:ea typeface="Elephant"/>
                <a:cs typeface="Elephant"/>
                <a:sym typeface="Elephant"/>
              </a:rPr>
              <a:t>3.</a:t>
            </a:r>
          </a:p>
        </p:txBody>
      </p:sp>
      <p:sp>
        <p:nvSpPr>
          <p:cNvPr id="24" name="TextBox 24"/>
          <p:cNvSpPr txBox="1">
            <a:spLocks noGrp="1" noRot="1" noMove="1" noResize="1" noEditPoints="1" noAdjustHandles="1" noChangeArrowheads="1" noChangeShapeType="1"/>
          </p:cNvSpPr>
          <p:nvPr/>
        </p:nvSpPr>
        <p:spPr>
          <a:xfrm>
            <a:off x="0" y="5753100"/>
            <a:ext cx="6616824" cy="333819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9416C"/>
                </a:solidFill>
                <a:latin typeface="Jost 1"/>
                <a:ea typeface="Jost 1"/>
                <a:cs typeface="Jost 1"/>
                <a:sym typeface="Jost 1"/>
              </a:rPr>
              <a:t>Mindful Start</a:t>
            </a:r>
          </a:p>
          <a:p>
            <a:pPr marL="690881" lvl="1" indent="-345440" algn="l">
              <a:lnSpc>
                <a:spcPts val="4480"/>
              </a:lnSpc>
              <a:buFont typeface="Arial"/>
              <a:buChar char="•"/>
            </a:pPr>
            <a:r>
              <a:rPr lang="en-US" sz="3200">
                <a:solidFill>
                  <a:srgbClr val="39416C"/>
                </a:solidFill>
                <a:latin typeface="Jost 1"/>
                <a:ea typeface="Jost 1"/>
                <a:cs typeface="Jost 1"/>
                <a:sym typeface="Jost 1"/>
              </a:rPr>
              <a:t>Linking “thankful” to “gratitude”</a:t>
            </a:r>
          </a:p>
          <a:p>
            <a:pPr marL="690881" lvl="1" indent="-345440" algn="l">
              <a:lnSpc>
                <a:spcPts val="4480"/>
              </a:lnSpc>
              <a:buFont typeface="Arial"/>
              <a:buChar char="•"/>
            </a:pPr>
            <a:r>
              <a:rPr lang="en-US" sz="3200">
                <a:solidFill>
                  <a:srgbClr val="39416C"/>
                </a:solidFill>
                <a:latin typeface="Jost 1"/>
                <a:ea typeface="Jost 1"/>
                <a:cs typeface="Jost 1"/>
                <a:sym typeface="Jost 1"/>
              </a:rPr>
              <a:t>Science of Gratitude</a:t>
            </a:r>
          </a:p>
          <a:p>
            <a:pPr marL="690881" lvl="1" indent="-345440" algn="l">
              <a:lnSpc>
                <a:spcPts val="4480"/>
              </a:lnSpc>
              <a:buFont typeface="Arial"/>
              <a:buChar char="•"/>
            </a:pPr>
            <a:r>
              <a:rPr lang="en-US" sz="3200">
                <a:solidFill>
                  <a:srgbClr val="39416C"/>
                </a:solidFill>
                <a:latin typeface="Jost 1"/>
                <a:ea typeface="Jost 1"/>
                <a:cs typeface="Jost 1"/>
                <a:sym typeface="Jost 1"/>
              </a:rPr>
              <a:t>Discussion</a:t>
            </a:r>
          </a:p>
          <a:p>
            <a:pPr marL="690881" lvl="1" indent="-345440" algn="l">
              <a:lnSpc>
                <a:spcPts val="4480"/>
              </a:lnSpc>
              <a:buFont typeface="Arial"/>
              <a:buChar char="•"/>
            </a:pPr>
            <a:r>
              <a:rPr lang="en-US" sz="3200">
                <a:solidFill>
                  <a:srgbClr val="39416C"/>
                </a:solidFill>
                <a:latin typeface="Jost 1"/>
                <a:ea typeface="Jost 1"/>
                <a:cs typeface="Jost 1"/>
                <a:sym typeface="Jost 1"/>
              </a:rPr>
              <a:t>Reflection and Closing</a:t>
            </a:r>
          </a:p>
          <a:p>
            <a:pPr marL="690881" lvl="1" indent="-345440" algn="l">
              <a:lnSpc>
                <a:spcPts val="4480"/>
              </a:lnSpc>
              <a:buFont typeface="Arial"/>
              <a:buChar char="•"/>
            </a:pPr>
            <a:r>
              <a:rPr lang="en-US" sz="3200">
                <a:solidFill>
                  <a:srgbClr val="39416C"/>
                </a:solidFill>
                <a:latin typeface="Jost 1"/>
                <a:ea typeface="Jost 1"/>
                <a:cs typeface="Jost 1"/>
                <a:sym typeface="Jost 1"/>
              </a:rPr>
              <a:t>Gratitude quiz</a:t>
            </a:r>
          </a:p>
        </p:txBody>
      </p:sp>
      <p:sp>
        <p:nvSpPr>
          <p:cNvPr id="25" name="TextBox 25"/>
          <p:cNvSpPr txBox="1">
            <a:spLocks noGrp="1" noRot="1" noMove="1" noResize="1" noEditPoints="1" noAdjustHandles="1" noChangeArrowheads="1" noChangeShapeType="1"/>
          </p:cNvSpPr>
          <p:nvPr/>
        </p:nvSpPr>
        <p:spPr>
          <a:xfrm>
            <a:off x="6726418" y="5647397"/>
            <a:ext cx="5819031" cy="3338195"/>
          </a:xfrm>
          <a:prstGeom prst="rect">
            <a:avLst/>
          </a:prstGeom>
        </p:spPr>
        <p:txBody>
          <a:bodyPr lIns="0" tIns="0" rIns="0" bIns="0" rtlCol="0" anchor="t">
            <a:spAutoFit/>
          </a:bodyPr>
          <a:lstStyle/>
          <a:p>
            <a:pPr marL="690882" lvl="1" indent="-345441" algn="l">
              <a:lnSpc>
                <a:spcPts val="4480"/>
              </a:lnSpc>
              <a:buFont typeface="Arial"/>
              <a:buChar char="•"/>
            </a:pPr>
            <a:r>
              <a:rPr lang="en-US" sz="3200">
                <a:solidFill>
                  <a:srgbClr val="39416C"/>
                </a:solidFill>
                <a:latin typeface="Jost 1"/>
                <a:ea typeface="Jost 1"/>
                <a:cs typeface="Jost 1"/>
                <a:sym typeface="Jost 1"/>
              </a:rPr>
              <a:t>Mindful Start</a:t>
            </a:r>
          </a:p>
          <a:p>
            <a:pPr marL="690882" lvl="1" indent="-345441" algn="l">
              <a:lnSpc>
                <a:spcPts val="4480"/>
              </a:lnSpc>
              <a:buFont typeface="Arial"/>
              <a:buChar char="•"/>
            </a:pPr>
            <a:r>
              <a:rPr lang="en-US" sz="3200">
                <a:solidFill>
                  <a:srgbClr val="39416C"/>
                </a:solidFill>
                <a:latin typeface="Jost 1"/>
                <a:ea typeface="Jost 1"/>
                <a:cs typeface="Jost 1"/>
                <a:sym typeface="Jost 1"/>
              </a:rPr>
              <a:t>Reflecting on gratitude</a:t>
            </a:r>
          </a:p>
          <a:p>
            <a:pPr marL="690882" lvl="1" indent="-345441" algn="l">
              <a:lnSpc>
                <a:spcPts val="4480"/>
              </a:lnSpc>
              <a:buFont typeface="Arial"/>
              <a:buChar char="•"/>
            </a:pPr>
            <a:r>
              <a:rPr lang="en-US" sz="3200">
                <a:solidFill>
                  <a:srgbClr val="39416C"/>
                </a:solidFill>
                <a:latin typeface="Jost 1"/>
                <a:ea typeface="Jost 1"/>
                <a:cs typeface="Jost 1"/>
                <a:sym typeface="Jost 1"/>
              </a:rPr>
              <a:t>Who could we be grateful for?</a:t>
            </a:r>
          </a:p>
          <a:p>
            <a:pPr marL="690882" lvl="1" indent="-345441" algn="l">
              <a:lnSpc>
                <a:spcPts val="4480"/>
              </a:lnSpc>
              <a:buFont typeface="Arial"/>
              <a:buChar char="•"/>
            </a:pPr>
            <a:r>
              <a:rPr lang="en-US" sz="3200">
                <a:solidFill>
                  <a:srgbClr val="39416C"/>
                </a:solidFill>
                <a:latin typeface="Jost 1"/>
                <a:ea typeface="Jost 1"/>
                <a:cs typeface="Jost 1"/>
                <a:sym typeface="Jost 1"/>
              </a:rPr>
              <a:t>Gratitude Expressions</a:t>
            </a:r>
          </a:p>
          <a:p>
            <a:pPr marL="690882" lvl="1" indent="-345441" algn="l">
              <a:lnSpc>
                <a:spcPts val="4480"/>
              </a:lnSpc>
              <a:buFont typeface="Arial"/>
              <a:buChar char="•"/>
            </a:pPr>
            <a:r>
              <a:rPr lang="en-US" sz="3200">
                <a:solidFill>
                  <a:srgbClr val="39416C"/>
                </a:solidFill>
                <a:latin typeface="Jost 1"/>
                <a:ea typeface="Jost 1"/>
                <a:cs typeface="Jost 1"/>
                <a:sym typeface="Jost 1"/>
              </a:rPr>
              <a:t>We have gratitude for others</a:t>
            </a:r>
          </a:p>
        </p:txBody>
      </p:sp>
      <p:sp>
        <p:nvSpPr>
          <p:cNvPr id="26" name="TextBox 26"/>
          <p:cNvSpPr txBox="1">
            <a:spLocks noGrp="1" noRot="1" noMove="1" noResize="1" noEditPoints="1" noAdjustHandles="1" noChangeArrowheads="1" noChangeShapeType="1"/>
          </p:cNvSpPr>
          <p:nvPr/>
        </p:nvSpPr>
        <p:spPr>
          <a:xfrm>
            <a:off x="12769427" y="5576239"/>
            <a:ext cx="5584913" cy="333819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39416C"/>
                </a:solidFill>
                <a:latin typeface="Jost 1"/>
                <a:ea typeface="Jost 1"/>
                <a:cs typeface="Jost 1"/>
                <a:sym typeface="Jost 1"/>
              </a:rPr>
              <a:t>Mindful Start</a:t>
            </a:r>
          </a:p>
          <a:p>
            <a:pPr marL="690881" lvl="1" indent="-345440" algn="l">
              <a:lnSpc>
                <a:spcPts val="4480"/>
              </a:lnSpc>
              <a:buFont typeface="Arial"/>
              <a:buChar char="•"/>
            </a:pPr>
            <a:r>
              <a:rPr lang="en-US" sz="3200">
                <a:solidFill>
                  <a:srgbClr val="39416C"/>
                </a:solidFill>
                <a:latin typeface="Jost 1"/>
                <a:ea typeface="Jost 1"/>
                <a:cs typeface="Jost 1"/>
                <a:sym typeface="Jost 1"/>
              </a:rPr>
              <a:t>Independent and collaborative reflection of gratitude experience</a:t>
            </a:r>
          </a:p>
          <a:p>
            <a:pPr marL="690881" lvl="1" indent="-345440" algn="l">
              <a:lnSpc>
                <a:spcPts val="4480"/>
              </a:lnSpc>
              <a:buFont typeface="Arial"/>
              <a:buChar char="•"/>
            </a:pPr>
            <a:r>
              <a:rPr lang="en-US" sz="3200">
                <a:solidFill>
                  <a:srgbClr val="39416C"/>
                </a:solidFill>
                <a:latin typeface="Jost 1"/>
                <a:ea typeface="Jost 1"/>
                <a:cs typeface="Jost 1"/>
                <a:sym typeface="Jost 1"/>
              </a:rPr>
              <a:t>Next Steps</a:t>
            </a:r>
          </a:p>
          <a:p>
            <a:pPr marL="690881" lvl="1" indent="-345440" algn="l">
              <a:lnSpc>
                <a:spcPts val="4480"/>
              </a:lnSpc>
              <a:buFont typeface="Arial"/>
              <a:buChar char="•"/>
            </a:pPr>
            <a:r>
              <a:rPr lang="en-US" sz="3200">
                <a:solidFill>
                  <a:srgbClr val="39416C"/>
                </a:solidFill>
                <a:latin typeface="Jost 1"/>
                <a:ea typeface="Jost 1"/>
                <a:cs typeface="Jost 1"/>
                <a:sym typeface="Jost 1"/>
              </a:rPr>
              <a:t>Thank you!</a:t>
            </a:r>
          </a:p>
        </p:txBody>
      </p:sp>
      <p:grpSp>
        <p:nvGrpSpPr>
          <p:cNvPr id="27" name="Group 27"/>
          <p:cNvGrpSpPr>
            <a:grpSpLocks noGrp="1" noUngrp="1" noRot="1" noMove="1" noResize="1"/>
          </p:cNvGrpSpPr>
          <p:nvPr/>
        </p:nvGrpSpPr>
        <p:grpSpPr>
          <a:xfrm>
            <a:off x="15172203" y="909998"/>
            <a:ext cx="1838661" cy="1018017"/>
            <a:chOff x="0" y="0"/>
            <a:chExt cx="812800" cy="450025"/>
          </a:xfrm>
        </p:grpSpPr>
        <p:sp>
          <p:nvSpPr>
            <p:cNvPr id="28" name="Freeform 28"/>
            <p:cNvSpPr>
              <a:spLocks noGrp="1" noRot="1" noMove="1" noResize="1" noEditPoints="1" noAdjustHandles="1" noChangeArrowheads="1" noChangeShapeType="1"/>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28CBA4"/>
            </a:solidFill>
          </p:spPr>
          <p:txBody>
            <a:bodyPr/>
            <a:lstStyle/>
            <a:p>
              <a:endParaRPr lang="en-US"/>
            </a:p>
          </p:txBody>
        </p:sp>
        <p:sp>
          <p:nvSpPr>
            <p:cNvPr id="29" name="TextBox 29"/>
            <p:cNvSpPr txBox="1">
              <a:spLocks noGrp="1" noRot="1" noMove="1" noResize="1" noEditPoints="1" noAdjustHandles="1" noChangeArrowheads="1" noChangeShapeType="1"/>
            </p:cNvSpPr>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30" name="Freeform 30"/>
          <p:cNvSpPr>
            <a:spLocks noGrp="1" noRot="1" noMove="1" noResize="1" noEditPoints="1" noAdjustHandles="1" noChangeArrowheads="1" noChangeShapeType="1"/>
          </p:cNvSpPr>
          <p:nvPr/>
        </p:nvSpPr>
        <p:spPr>
          <a:xfrm>
            <a:off x="15733728" y="0"/>
            <a:ext cx="2554272" cy="1432219"/>
          </a:xfrm>
          <a:custGeom>
            <a:avLst/>
            <a:gdLst/>
            <a:ahLst/>
            <a:cxnLst/>
            <a:rect l="l" t="t" r="r" b="b"/>
            <a:pathLst>
              <a:path w="2554272" h="1432219">
                <a:moveTo>
                  <a:pt x="0" y="0"/>
                </a:moveTo>
                <a:lnTo>
                  <a:pt x="2554272" y="0"/>
                </a:lnTo>
                <a:lnTo>
                  <a:pt x="2554272" y="1432219"/>
                </a:lnTo>
                <a:lnTo>
                  <a:pt x="0" y="1432219"/>
                </a:lnTo>
                <a:lnTo>
                  <a:pt x="0" y="0"/>
                </a:lnTo>
                <a:close/>
              </a:path>
            </a:pathLst>
          </a:custGeom>
          <a:blipFill>
            <a:blip r:embed="rId7"/>
            <a:stretch>
              <a:fillRect/>
            </a:stretch>
          </a:blipFill>
        </p:spPr>
        <p:txBody>
          <a:bodyPr/>
          <a:lstStyle/>
          <a:p>
            <a:endParaRPr lang="en-US"/>
          </a:p>
        </p:txBody>
      </p:sp>
      <p:sp>
        <p:nvSpPr>
          <p:cNvPr id="31" name="TextBox 31"/>
          <p:cNvSpPr txBox="1">
            <a:spLocks noGrp="1" noRot="1" noMove="1" noResize="1" noEditPoints="1" noAdjustHandles="1" noChangeArrowheads="1" noChangeShapeType="1"/>
          </p:cNvSpPr>
          <p:nvPr/>
        </p:nvSpPr>
        <p:spPr>
          <a:xfrm>
            <a:off x="-588922" y="274707"/>
            <a:ext cx="7630968" cy="870586"/>
          </a:xfrm>
          <a:prstGeom prst="rect">
            <a:avLst/>
          </a:prstGeom>
        </p:spPr>
        <p:txBody>
          <a:bodyPr lIns="0" tIns="0" rIns="0" bIns="0" rtlCol="0" anchor="t">
            <a:spAutoFit/>
          </a:bodyPr>
          <a:lstStyle/>
          <a:p>
            <a:pPr algn="ctr">
              <a:lnSpc>
                <a:spcPts val="7139"/>
              </a:lnSpc>
            </a:pPr>
            <a:r>
              <a:rPr lang="en-US" sz="5099">
                <a:solidFill>
                  <a:srgbClr val="39416C"/>
                </a:solidFill>
                <a:latin typeface="Elephant"/>
                <a:ea typeface="Elephant"/>
                <a:cs typeface="Elephant"/>
                <a:sym typeface="Elephant"/>
              </a:rPr>
              <a:t>Table of Contents: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28CBA4"/>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909998"/>
            <a:ext cx="1838661" cy="1018017"/>
            <a:chOff x="0" y="0"/>
            <a:chExt cx="812800" cy="450025"/>
          </a:xfrm>
        </p:grpSpPr>
        <p:sp>
          <p:nvSpPr>
            <p:cNvPr id="6" name="Freeform 6"/>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28CBA4"/>
            </a:solidFill>
          </p:spPr>
          <p:txBody>
            <a:bodyPr/>
            <a:lstStyle/>
            <a:p>
              <a:endParaRPr lang="en-US"/>
            </a:p>
          </p:txBody>
        </p:sp>
        <p:sp>
          <p:nvSpPr>
            <p:cNvPr id="7" name="TextBox 7"/>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4811676" y="2125167"/>
            <a:ext cx="13476324" cy="1437259"/>
          </a:xfrm>
          <a:prstGeom prst="rect">
            <a:avLst/>
          </a:prstGeom>
        </p:spPr>
        <p:txBody>
          <a:bodyPr lIns="0" tIns="0" rIns="0" bIns="0" rtlCol="0" anchor="t">
            <a:spAutoFit/>
          </a:bodyPr>
          <a:lstStyle/>
          <a:p>
            <a:pPr algn="ctr">
              <a:lnSpc>
                <a:spcPts val="5618"/>
              </a:lnSpc>
            </a:pPr>
            <a:r>
              <a:rPr lang="en-US" sz="5300">
                <a:solidFill>
                  <a:srgbClr val="39416C"/>
                </a:solidFill>
                <a:latin typeface="Elephant"/>
                <a:ea typeface="Elephant"/>
                <a:cs typeface="Elephant"/>
                <a:sym typeface="Elephant"/>
              </a:rPr>
              <a:t>Think about who we could be grateful for as a class...</a:t>
            </a:r>
          </a:p>
        </p:txBody>
      </p:sp>
      <p:sp>
        <p:nvSpPr>
          <p:cNvPr id="10" name="Freeform 10"/>
          <p:cNvSpPr/>
          <p:nvPr/>
        </p:nvSpPr>
        <p:spPr>
          <a:xfrm rot="-1037313">
            <a:off x="-373434" y="779724"/>
            <a:ext cx="5477184" cy="5263404"/>
          </a:xfrm>
          <a:custGeom>
            <a:avLst/>
            <a:gdLst/>
            <a:ahLst/>
            <a:cxnLst/>
            <a:rect l="l" t="t" r="r" b="b"/>
            <a:pathLst>
              <a:path w="5477184" h="5263404">
                <a:moveTo>
                  <a:pt x="0" y="0"/>
                </a:moveTo>
                <a:lnTo>
                  <a:pt x="5477184" y="0"/>
                </a:lnTo>
                <a:lnTo>
                  <a:pt x="5477184" y="5263404"/>
                </a:lnTo>
                <a:lnTo>
                  <a:pt x="0" y="5263404"/>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416967" y="103344"/>
            <a:ext cx="12750605"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We are Grateful to Others</a:t>
            </a:r>
          </a:p>
        </p:txBody>
      </p:sp>
      <p:sp>
        <p:nvSpPr>
          <p:cNvPr id="12" name="TextBox 12"/>
          <p:cNvSpPr txBox="1"/>
          <p:nvPr/>
        </p:nvSpPr>
        <p:spPr>
          <a:xfrm>
            <a:off x="3162835" y="7181724"/>
            <a:ext cx="19803444" cy="778510"/>
          </a:xfrm>
          <a:prstGeom prst="rect">
            <a:avLst/>
          </a:prstGeom>
        </p:spPr>
        <p:txBody>
          <a:bodyPr lIns="0" tIns="0" rIns="0" bIns="0" rtlCol="0" anchor="t">
            <a:spAutoFit/>
          </a:bodyPr>
          <a:lstStyle/>
          <a:p>
            <a:pPr algn="just">
              <a:lnSpc>
                <a:spcPts val="6439"/>
              </a:lnSpc>
              <a:spcBef>
                <a:spcPct val="0"/>
              </a:spcBef>
            </a:pPr>
            <a:r>
              <a:rPr lang="en-US" sz="4599">
                <a:solidFill>
                  <a:srgbClr val="39416C"/>
                </a:solidFill>
                <a:latin typeface="Elephant"/>
                <a:ea typeface="Elephant"/>
                <a:cs typeface="Elephant"/>
                <a:sym typeface="Elephant"/>
              </a:rPr>
              <a:t>veterans</a:t>
            </a:r>
          </a:p>
        </p:txBody>
      </p:sp>
      <p:sp>
        <p:nvSpPr>
          <p:cNvPr id="13" name="TextBox 13"/>
          <p:cNvSpPr txBox="1"/>
          <p:nvPr/>
        </p:nvSpPr>
        <p:spPr>
          <a:xfrm rot="-1216278">
            <a:off x="596462" y="1590356"/>
            <a:ext cx="4176812" cy="837565"/>
          </a:xfrm>
          <a:prstGeom prst="rect">
            <a:avLst/>
          </a:prstGeom>
        </p:spPr>
        <p:txBody>
          <a:bodyPr lIns="0" tIns="0" rIns="0" bIns="0" rtlCol="0" anchor="t">
            <a:spAutoFit/>
          </a:bodyPr>
          <a:lstStyle/>
          <a:p>
            <a:pPr algn="l">
              <a:lnSpc>
                <a:spcPts val="6859"/>
              </a:lnSpc>
              <a:spcBef>
                <a:spcPct val="0"/>
              </a:spcBef>
            </a:pPr>
            <a:r>
              <a:rPr lang="en-US" sz="4899">
                <a:solidFill>
                  <a:srgbClr val="545454"/>
                </a:solidFill>
                <a:latin typeface="Elephant"/>
                <a:ea typeface="Elephant"/>
                <a:cs typeface="Elephant"/>
                <a:sym typeface="Elephant"/>
              </a:rPr>
              <a:t>Class</a:t>
            </a:r>
          </a:p>
        </p:txBody>
      </p:sp>
      <p:sp>
        <p:nvSpPr>
          <p:cNvPr id="14" name="TextBox 14"/>
          <p:cNvSpPr txBox="1"/>
          <p:nvPr/>
        </p:nvSpPr>
        <p:spPr>
          <a:xfrm>
            <a:off x="3222311" y="4994784"/>
            <a:ext cx="6334433"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medical professionals</a:t>
            </a:r>
          </a:p>
        </p:txBody>
      </p:sp>
      <p:sp>
        <p:nvSpPr>
          <p:cNvPr id="15" name="TextBox 15"/>
          <p:cNvSpPr txBox="1"/>
          <p:nvPr/>
        </p:nvSpPr>
        <p:spPr>
          <a:xfrm>
            <a:off x="3191280" y="6020944"/>
            <a:ext cx="16531332"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first responders</a:t>
            </a:r>
          </a:p>
        </p:txBody>
      </p:sp>
      <p:sp>
        <p:nvSpPr>
          <p:cNvPr id="16" name="TextBox 16"/>
          <p:cNvSpPr txBox="1"/>
          <p:nvPr/>
        </p:nvSpPr>
        <p:spPr>
          <a:xfrm>
            <a:off x="2479470" y="7914514"/>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17" name="TextBox 17"/>
          <p:cNvSpPr txBox="1"/>
          <p:nvPr/>
        </p:nvSpPr>
        <p:spPr>
          <a:xfrm>
            <a:off x="2479470" y="6958269"/>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18" name="TextBox 18"/>
          <p:cNvSpPr txBox="1"/>
          <p:nvPr/>
        </p:nvSpPr>
        <p:spPr>
          <a:xfrm>
            <a:off x="2479470" y="3682162"/>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19" name="TextBox 19"/>
          <p:cNvSpPr txBox="1"/>
          <p:nvPr/>
        </p:nvSpPr>
        <p:spPr>
          <a:xfrm>
            <a:off x="2479470" y="5781849"/>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20" name="TextBox 20"/>
          <p:cNvSpPr txBox="1"/>
          <p:nvPr/>
        </p:nvSpPr>
        <p:spPr>
          <a:xfrm rot="-1210629">
            <a:off x="308663" y="2256867"/>
            <a:ext cx="4969089" cy="1768126"/>
          </a:xfrm>
          <a:prstGeom prst="rect">
            <a:avLst/>
          </a:prstGeom>
        </p:spPr>
        <p:txBody>
          <a:bodyPr lIns="0" tIns="0" rIns="0" bIns="0" rtlCol="0" anchor="t">
            <a:spAutoFit/>
          </a:bodyPr>
          <a:lstStyle/>
          <a:p>
            <a:pPr algn="just">
              <a:lnSpc>
                <a:spcPts val="14563"/>
              </a:lnSpc>
              <a:spcBef>
                <a:spcPct val="0"/>
              </a:spcBef>
            </a:pPr>
            <a:r>
              <a:rPr lang="en-US" sz="10402">
                <a:solidFill>
                  <a:srgbClr val="FF7E6E"/>
                </a:solidFill>
                <a:latin typeface="Jost"/>
                <a:ea typeface="Jost"/>
                <a:cs typeface="Jost"/>
                <a:sym typeface="Jost"/>
              </a:rPr>
              <a:t>Huddle</a:t>
            </a:r>
          </a:p>
        </p:txBody>
      </p:sp>
      <p:sp>
        <p:nvSpPr>
          <p:cNvPr id="21" name="TextBox 21"/>
          <p:cNvSpPr txBox="1"/>
          <p:nvPr/>
        </p:nvSpPr>
        <p:spPr>
          <a:xfrm>
            <a:off x="2479470" y="4746499"/>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22" name="TextBox 22"/>
          <p:cNvSpPr txBox="1"/>
          <p:nvPr/>
        </p:nvSpPr>
        <p:spPr>
          <a:xfrm>
            <a:off x="3222311" y="8223476"/>
            <a:ext cx="16469271"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senior citizens</a:t>
            </a:r>
          </a:p>
        </p:txBody>
      </p:sp>
      <p:sp>
        <p:nvSpPr>
          <p:cNvPr id="23" name="TextBox 23"/>
          <p:cNvSpPr txBox="1"/>
          <p:nvPr/>
        </p:nvSpPr>
        <p:spPr>
          <a:xfrm>
            <a:off x="10679356" y="5099559"/>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SPCA</a:t>
            </a:r>
          </a:p>
        </p:txBody>
      </p:sp>
      <p:sp>
        <p:nvSpPr>
          <p:cNvPr id="24" name="TextBox 24"/>
          <p:cNvSpPr txBox="1"/>
          <p:nvPr/>
        </p:nvSpPr>
        <p:spPr>
          <a:xfrm>
            <a:off x="10679356" y="5995167"/>
            <a:ext cx="6053343"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community leaders</a:t>
            </a:r>
          </a:p>
        </p:txBody>
      </p:sp>
      <p:sp>
        <p:nvSpPr>
          <p:cNvPr id="25" name="TextBox 25"/>
          <p:cNvSpPr txBox="1"/>
          <p:nvPr/>
        </p:nvSpPr>
        <p:spPr>
          <a:xfrm>
            <a:off x="3222311" y="9268686"/>
            <a:ext cx="6334433"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nursing home staff</a:t>
            </a:r>
          </a:p>
        </p:txBody>
      </p:sp>
      <p:sp>
        <p:nvSpPr>
          <p:cNvPr id="26" name="TextBox 26"/>
          <p:cNvSpPr txBox="1"/>
          <p:nvPr/>
        </p:nvSpPr>
        <p:spPr>
          <a:xfrm>
            <a:off x="10679356" y="7017238"/>
            <a:ext cx="760864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non-profit organizations</a:t>
            </a:r>
          </a:p>
        </p:txBody>
      </p:sp>
      <p:sp>
        <p:nvSpPr>
          <p:cNvPr id="27" name="TextBox 27"/>
          <p:cNvSpPr txBox="1"/>
          <p:nvPr/>
        </p:nvSpPr>
        <p:spPr>
          <a:xfrm>
            <a:off x="10679356" y="8149764"/>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school staff</a:t>
            </a:r>
          </a:p>
        </p:txBody>
      </p:sp>
      <p:sp>
        <p:nvSpPr>
          <p:cNvPr id="28" name="TextBox 28"/>
          <p:cNvSpPr txBox="1"/>
          <p:nvPr/>
        </p:nvSpPr>
        <p:spPr>
          <a:xfrm>
            <a:off x="9983192" y="6702112"/>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29" name="TextBox 29"/>
          <p:cNvSpPr txBox="1"/>
          <p:nvPr/>
        </p:nvSpPr>
        <p:spPr>
          <a:xfrm>
            <a:off x="9983192" y="4606259"/>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30" name="TextBox 30"/>
          <p:cNvSpPr txBox="1"/>
          <p:nvPr/>
        </p:nvSpPr>
        <p:spPr>
          <a:xfrm>
            <a:off x="9983192" y="5713765"/>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31" name="TextBox 31"/>
          <p:cNvSpPr txBox="1"/>
          <p:nvPr/>
        </p:nvSpPr>
        <p:spPr>
          <a:xfrm>
            <a:off x="9983192" y="3483672"/>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32" name="Freeform 32"/>
          <p:cNvSpPr/>
          <p:nvPr/>
        </p:nvSpPr>
        <p:spPr>
          <a:xfrm>
            <a:off x="4045673" y="3005725"/>
            <a:ext cx="1361881" cy="1309642"/>
          </a:xfrm>
          <a:custGeom>
            <a:avLst/>
            <a:gdLst/>
            <a:ahLst/>
            <a:cxnLst/>
            <a:rect l="l" t="t" r="r" b="b"/>
            <a:pathLst>
              <a:path w="1361881" h="1309642">
                <a:moveTo>
                  <a:pt x="0" y="0"/>
                </a:moveTo>
                <a:lnTo>
                  <a:pt x="1361881" y="0"/>
                </a:lnTo>
                <a:lnTo>
                  <a:pt x="1361881" y="1309642"/>
                </a:lnTo>
                <a:lnTo>
                  <a:pt x="0" y="1309642"/>
                </a:lnTo>
                <a:lnTo>
                  <a:pt x="0" y="0"/>
                </a:lnTo>
                <a:close/>
              </a:path>
            </a:pathLst>
          </a:custGeom>
          <a:blipFill>
            <a:blip r:embed="rId4"/>
            <a:stretch>
              <a:fillRect/>
            </a:stretch>
          </a:blipFill>
        </p:spPr>
        <p:txBody>
          <a:bodyPr/>
          <a:lstStyle/>
          <a:p>
            <a:endParaRPr lang="en-US"/>
          </a:p>
        </p:txBody>
      </p:sp>
      <p:sp>
        <p:nvSpPr>
          <p:cNvPr id="33" name="TextBox 33"/>
          <p:cNvSpPr txBox="1"/>
          <p:nvPr/>
        </p:nvSpPr>
        <p:spPr>
          <a:xfrm>
            <a:off x="6045075" y="4043299"/>
            <a:ext cx="7783116" cy="732409"/>
          </a:xfrm>
          <a:prstGeom prst="rect">
            <a:avLst/>
          </a:prstGeom>
        </p:spPr>
        <p:txBody>
          <a:bodyPr lIns="0" tIns="0" rIns="0" bIns="0" rtlCol="0" anchor="t">
            <a:spAutoFit/>
          </a:bodyPr>
          <a:lstStyle/>
          <a:p>
            <a:pPr algn="ctr">
              <a:lnSpc>
                <a:spcPts val="5618"/>
              </a:lnSpc>
            </a:pPr>
            <a:r>
              <a:rPr lang="en-US" sz="5300">
                <a:solidFill>
                  <a:srgbClr val="39416C"/>
                </a:solidFill>
                <a:latin typeface="Jost"/>
                <a:ea typeface="Jost"/>
                <a:cs typeface="Jost"/>
                <a:sym typeface="Jost"/>
              </a:rPr>
              <a:t>Some examples might be...</a:t>
            </a:r>
          </a:p>
        </p:txBody>
      </p:sp>
      <p:sp>
        <p:nvSpPr>
          <p:cNvPr id="34" name="TextBox 34"/>
          <p:cNvSpPr txBox="1"/>
          <p:nvPr/>
        </p:nvSpPr>
        <p:spPr>
          <a:xfrm>
            <a:off x="10679356" y="9268686"/>
            <a:ext cx="5106384"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friends or family</a:t>
            </a:r>
          </a:p>
        </p:txBody>
      </p:sp>
      <p:sp>
        <p:nvSpPr>
          <p:cNvPr id="35" name="TextBox 35"/>
          <p:cNvSpPr txBox="1"/>
          <p:nvPr/>
        </p:nvSpPr>
        <p:spPr>
          <a:xfrm>
            <a:off x="9983192" y="7833360"/>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yellow bubble with black background&#10;&#10;Description automatically generated">
            <a:extLst>
              <a:ext uri="{FF2B5EF4-FFF2-40B4-BE49-F238E27FC236}">
                <a16:creationId xmlns:a16="http://schemas.microsoft.com/office/drawing/2014/main" id="{F4C6FC17-8913-9E15-D030-61784D9F0E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8960" y="2664056"/>
            <a:ext cx="5839272" cy="4530716"/>
          </a:xfrm>
          <a:prstGeom prst="rect">
            <a:avLst/>
          </a:prstGeom>
        </p:spPr>
      </p:pic>
      <p:sp>
        <p:nvSpPr>
          <p:cNvPr id="2" name="Freeform 2"/>
          <p:cNvSpPr>
            <a:spLocks noGrp="1" noRot="1" noMove="1" noResize="1" noEditPoints="1" noAdjustHandles="1" noChangeArrowheads="1" noChangeShapeType="1"/>
          </p:cNvSpPr>
          <p:nvPr/>
        </p:nvSpPr>
        <p:spPr>
          <a:xfrm>
            <a:off x="0" y="-107111"/>
            <a:ext cx="18288000" cy="2367918"/>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1711726" y="72823"/>
            <a:ext cx="14184743" cy="1900492"/>
          </a:xfrm>
          <a:custGeom>
            <a:avLst/>
            <a:gdLst/>
            <a:ahLst/>
            <a:cxnLst/>
            <a:rect l="l" t="t" r="r" b="b"/>
            <a:pathLst>
              <a:path w="14184743" h="1900492">
                <a:moveTo>
                  <a:pt x="0" y="0"/>
                </a:moveTo>
                <a:lnTo>
                  <a:pt x="14184743" y="0"/>
                </a:lnTo>
                <a:lnTo>
                  <a:pt x="14184743" y="1900492"/>
                </a:lnTo>
                <a:lnTo>
                  <a:pt x="0" y="19004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167756" y="1667375"/>
            <a:ext cx="6227362" cy="5988493"/>
            <a:chOff x="0" y="0"/>
            <a:chExt cx="8303149" cy="7984657"/>
          </a:xfrm>
        </p:grpSpPr>
        <p:sp>
          <p:nvSpPr>
            <p:cNvPr id="7" name="Freeform 7"/>
            <p:cNvSpPr/>
            <p:nvPr/>
          </p:nvSpPr>
          <p:spPr>
            <a:xfrm>
              <a:off x="0" y="0"/>
              <a:ext cx="8303133" cy="7984617"/>
            </a:xfrm>
            <a:custGeom>
              <a:avLst/>
              <a:gdLst/>
              <a:ahLst/>
              <a:cxnLst/>
              <a:rect l="l" t="t" r="r" b="b"/>
              <a:pathLst>
                <a:path w="8303133" h="7984617">
                  <a:moveTo>
                    <a:pt x="0" y="0"/>
                  </a:moveTo>
                  <a:lnTo>
                    <a:pt x="8303133" y="0"/>
                  </a:lnTo>
                  <a:lnTo>
                    <a:pt x="8303133" y="7984617"/>
                  </a:lnTo>
                  <a:lnTo>
                    <a:pt x="0" y="7984617"/>
                  </a:lnTo>
                  <a:lnTo>
                    <a:pt x="0" y="0"/>
                  </a:lnTo>
                  <a:close/>
                </a:path>
              </a:pathLst>
            </a:custGeom>
            <a:blipFill>
              <a:blip r:embed="rId6"/>
              <a:stretch>
                <a:fillRect t="-12" b="-13"/>
              </a:stretch>
            </a:blipFill>
          </p:spPr>
          <p:txBody>
            <a:bodyPr/>
            <a:lstStyle/>
            <a:p>
              <a:endParaRPr lang="en-US"/>
            </a:p>
          </p:txBody>
        </p:sp>
      </p:grpSp>
      <p:sp>
        <p:nvSpPr>
          <p:cNvPr id="8" name="TextBox 8"/>
          <p:cNvSpPr txBox="1">
            <a:spLocks noGrp="1" noRot="1" noMove="1" noResize="1" noEditPoints="1" noAdjustHandles="1" noChangeArrowheads="1" noChangeShapeType="1"/>
          </p:cNvSpPr>
          <p:nvPr/>
        </p:nvSpPr>
        <p:spPr>
          <a:xfrm>
            <a:off x="1929138" y="197434"/>
            <a:ext cx="14429723"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We are Grateful to Others</a:t>
            </a:r>
          </a:p>
        </p:txBody>
      </p:sp>
      <p:grpSp>
        <p:nvGrpSpPr>
          <p:cNvPr id="11" name="Group 11"/>
          <p:cNvGrpSpPr>
            <a:grpSpLocks noGrp="1" noUngrp="1" noRot="1" noMove="1" noResize="1"/>
          </p:cNvGrpSpPr>
          <p:nvPr/>
        </p:nvGrpSpPr>
        <p:grpSpPr>
          <a:xfrm>
            <a:off x="15007265" y="1335712"/>
            <a:ext cx="1550696" cy="1490171"/>
            <a:chOff x="0" y="0"/>
            <a:chExt cx="2067595" cy="1986895"/>
          </a:xfrm>
        </p:grpSpPr>
        <p:sp>
          <p:nvSpPr>
            <p:cNvPr id="12" name="Freeform 12"/>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7"/>
              <a:stretch>
                <a:fillRect t="-19" r="-1" b="-18"/>
              </a:stretch>
            </a:blipFill>
          </p:spPr>
          <p:txBody>
            <a:bodyPr/>
            <a:lstStyle/>
            <a:p>
              <a:endParaRPr lang="en-US"/>
            </a:p>
          </p:txBody>
        </p:sp>
      </p:grpSp>
      <p:grpSp>
        <p:nvGrpSpPr>
          <p:cNvPr id="13" name="Group 13"/>
          <p:cNvGrpSpPr>
            <a:grpSpLocks noGrp="1" noUngrp="1" noRot="1" noMove="1" noResize="1"/>
          </p:cNvGrpSpPr>
          <p:nvPr/>
        </p:nvGrpSpPr>
        <p:grpSpPr>
          <a:xfrm>
            <a:off x="15896469" y="432069"/>
            <a:ext cx="2391531" cy="1340968"/>
            <a:chOff x="0" y="0"/>
            <a:chExt cx="3188708" cy="1787957"/>
          </a:xfrm>
        </p:grpSpPr>
        <p:sp>
          <p:nvSpPr>
            <p:cNvPr id="14" name="Freeform 14"/>
            <p:cNvSpPr>
              <a:spLocks noGrp="1" noRot="1" noMove="1" noResize="1" noEditPoints="1" noAdjustHandles="1" noChangeArrowheads="1" noChangeShapeType="1"/>
            </p:cNvSpPr>
            <p:nvPr/>
          </p:nvSpPr>
          <p:spPr>
            <a:xfrm>
              <a:off x="0" y="0"/>
              <a:ext cx="3188716" cy="1787906"/>
            </a:xfrm>
            <a:custGeom>
              <a:avLst/>
              <a:gdLst/>
              <a:ahLst/>
              <a:cxnLst/>
              <a:rect l="l" t="t" r="r" b="b"/>
              <a:pathLst>
                <a:path w="3188716" h="1787906">
                  <a:moveTo>
                    <a:pt x="0" y="0"/>
                  </a:moveTo>
                  <a:lnTo>
                    <a:pt x="3188716" y="0"/>
                  </a:lnTo>
                  <a:lnTo>
                    <a:pt x="3188716" y="1787906"/>
                  </a:lnTo>
                  <a:lnTo>
                    <a:pt x="0" y="1787906"/>
                  </a:lnTo>
                  <a:lnTo>
                    <a:pt x="0" y="0"/>
                  </a:lnTo>
                  <a:close/>
                </a:path>
              </a:pathLst>
            </a:custGeom>
            <a:blipFill>
              <a:blip r:embed="rId8"/>
              <a:stretch>
                <a:fillRect t="-18" b="-21"/>
              </a:stretch>
            </a:blipFill>
          </p:spPr>
          <p:txBody>
            <a:bodyPr/>
            <a:lstStyle/>
            <a:p>
              <a:endParaRPr lang="en-US"/>
            </a:p>
          </p:txBody>
        </p:sp>
      </p:grpSp>
      <p:grpSp>
        <p:nvGrpSpPr>
          <p:cNvPr id="15" name="Group 15"/>
          <p:cNvGrpSpPr/>
          <p:nvPr/>
        </p:nvGrpSpPr>
        <p:grpSpPr>
          <a:xfrm>
            <a:off x="3454188" y="5291499"/>
            <a:ext cx="2859198" cy="2747601"/>
            <a:chOff x="0" y="0"/>
            <a:chExt cx="3812264" cy="3663468"/>
          </a:xfrm>
        </p:grpSpPr>
        <p:sp>
          <p:nvSpPr>
            <p:cNvPr id="16" name="Freeform 16"/>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grpSp>
        <p:nvGrpSpPr>
          <p:cNvPr id="17" name="Group 17"/>
          <p:cNvGrpSpPr/>
          <p:nvPr/>
        </p:nvGrpSpPr>
        <p:grpSpPr>
          <a:xfrm>
            <a:off x="13477694" y="2915431"/>
            <a:ext cx="2100848" cy="2097489"/>
            <a:chOff x="0" y="0"/>
            <a:chExt cx="3937833" cy="3786785"/>
          </a:xfrm>
        </p:grpSpPr>
        <p:sp>
          <p:nvSpPr>
            <p:cNvPr id="18" name="Freeform 18"/>
            <p:cNvSpPr/>
            <p:nvPr/>
          </p:nvSpPr>
          <p:spPr>
            <a:xfrm>
              <a:off x="0" y="0"/>
              <a:ext cx="3937889" cy="3786759"/>
            </a:xfrm>
            <a:custGeom>
              <a:avLst/>
              <a:gdLst/>
              <a:ahLst/>
              <a:cxnLst/>
              <a:rect l="l" t="t" r="r" b="b"/>
              <a:pathLst>
                <a:path w="3937889" h="3786759">
                  <a:moveTo>
                    <a:pt x="0" y="0"/>
                  </a:moveTo>
                  <a:lnTo>
                    <a:pt x="3937889" y="0"/>
                  </a:lnTo>
                  <a:lnTo>
                    <a:pt x="3937889" y="3786759"/>
                  </a:lnTo>
                  <a:lnTo>
                    <a:pt x="0" y="3786759"/>
                  </a:lnTo>
                  <a:lnTo>
                    <a:pt x="0" y="0"/>
                  </a:lnTo>
                  <a:close/>
                </a:path>
              </a:pathLst>
            </a:custGeom>
            <a:blipFill>
              <a:blip r:embed="rId10"/>
              <a:stretch>
                <a:fillRect l="-15" r="-14"/>
              </a:stretch>
            </a:blipFill>
          </p:spPr>
          <p:txBody>
            <a:bodyPr/>
            <a:lstStyle/>
            <a:p>
              <a:endParaRPr lang="en-US"/>
            </a:p>
          </p:txBody>
        </p:sp>
      </p:grpSp>
      <p:sp>
        <p:nvSpPr>
          <p:cNvPr id="24" name="TextBox 24"/>
          <p:cNvSpPr txBox="1"/>
          <p:nvPr/>
        </p:nvSpPr>
        <p:spPr>
          <a:xfrm>
            <a:off x="500535" y="3435575"/>
            <a:ext cx="5119379" cy="1855925"/>
          </a:xfrm>
          <a:prstGeom prst="rect">
            <a:avLst/>
          </a:prstGeom>
        </p:spPr>
        <p:txBody>
          <a:bodyPr lIns="0" tIns="0" rIns="0" bIns="0" rtlCol="0" anchor="t">
            <a:spAutoFit/>
          </a:bodyPr>
          <a:lstStyle/>
          <a:p>
            <a:pPr algn="l">
              <a:lnSpc>
                <a:spcPts val="8289"/>
              </a:lnSpc>
            </a:pPr>
            <a:r>
              <a:rPr lang="en-US" sz="6059">
                <a:solidFill>
                  <a:srgbClr val="39416C"/>
                </a:solidFill>
                <a:latin typeface="Abril Fatface"/>
                <a:ea typeface="Abril Fatface"/>
                <a:cs typeface="Abril Fatface"/>
                <a:sym typeface="Abril Fatface"/>
              </a:rPr>
              <a:t>Who are you </a:t>
            </a:r>
          </a:p>
          <a:p>
            <a:pPr algn="l">
              <a:lnSpc>
                <a:spcPts val="8289"/>
              </a:lnSpc>
            </a:pPr>
            <a:r>
              <a:rPr lang="en-US" sz="6059">
                <a:solidFill>
                  <a:srgbClr val="E5FF60"/>
                </a:solidFill>
                <a:latin typeface="Abril Fatface"/>
                <a:ea typeface="Abril Fatface"/>
                <a:cs typeface="Abril Fatface"/>
                <a:sym typeface="Abril Fatface"/>
              </a:rPr>
              <a:t>grateful </a:t>
            </a:r>
            <a:r>
              <a:rPr lang="en-US" sz="6059">
                <a:solidFill>
                  <a:srgbClr val="39416C"/>
                </a:solidFill>
                <a:latin typeface="Abril Fatface"/>
                <a:ea typeface="Abril Fatface"/>
                <a:cs typeface="Abril Fatface"/>
                <a:sym typeface="Abril Fatface"/>
              </a:rPr>
              <a:t>for?</a:t>
            </a:r>
          </a:p>
        </p:txBody>
      </p:sp>
      <p:sp>
        <p:nvSpPr>
          <p:cNvPr id="25" name="TextBox 25"/>
          <p:cNvSpPr txBox="1"/>
          <p:nvPr/>
        </p:nvSpPr>
        <p:spPr>
          <a:xfrm>
            <a:off x="9143999" y="4688530"/>
            <a:ext cx="4392541" cy="1203791"/>
          </a:xfrm>
          <a:prstGeom prst="rect">
            <a:avLst/>
          </a:prstGeom>
        </p:spPr>
        <p:txBody>
          <a:bodyPr lIns="0" tIns="0" rIns="0" bIns="0" rtlCol="0" anchor="t">
            <a:spAutoFit/>
          </a:bodyPr>
          <a:lstStyle/>
          <a:p>
            <a:pPr algn="ctr">
              <a:lnSpc>
                <a:spcPts val="10246"/>
              </a:lnSpc>
            </a:pPr>
            <a:r>
              <a:rPr lang="en-US" sz="6098" b="1">
                <a:solidFill>
                  <a:srgbClr val="FF7E6E"/>
                </a:solidFill>
                <a:latin typeface="Elephant" panose="02020904090505020303" pitchFamily="18" charset="0"/>
                <a:ea typeface="Arimo Bold"/>
                <a:cs typeface="Arimo Bold"/>
                <a:sym typeface="Arimo Bold"/>
              </a:rPr>
              <a:t>Let’s Vote!</a:t>
            </a:r>
          </a:p>
        </p:txBody>
      </p:sp>
      <p:sp>
        <p:nvSpPr>
          <p:cNvPr id="26" name="TextBox 26"/>
          <p:cNvSpPr txBox="1"/>
          <p:nvPr/>
        </p:nvSpPr>
        <p:spPr>
          <a:xfrm>
            <a:off x="6477000" y="7194772"/>
            <a:ext cx="10351575" cy="1644040"/>
          </a:xfrm>
          <a:prstGeom prst="rect">
            <a:avLst/>
          </a:prstGeom>
        </p:spPr>
        <p:txBody>
          <a:bodyPr lIns="0" tIns="0" rIns="0" bIns="0" rtlCol="0" anchor="t">
            <a:spAutoFit/>
          </a:bodyPr>
          <a:lstStyle/>
          <a:p>
            <a:pPr algn="ctr">
              <a:lnSpc>
                <a:spcPts val="6382"/>
              </a:lnSpc>
            </a:pPr>
            <a:r>
              <a:rPr lang="en-US" sz="5400" b="1">
                <a:solidFill>
                  <a:srgbClr val="28CBA4"/>
                </a:solidFill>
                <a:latin typeface="Jost" pitchFamily="2" charset="0"/>
                <a:ea typeface="Jost" pitchFamily="2" charset="0"/>
                <a:cs typeface="Arimo Bold"/>
                <a:sym typeface="Arimo Bold"/>
              </a:rPr>
              <a:t>Who should we express gratitude toward as a class?</a:t>
            </a:r>
          </a:p>
        </p:txBody>
      </p:sp>
      <p:sp>
        <p:nvSpPr>
          <p:cNvPr id="27" name="Freeform 13">
            <a:extLst>
              <a:ext uri="{FF2B5EF4-FFF2-40B4-BE49-F238E27FC236}">
                <a16:creationId xmlns:a16="http://schemas.microsoft.com/office/drawing/2014/main" id="{71F07411-E083-5431-A3C2-6F3B5A5F9660}"/>
              </a:ext>
            </a:extLst>
          </p:cNvPr>
          <p:cNvSpPr>
            <a:spLocks noGrp="1" noRot="1" noMove="1" noResize="1" noEditPoints="1" noAdjustHandles="1" noChangeArrowheads="1" noChangeShapeType="1"/>
          </p:cNvSpPr>
          <p:nvPr/>
        </p:nvSpPr>
        <p:spPr>
          <a:xfrm rot="5400000" flipV="1">
            <a:off x="10280359" y="-673507"/>
            <a:ext cx="693001" cy="5701669"/>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1"/>
            <a:stretch>
              <a:fillRect l="-668729"/>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9236FD75-1960-C406-3952-ADC65BC1F38B}"/>
              </a:ext>
            </a:extLst>
          </p:cNvPr>
          <p:cNvGrpSpPr/>
          <p:nvPr/>
        </p:nvGrpSpPr>
        <p:grpSpPr>
          <a:xfrm>
            <a:off x="0" y="0"/>
            <a:ext cx="18288000" cy="1515251"/>
            <a:chOff x="0" y="0"/>
            <a:chExt cx="4816593" cy="399078"/>
          </a:xfrm>
        </p:grpSpPr>
        <p:sp>
          <p:nvSpPr>
            <p:cNvPr id="39" name="Freeform 3">
              <a:extLst>
                <a:ext uri="{FF2B5EF4-FFF2-40B4-BE49-F238E27FC236}">
                  <a16:creationId xmlns:a16="http://schemas.microsoft.com/office/drawing/2014/main" id="{661EE9A7-71DC-6809-C98C-86C1FE306538}"/>
                </a:ext>
              </a:extLst>
            </p:cNvPr>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E5FF60"/>
            </a:solidFill>
          </p:spPr>
          <p:txBody>
            <a:bodyPr/>
            <a:lstStyle/>
            <a:p>
              <a:endParaRPr lang="en-US"/>
            </a:p>
          </p:txBody>
        </p:sp>
        <p:sp>
          <p:nvSpPr>
            <p:cNvPr id="40" name="TextBox 4">
              <a:extLst>
                <a:ext uri="{FF2B5EF4-FFF2-40B4-BE49-F238E27FC236}">
                  <a16:creationId xmlns:a16="http://schemas.microsoft.com/office/drawing/2014/main" id="{F593D9C9-9BBB-3BCA-4425-9A386A256B67}"/>
                </a:ext>
              </a:extLst>
            </p:cNvPr>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sp>
        <p:nvSpPr>
          <p:cNvPr id="52" name="Freeform 9">
            <a:extLst>
              <a:ext uri="{FF2B5EF4-FFF2-40B4-BE49-F238E27FC236}">
                <a16:creationId xmlns:a16="http://schemas.microsoft.com/office/drawing/2014/main" id="{611FFFC2-784D-6351-1FEA-439E752DF291}"/>
              </a:ext>
            </a:extLst>
          </p:cNvPr>
          <p:cNvSpPr/>
          <p:nvPr/>
        </p:nvSpPr>
        <p:spPr>
          <a:xfrm>
            <a:off x="-253375" y="546346"/>
            <a:ext cx="5956569" cy="5724079"/>
          </a:xfrm>
          <a:custGeom>
            <a:avLst/>
            <a:gdLst/>
            <a:ahLst/>
            <a:cxnLst/>
            <a:rect l="l" t="t" r="r" b="b"/>
            <a:pathLst>
              <a:path w="5956569" h="5724079">
                <a:moveTo>
                  <a:pt x="0" y="0"/>
                </a:moveTo>
                <a:lnTo>
                  <a:pt x="5956569" y="0"/>
                </a:lnTo>
                <a:lnTo>
                  <a:pt x="5956569" y="5724078"/>
                </a:lnTo>
                <a:lnTo>
                  <a:pt x="0" y="5724078"/>
                </a:lnTo>
                <a:lnTo>
                  <a:pt x="0" y="0"/>
                </a:lnTo>
                <a:close/>
              </a:path>
            </a:pathLst>
          </a:custGeom>
          <a:blipFill>
            <a:blip r:embed="rId3"/>
            <a:stretch>
              <a:fillRect/>
            </a:stretch>
          </a:blipFill>
        </p:spPr>
        <p:txBody>
          <a:bodyPr/>
          <a:lstStyle/>
          <a:p>
            <a:endParaRPr lang="en-US"/>
          </a:p>
        </p:txBody>
      </p:sp>
      <p:grpSp>
        <p:nvGrpSpPr>
          <p:cNvPr id="41" name="Group 5">
            <a:extLst>
              <a:ext uri="{FF2B5EF4-FFF2-40B4-BE49-F238E27FC236}">
                <a16:creationId xmlns:a16="http://schemas.microsoft.com/office/drawing/2014/main" id="{5145C7E6-5F08-B75B-25A0-9646E8543EC1}"/>
              </a:ext>
            </a:extLst>
          </p:cNvPr>
          <p:cNvGrpSpPr/>
          <p:nvPr/>
        </p:nvGrpSpPr>
        <p:grpSpPr>
          <a:xfrm>
            <a:off x="15172203" y="909998"/>
            <a:ext cx="1838661" cy="1018017"/>
            <a:chOff x="0" y="0"/>
            <a:chExt cx="812800" cy="450025"/>
          </a:xfrm>
        </p:grpSpPr>
        <p:sp>
          <p:nvSpPr>
            <p:cNvPr id="42" name="Freeform 6">
              <a:extLst>
                <a:ext uri="{FF2B5EF4-FFF2-40B4-BE49-F238E27FC236}">
                  <a16:creationId xmlns:a16="http://schemas.microsoft.com/office/drawing/2014/main" id="{CAF1D6E2-762A-725E-077C-AEA4060E5D8B}"/>
                </a:ext>
              </a:extLst>
            </p:cNvPr>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E5FF60"/>
            </a:solidFill>
          </p:spPr>
          <p:txBody>
            <a:bodyPr/>
            <a:lstStyle/>
            <a:p>
              <a:endParaRPr lang="en-US"/>
            </a:p>
          </p:txBody>
        </p:sp>
        <p:sp>
          <p:nvSpPr>
            <p:cNvPr id="43" name="TextBox 7">
              <a:extLst>
                <a:ext uri="{FF2B5EF4-FFF2-40B4-BE49-F238E27FC236}">
                  <a16:creationId xmlns:a16="http://schemas.microsoft.com/office/drawing/2014/main" id="{63F9F352-000B-CC76-028D-A7A523AC848C}"/>
                </a:ext>
              </a:extLst>
            </p:cNvPr>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44" name="Freeform 8">
            <a:extLst>
              <a:ext uri="{FF2B5EF4-FFF2-40B4-BE49-F238E27FC236}">
                <a16:creationId xmlns:a16="http://schemas.microsoft.com/office/drawing/2014/main" id="{80F3BE5E-68A0-31D2-BDF0-3AAFF86488BC}"/>
              </a:ext>
            </a:extLst>
          </p:cNvPr>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4"/>
            <a:stretch>
              <a:fillRect/>
            </a:stretch>
          </a:blipFill>
        </p:spPr>
        <p:txBody>
          <a:bodyPr/>
          <a:lstStyle/>
          <a:p>
            <a:endParaRPr lang="en-US"/>
          </a:p>
        </p:txBody>
      </p:sp>
      <p:sp>
        <p:nvSpPr>
          <p:cNvPr id="45" name="Freeform 10">
            <a:extLst>
              <a:ext uri="{FF2B5EF4-FFF2-40B4-BE49-F238E27FC236}">
                <a16:creationId xmlns:a16="http://schemas.microsoft.com/office/drawing/2014/main" id="{5F93A52D-CCEC-FFB5-A2C1-E5401CD42D8C}"/>
              </a:ext>
            </a:extLst>
          </p:cNvPr>
          <p:cNvSpPr/>
          <p:nvPr/>
        </p:nvSpPr>
        <p:spPr>
          <a:xfrm>
            <a:off x="4306474" y="1133489"/>
            <a:ext cx="1190768" cy="1145092"/>
          </a:xfrm>
          <a:custGeom>
            <a:avLst/>
            <a:gdLst/>
            <a:ahLst/>
            <a:cxnLst/>
            <a:rect l="l" t="t" r="r" b="b"/>
            <a:pathLst>
              <a:path w="1190768" h="1145092">
                <a:moveTo>
                  <a:pt x="0" y="0"/>
                </a:moveTo>
                <a:lnTo>
                  <a:pt x="1190767" y="0"/>
                </a:lnTo>
                <a:lnTo>
                  <a:pt x="1190767" y="1145092"/>
                </a:lnTo>
                <a:lnTo>
                  <a:pt x="0" y="1145092"/>
                </a:lnTo>
                <a:lnTo>
                  <a:pt x="0" y="0"/>
                </a:lnTo>
                <a:close/>
              </a:path>
            </a:pathLst>
          </a:custGeom>
          <a:blipFill>
            <a:blip r:embed="rId5"/>
            <a:stretch>
              <a:fillRect/>
            </a:stretch>
          </a:blipFill>
        </p:spPr>
        <p:txBody>
          <a:bodyPr/>
          <a:lstStyle/>
          <a:p>
            <a:endParaRPr lang="en-US"/>
          </a:p>
        </p:txBody>
      </p:sp>
      <p:sp>
        <p:nvSpPr>
          <p:cNvPr id="46" name="Freeform 11">
            <a:extLst>
              <a:ext uri="{FF2B5EF4-FFF2-40B4-BE49-F238E27FC236}">
                <a16:creationId xmlns:a16="http://schemas.microsoft.com/office/drawing/2014/main" id="{9154914F-58A0-F004-930D-B2F3E7B0C452}"/>
              </a:ext>
            </a:extLst>
          </p:cNvPr>
          <p:cNvSpPr/>
          <p:nvPr/>
        </p:nvSpPr>
        <p:spPr>
          <a:xfrm>
            <a:off x="3180075" y="4334655"/>
            <a:ext cx="1690211" cy="1665716"/>
          </a:xfrm>
          <a:custGeom>
            <a:avLst/>
            <a:gdLst/>
            <a:ahLst/>
            <a:cxnLst/>
            <a:rect l="l" t="t" r="r" b="b"/>
            <a:pathLst>
              <a:path w="1690211" h="1665716">
                <a:moveTo>
                  <a:pt x="0" y="0"/>
                </a:moveTo>
                <a:lnTo>
                  <a:pt x="1690212" y="0"/>
                </a:lnTo>
                <a:lnTo>
                  <a:pt x="1690212" y="1665715"/>
                </a:lnTo>
                <a:lnTo>
                  <a:pt x="0" y="1665715"/>
                </a:lnTo>
                <a:lnTo>
                  <a:pt x="0" y="0"/>
                </a:lnTo>
                <a:close/>
              </a:path>
            </a:pathLst>
          </a:custGeom>
          <a:blipFill>
            <a:blip r:embed="rId6"/>
            <a:stretch>
              <a:fillRect/>
            </a:stretch>
          </a:blipFill>
        </p:spPr>
        <p:txBody>
          <a:bodyPr/>
          <a:lstStyle/>
          <a:p>
            <a:endParaRPr lang="en-US"/>
          </a:p>
        </p:txBody>
      </p:sp>
      <p:sp>
        <p:nvSpPr>
          <p:cNvPr id="47" name="Freeform 12">
            <a:extLst>
              <a:ext uri="{FF2B5EF4-FFF2-40B4-BE49-F238E27FC236}">
                <a16:creationId xmlns:a16="http://schemas.microsoft.com/office/drawing/2014/main" id="{160B2D72-3264-1E8C-16BD-A7FC39573238}"/>
              </a:ext>
            </a:extLst>
          </p:cNvPr>
          <p:cNvSpPr/>
          <p:nvPr/>
        </p:nvSpPr>
        <p:spPr>
          <a:xfrm>
            <a:off x="9144000" y="4229359"/>
            <a:ext cx="1672521" cy="1640233"/>
          </a:xfrm>
          <a:custGeom>
            <a:avLst/>
            <a:gdLst/>
            <a:ahLst/>
            <a:cxnLst/>
            <a:rect l="l" t="t" r="r" b="b"/>
            <a:pathLst>
              <a:path w="1672521" h="1640233">
                <a:moveTo>
                  <a:pt x="0" y="0"/>
                </a:moveTo>
                <a:lnTo>
                  <a:pt x="1672521" y="0"/>
                </a:lnTo>
                <a:lnTo>
                  <a:pt x="1672521" y="1640232"/>
                </a:lnTo>
                <a:lnTo>
                  <a:pt x="0" y="1640232"/>
                </a:lnTo>
                <a:lnTo>
                  <a:pt x="0" y="0"/>
                </a:lnTo>
                <a:close/>
              </a:path>
            </a:pathLst>
          </a:custGeom>
          <a:blipFill>
            <a:blip r:embed="rId7"/>
            <a:stretch>
              <a:fillRect/>
            </a:stretch>
          </a:blipFill>
        </p:spPr>
        <p:txBody>
          <a:bodyPr/>
          <a:lstStyle/>
          <a:p>
            <a:endParaRPr lang="en-US"/>
          </a:p>
        </p:txBody>
      </p:sp>
      <p:sp>
        <p:nvSpPr>
          <p:cNvPr id="48" name="Freeform 13">
            <a:extLst>
              <a:ext uri="{FF2B5EF4-FFF2-40B4-BE49-F238E27FC236}">
                <a16:creationId xmlns:a16="http://schemas.microsoft.com/office/drawing/2014/main" id="{9C4C64A7-71F5-7412-2A9D-4598CC8F5214}"/>
              </a:ext>
            </a:extLst>
          </p:cNvPr>
          <p:cNvSpPr/>
          <p:nvPr/>
        </p:nvSpPr>
        <p:spPr>
          <a:xfrm>
            <a:off x="15005780" y="4106055"/>
            <a:ext cx="1715646" cy="1640233"/>
          </a:xfrm>
          <a:custGeom>
            <a:avLst/>
            <a:gdLst/>
            <a:ahLst/>
            <a:cxnLst/>
            <a:rect l="l" t="t" r="r" b="b"/>
            <a:pathLst>
              <a:path w="1715646" h="1640233">
                <a:moveTo>
                  <a:pt x="0" y="0"/>
                </a:moveTo>
                <a:lnTo>
                  <a:pt x="1715646" y="0"/>
                </a:lnTo>
                <a:lnTo>
                  <a:pt x="1715646" y="1640232"/>
                </a:lnTo>
                <a:lnTo>
                  <a:pt x="0" y="1640232"/>
                </a:lnTo>
                <a:lnTo>
                  <a:pt x="0" y="0"/>
                </a:lnTo>
                <a:close/>
              </a:path>
            </a:pathLst>
          </a:custGeom>
          <a:blipFill>
            <a:blip r:embed="rId8"/>
            <a:stretch>
              <a:fillRect/>
            </a:stretch>
          </a:blipFill>
        </p:spPr>
        <p:txBody>
          <a:bodyPr/>
          <a:lstStyle/>
          <a:p>
            <a:endParaRPr lang="en-US"/>
          </a:p>
        </p:txBody>
      </p:sp>
      <p:sp>
        <p:nvSpPr>
          <p:cNvPr id="49" name="TextBox 14">
            <a:extLst>
              <a:ext uri="{FF2B5EF4-FFF2-40B4-BE49-F238E27FC236}">
                <a16:creationId xmlns:a16="http://schemas.microsoft.com/office/drawing/2014/main" id="{30466BBA-5ECB-A839-F7B4-2D4068822627}"/>
              </a:ext>
            </a:extLst>
          </p:cNvPr>
          <p:cNvSpPr txBox="1"/>
          <p:nvPr/>
        </p:nvSpPr>
        <p:spPr>
          <a:xfrm>
            <a:off x="4686025" y="1834427"/>
            <a:ext cx="10235381" cy="1829119"/>
          </a:xfrm>
          <a:prstGeom prst="rect">
            <a:avLst/>
          </a:prstGeom>
        </p:spPr>
        <p:txBody>
          <a:bodyPr lIns="0" tIns="0" rIns="0" bIns="0" rtlCol="0" anchor="t">
            <a:spAutoFit/>
          </a:bodyPr>
          <a:lstStyle/>
          <a:p>
            <a:pPr algn="ctr">
              <a:lnSpc>
                <a:spcPts val="7341"/>
              </a:lnSpc>
              <a:spcBef>
                <a:spcPct val="0"/>
              </a:spcBef>
            </a:pPr>
            <a:r>
              <a:rPr lang="en-US" sz="5244">
                <a:solidFill>
                  <a:srgbClr val="39416C"/>
                </a:solidFill>
                <a:latin typeface="Elephant"/>
                <a:ea typeface="Elephant"/>
                <a:cs typeface="Elephant"/>
                <a:sym typeface="Elephant"/>
              </a:rPr>
              <a:t>There are many ways to express gratitude!</a:t>
            </a:r>
          </a:p>
        </p:txBody>
      </p:sp>
      <p:sp>
        <p:nvSpPr>
          <p:cNvPr id="50" name="TextBox 15">
            <a:extLst>
              <a:ext uri="{FF2B5EF4-FFF2-40B4-BE49-F238E27FC236}">
                <a16:creationId xmlns:a16="http://schemas.microsoft.com/office/drawing/2014/main" id="{251769DD-13E2-AE54-0C46-5D42C64668D0}"/>
              </a:ext>
            </a:extLst>
          </p:cNvPr>
          <p:cNvSpPr txBox="1"/>
          <p:nvPr/>
        </p:nvSpPr>
        <p:spPr>
          <a:xfrm>
            <a:off x="321087" y="103344"/>
            <a:ext cx="9144000"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Action Plan</a:t>
            </a:r>
          </a:p>
        </p:txBody>
      </p:sp>
      <p:sp>
        <p:nvSpPr>
          <p:cNvPr id="51" name="TextBox 18">
            <a:extLst>
              <a:ext uri="{FF2B5EF4-FFF2-40B4-BE49-F238E27FC236}">
                <a16:creationId xmlns:a16="http://schemas.microsoft.com/office/drawing/2014/main" id="{E31EFAA8-F246-B4D6-8B9A-CFEB3D4B6CFF}"/>
              </a:ext>
            </a:extLst>
          </p:cNvPr>
          <p:cNvSpPr txBox="1"/>
          <p:nvPr/>
        </p:nvSpPr>
        <p:spPr>
          <a:xfrm>
            <a:off x="2300678" y="5783866"/>
            <a:ext cx="4567755" cy="4260215"/>
          </a:xfrm>
          <a:prstGeom prst="rect">
            <a:avLst/>
          </a:prstGeom>
        </p:spPr>
        <p:txBody>
          <a:bodyPr lIns="0" tIns="0" rIns="0" bIns="0" rtlCol="0" anchor="t">
            <a:spAutoFit/>
          </a:bodyPr>
          <a:lstStyle/>
          <a:p>
            <a:pPr algn="l">
              <a:lnSpc>
                <a:spcPts val="6580"/>
              </a:lnSpc>
            </a:pPr>
            <a:r>
              <a:rPr lang="en-US" sz="4700">
                <a:solidFill>
                  <a:srgbClr val="545454"/>
                </a:solidFill>
                <a:latin typeface="Elephant"/>
                <a:ea typeface="Elephant"/>
                <a:cs typeface="Elephant"/>
                <a:sym typeface="Elephant"/>
              </a:rPr>
              <a:t>In person:</a:t>
            </a:r>
          </a:p>
          <a:p>
            <a:pPr algn="l">
              <a:lnSpc>
                <a:spcPts val="6580"/>
              </a:lnSpc>
            </a:pPr>
            <a:r>
              <a:rPr lang="en-US" sz="4700">
                <a:solidFill>
                  <a:srgbClr val="545454"/>
                </a:solidFill>
                <a:latin typeface="Jost"/>
                <a:ea typeface="Jost"/>
                <a:cs typeface="Jost"/>
                <a:sym typeface="Jost"/>
              </a:rPr>
              <a:t>•Visit them</a:t>
            </a:r>
          </a:p>
          <a:p>
            <a:pPr algn="l">
              <a:lnSpc>
                <a:spcPts val="6580"/>
              </a:lnSpc>
            </a:pPr>
            <a:r>
              <a:rPr lang="en-US" sz="4700">
                <a:solidFill>
                  <a:srgbClr val="545454"/>
                </a:solidFill>
                <a:latin typeface="Jost"/>
                <a:ea typeface="Jost"/>
                <a:cs typeface="Jost"/>
                <a:sym typeface="Jost"/>
              </a:rPr>
              <a:t>•Meet with them</a:t>
            </a:r>
          </a:p>
          <a:p>
            <a:pPr algn="l">
              <a:lnSpc>
                <a:spcPts val="6580"/>
              </a:lnSpc>
            </a:pPr>
            <a:r>
              <a:rPr lang="en-US" sz="4700">
                <a:solidFill>
                  <a:srgbClr val="545454"/>
                </a:solidFill>
                <a:latin typeface="Jost"/>
                <a:ea typeface="Jost"/>
                <a:cs typeface="Jost"/>
                <a:sym typeface="Jost"/>
              </a:rPr>
              <a:t>•Have a party!</a:t>
            </a:r>
          </a:p>
          <a:p>
            <a:pPr algn="l">
              <a:lnSpc>
                <a:spcPts val="7840"/>
              </a:lnSpc>
              <a:spcBef>
                <a:spcPct val="0"/>
              </a:spcBef>
            </a:pPr>
            <a:endParaRPr lang="en-US" sz="4700">
              <a:solidFill>
                <a:srgbClr val="545454"/>
              </a:solidFill>
              <a:latin typeface="Jost"/>
              <a:ea typeface="Jost"/>
              <a:cs typeface="Jost"/>
              <a:sym typeface="Jost"/>
            </a:endParaRPr>
          </a:p>
        </p:txBody>
      </p:sp>
      <p:sp>
        <p:nvSpPr>
          <p:cNvPr id="53" name="TextBox 16">
            <a:extLst>
              <a:ext uri="{FF2B5EF4-FFF2-40B4-BE49-F238E27FC236}">
                <a16:creationId xmlns:a16="http://schemas.microsoft.com/office/drawing/2014/main" id="{3D2CF25D-4C02-5301-17BC-E7AE85127B99}"/>
              </a:ext>
            </a:extLst>
          </p:cNvPr>
          <p:cNvSpPr txBox="1"/>
          <p:nvPr/>
        </p:nvSpPr>
        <p:spPr>
          <a:xfrm>
            <a:off x="-223670" y="1896819"/>
            <a:ext cx="5162235" cy="1130300"/>
          </a:xfrm>
          <a:prstGeom prst="rect">
            <a:avLst/>
          </a:prstGeom>
        </p:spPr>
        <p:txBody>
          <a:bodyPr lIns="0" tIns="0" rIns="0" bIns="0" rtlCol="0" anchor="t">
            <a:spAutoFit/>
          </a:bodyPr>
          <a:lstStyle/>
          <a:p>
            <a:pPr algn="ctr">
              <a:lnSpc>
                <a:spcPts val="4299"/>
              </a:lnSpc>
            </a:pPr>
            <a:r>
              <a:rPr lang="en-US" sz="4999">
                <a:solidFill>
                  <a:srgbClr val="FFFFFF"/>
                </a:solidFill>
                <a:latin typeface="Elephant"/>
                <a:ea typeface="Elephant"/>
                <a:cs typeface="Elephant"/>
                <a:sym typeface="Elephant"/>
              </a:rPr>
              <a:t>How can we express</a:t>
            </a:r>
          </a:p>
        </p:txBody>
      </p:sp>
      <p:sp>
        <p:nvSpPr>
          <p:cNvPr id="54" name="TextBox 17">
            <a:extLst>
              <a:ext uri="{FF2B5EF4-FFF2-40B4-BE49-F238E27FC236}">
                <a16:creationId xmlns:a16="http://schemas.microsoft.com/office/drawing/2014/main" id="{3D615945-5EE5-1ACE-636C-846F21F33606}"/>
              </a:ext>
            </a:extLst>
          </p:cNvPr>
          <p:cNvSpPr txBox="1"/>
          <p:nvPr/>
        </p:nvSpPr>
        <p:spPr>
          <a:xfrm>
            <a:off x="-223670" y="2749001"/>
            <a:ext cx="6246570" cy="1351383"/>
          </a:xfrm>
          <a:prstGeom prst="rect">
            <a:avLst/>
          </a:prstGeom>
        </p:spPr>
        <p:txBody>
          <a:bodyPr lIns="0" tIns="0" rIns="0" bIns="0" rtlCol="0" anchor="t">
            <a:spAutoFit/>
          </a:bodyPr>
          <a:lstStyle/>
          <a:p>
            <a:pPr algn="ctr">
              <a:lnSpc>
                <a:spcPts val="11068"/>
              </a:lnSpc>
            </a:pPr>
            <a:r>
              <a:rPr lang="en-US" sz="7905">
                <a:solidFill>
                  <a:srgbClr val="FFFFFF"/>
                </a:solidFill>
                <a:latin typeface="Jost"/>
                <a:ea typeface="Jost"/>
                <a:cs typeface="Jost"/>
                <a:sym typeface="Jost"/>
              </a:rPr>
              <a:t>Gratitude?</a:t>
            </a:r>
          </a:p>
        </p:txBody>
      </p:sp>
      <p:sp>
        <p:nvSpPr>
          <p:cNvPr id="55" name="TextBox 19">
            <a:extLst>
              <a:ext uri="{FF2B5EF4-FFF2-40B4-BE49-F238E27FC236}">
                <a16:creationId xmlns:a16="http://schemas.microsoft.com/office/drawing/2014/main" id="{1C6092BB-63BD-423B-BE5C-ACCCEBB34F54}"/>
              </a:ext>
            </a:extLst>
          </p:cNvPr>
          <p:cNvSpPr txBox="1"/>
          <p:nvPr/>
        </p:nvSpPr>
        <p:spPr>
          <a:xfrm>
            <a:off x="7549082" y="5809349"/>
            <a:ext cx="5332334" cy="5088890"/>
          </a:xfrm>
          <a:prstGeom prst="rect">
            <a:avLst/>
          </a:prstGeom>
        </p:spPr>
        <p:txBody>
          <a:bodyPr lIns="0" tIns="0" rIns="0" bIns="0" rtlCol="0" anchor="t">
            <a:spAutoFit/>
          </a:bodyPr>
          <a:lstStyle/>
          <a:p>
            <a:pPr algn="l">
              <a:lnSpc>
                <a:spcPts val="6580"/>
              </a:lnSpc>
            </a:pPr>
            <a:r>
              <a:rPr lang="en-US" sz="4700">
                <a:solidFill>
                  <a:srgbClr val="545454"/>
                </a:solidFill>
                <a:latin typeface="Elephant"/>
                <a:ea typeface="Elephant"/>
                <a:cs typeface="Elephant"/>
                <a:sym typeface="Elephant"/>
              </a:rPr>
              <a:t>From a Distance:</a:t>
            </a:r>
          </a:p>
          <a:p>
            <a:pPr algn="l">
              <a:lnSpc>
                <a:spcPts val="6580"/>
              </a:lnSpc>
            </a:pPr>
            <a:r>
              <a:rPr lang="en-US" sz="4700">
                <a:solidFill>
                  <a:srgbClr val="545454"/>
                </a:solidFill>
                <a:latin typeface="Jost"/>
                <a:ea typeface="Jost"/>
                <a:cs typeface="Jost"/>
                <a:sym typeface="Jost"/>
              </a:rPr>
              <a:t>•Virtually</a:t>
            </a:r>
          </a:p>
          <a:p>
            <a:pPr algn="l">
              <a:lnSpc>
                <a:spcPts val="6580"/>
              </a:lnSpc>
            </a:pPr>
            <a:r>
              <a:rPr lang="en-US" sz="4700">
                <a:solidFill>
                  <a:srgbClr val="545454"/>
                </a:solidFill>
                <a:latin typeface="Jost"/>
                <a:ea typeface="Jost"/>
                <a:cs typeface="Jost"/>
                <a:sym typeface="Jost"/>
              </a:rPr>
              <a:t>•Recording</a:t>
            </a:r>
          </a:p>
          <a:p>
            <a:pPr algn="l">
              <a:lnSpc>
                <a:spcPts val="6580"/>
              </a:lnSpc>
            </a:pPr>
            <a:r>
              <a:rPr lang="en-US" sz="4700">
                <a:solidFill>
                  <a:srgbClr val="545454"/>
                </a:solidFill>
                <a:latin typeface="Jost"/>
                <a:ea typeface="Jost"/>
                <a:cs typeface="Jost"/>
                <a:sym typeface="Jost"/>
              </a:rPr>
              <a:t>•Personalized gift</a:t>
            </a:r>
          </a:p>
          <a:p>
            <a:pPr algn="l">
              <a:lnSpc>
                <a:spcPts val="6580"/>
              </a:lnSpc>
            </a:pPr>
            <a:r>
              <a:rPr lang="en-US" sz="4700">
                <a:solidFill>
                  <a:srgbClr val="545454"/>
                </a:solidFill>
                <a:latin typeface="Jost"/>
                <a:ea typeface="Jost"/>
                <a:cs typeface="Jost"/>
                <a:sym typeface="Jost"/>
              </a:rPr>
              <a:t>•Letter</a:t>
            </a:r>
          </a:p>
          <a:p>
            <a:pPr algn="l">
              <a:lnSpc>
                <a:spcPts val="7840"/>
              </a:lnSpc>
              <a:spcBef>
                <a:spcPct val="0"/>
              </a:spcBef>
            </a:pPr>
            <a:endParaRPr lang="en-US" sz="4700">
              <a:solidFill>
                <a:srgbClr val="545454"/>
              </a:solidFill>
              <a:latin typeface="Jost"/>
              <a:ea typeface="Jost"/>
              <a:cs typeface="Jost"/>
              <a:sym typeface="Jost"/>
            </a:endParaRPr>
          </a:p>
        </p:txBody>
      </p:sp>
      <p:sp>
        <p:nvSpPr>
          <p:cNvPr id="56" name="TextBox 20">
            <a:extLst>
              <a:ext uri="{FF2B5EF4-FFF2-40B4-BE49-F238E27FC236}">
                <a16:creationId xmlns:a16="http://schemas.microsoft.com/office/drawing/2014/main" id="{DA287358-DCDE-EB93-8648-0F468FE25D12}"/>
              </a:ext>
            </a:extLst>
          </p:cNvPr>
          <p:cNvSpPr txBox="1"/>
          <p:nvPr/>
        </p:nvSpPr>
        <p:spPr>
          <a:xfrm>
            <a:off x="13892508" y="5660562"/>
            <a:ext cx="7278536" cy="5088890"/>
          </a:xfrm>
          <a:prstGeom prst="rect">
            <a:avLst/>
          </a:prstGeom>
        </p:spPr>
        <p:txBody>
          <a:bodyPr lIns="0" tIns="0" rIns="0" bIns="0" rtlCol="0" anchor="t">
            <a:spAutoFit/>
          </a:bodyPr>
          <a:lstStyle/>
          <a:p>
            <a:pPr algn="l">
              <a:lnSpc>
                <a:spcPts val="6580"/>
              </a:lnSpc>
            </a:pPr>
            <a:r>
              <a:rPr lang="en-US" sz="4700">
                <a:solidFill>
                  <a:srgbClr val="545454"/>
                </a:solidFill>
                <a:latin typeface="Elephant"/>
                <a:ea typeface="Elephant"/>
                <a:cs typeface="Elephant"/>
                <a:sym typeface="Elephant"/>
              </a:rPr>
              <a:t>Get Creative!</a:t>
            </a:r>
          </a:p>
          <a:p>
            <a:pPr algn="l">
              <a:lnSpc>
                <a:spcPts val="6580"/>
              </a:lnSpc>
            </a:pPr>
            <a:r>
              <a:rPr lang="en-US" sz="4700">
                <a:solidFill>
                  <a:srgbClr val="545454"/>
                </a:solidFill>
                <a:latin typeface="Jost"/>
                <a:ea typeface="Jost"/>
                <a:cs typeface="Jost"/>
                <a:sym typeface="Jost"/>
              </a:rPr>
              <a:t>•Artwork</a:t>
            </a:r>
          </a:p>
          <a:p>
            <a:pPr algn="l">
              <a:lnSpc>
                <a:spcPts val="6580"/>
              </a:lnSpc>
            </a:pPr>
            <a:r>
              <a:rPr lang="en-US" sz="4700">
                <a:solidFill>
                  <a:srgbClr val="545454"/>
                </a:solidFill>
                <a:latin typeface="Jost"/>
                <a:ea typeface="Jost"/>
                <a:cs typeface="Jost"/>
                <a:sym typeface="Jost"/>
              </a:rPr>
              <a:t>•Poem</a:t>
            </a:r>
          </a:p>
          <a:p>
            <a:pPr algn="l">
              <a:lnSpc>
                <a:spcPts val="6580"/>
              </a:lnSpc>
            </a:pPr>
            <a:r>
              <a:rPr lang="en-US" sz="4700">
                <a:solidFill>
                  <a:srgbClr val="545454"/>
                </a:solidFill>
                <a:latin typeface="Jost"/>
                <a:ea typeface="Jost"/>
                <a:cs typeface="Jost"/>
                <a:sym typeface="Jost"/>
              </a:rPr>
              <a:t>•Music</a:t>
            </a:r>
          </a:p>
          <a:p>
            <a:pPr algn="l">
              <a:lnSpc>
                <a:spcPts val="6580"/>
              </a:lnSpc>
            </a:pPr>
            <a:r>
              <a:rPr lang="en-US" sz="4700">
                <a:solidFill>
                  <a:srgbClr val="545454"/>
                </a:solidFill>
                <a:latin typeface="Jost"/>
                <a:ea typeface="Jost"/>
                <a:cs typeface="Jost"/>
                <a:sym typeface="Jost"/>
              </a:rPr>
              <a:t>•Collage</a:t>
            </a:r>
          </a:p>
          <a:p>
            <a:pPr algn="l">
              <a:lnSpc>
                <a:spcPts val="7840"/>
              </a:lnSpc>
              <a:spcBef>
                <a:spcPct val="0"/>
              </a:spcBef>
            </a:pPr>
            <a:endParaRPr lang="en-US" sz="4700">
              <a:solidFill>
                <a:srgbClr val="545454"/>
              </a:solidFill>
              <a:latin typeface="Jost"/>
              <a:ea typeface="Jost"/>
              <a:cs typeface="Jost"/>
              <a:sym typeface="Jo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55471"/>
            <a:ext cx="18288000" cy="2316278"/>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4171551" y="323573"/>
            <a:ext cx="9700597" cy="1531211"/>
          </a:xfrm>
          <a:custGeom>
            <a:avLst/>
            <a:gdLst/>
            <a:ahLst/>
            <a:cxnLst/>
            <a:rect l="l" t="t" r="r" b="b"/>
            <a:pathLst>
              <a:path w="9700597" h="1531211">
                <a:moveTo>
                  <a:pt x="0" y="0"/>
                </a:moveTo>
                <a:lnTo>
                  <a:pt x="9700597" y="0"/>
                </a:lnTo>
                <a:lnTo>
                  <a:pt x="9700597" y="1531211"/>
                </a:lnTo>
                <a:lnTo>
                  <a:pt x="0" y="153121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a:grpSpLocks noGrp="1" noUngrp="1" noRot="1" noMove="1" noResize="1"/>
          </p:cNvGrpSpPr>
          <p:nvPr/>
        </p:nvGrpSpPr>
        <p:grpSpPr>
          <a:xfrm>
            <a:off x="15939419" y="432069"/>
            <a:ext cx="2348581" cy="1316886"/>
            <a:chOff x="0" y="0"/>
            <a:chExt cx="3131441" cy="1755848"/>
          </a:xfrm>
        </p:grpSpPr>
        <p:sp>
          <p:nvSpPr>
            <p:cNvPr id="5" name="Freeform 5"/>
            <p:cNvSpPr>
              <a:spLocks noGrp="1" noRot="1" noMove="1" noResize="1" noEditPoints="1" noAdjustHandles="1" noChangeArrowheads="1" noChangeShapeType="1"/>
            </p:cNvSpPr>
            <p:nvPr/>
          </p:nvSpPr>
          <p:spPr>
            <a:xfrm>
              <a:off x="0" y="0"/>
              <a:ext cx="3131439" cy="1755902"/>
            </a:xfrm>
            <a:custGeom>
              <a:avLst/>
              <a:gdLst/>
              <a:ahLst/>
              <a:cxnLst/>
              <a:rect l="l" t="t" r="r" b="b"/>
              <a:pathLst>
                <a:path w="3131439" h="1755902">
                  <a:moveTo>
                    <a:pt x="0" y="0"/>
                  </a:moveTo>
                  <a:lnTo>
                    <a:pt x="3131439" y="0"/>
                  </a:lnTo>
                  <a:lnTo>
                    <a:pt x="3131439" y="1755902"/>
                  </a:lnTo>
                  <a:lnTo>
                    <a:pt x="0" y="1755902"/>
                  </a:lnTo>
                  <a:lnTo>
                    <a:pt x="0" y="0"/>
                  </a:lnTo>
                  <a:close/>
                </a:path>
              </a:pathLst>
            </a:custGeom>
            <a:blipFill>
              <a:blip r:embed="rId5"/>
              <a:stretch>
                <a:fillRect t="-18" b="-15"/>
              </a:stretch>
            </a:blipFill>
          </p:spPr>
          <p:txBody>
            <a:bodyPr/>
            <a:lstStyle/>
            <a:p>
              <a:endParaRPr lang="en-US"/>
            </a:p>
          </p:txBody>
        </p:sp>
      </p:grpSp>
      <p:grpSp>
        <p:nvGrpSpPr>
          <p:cNvPr id="6" name="Group 6"/>
          <p:cNvGrpSpPr>
            <a:grpSpLocks noGrp="1" noUngrp="1" noRot="1" noMove="1" noResize="1"/>
          </p:cNvGrpSpPr>
          <p:nvPr/>
        </p:nvGrpSpPr>
        <p:grpSpPr>
          <a:xfrm>
            <a:off x="3034011" y="-55471"/>
            <a:ext cx="1463325" cy="1407195"/>
            <a:chOff x="0" y="0"/>
            <a:chExt cx="1951100" cy="1876260"/>
          </a:xfrm>
        </p:grpSpPr>
        <p:sp>
          <p:nvSpPr>
            <p:cNvPr id="7" name="Freeform 7"/>
            <p:cNvSpPr>
              <a:spLocks noGrp="1" noRot="1" noMove="1" noResize="1" noEditPoints="1" noAdjustHandles="1" noChangeArrowheads="1" noChangeShapeType="1"/>
            </p:cNvSpPr>
            <p:nvPr/>
          </p:nvSpPr>
          <p:spPr>
            <a:xfrm>
              <a:off x="0" y="0"/>
              <a:ext cx="1951101" cy="1876298"/>
            </a:xfrm>
            <a:custGeom>
              <a:avLst/>
              <a:gdLst/>
              <a:ahLst/>
              <a:cxnLst/>
              <a:rect l="l" t="t" r="r" b="b"/>
              <a:pathLst>
                <a:path w="1951101" h="1876298">
                  <a:moveTo>
                    <a:pt x="0" y="0"/>
                  </a:moveTo>
                  <a:lnTo>
                    <a:pt x="1951101" y="0"/>
                  </a:lnTo>
                  <a:lnTo>
                    <a:pt x="1951101" y="1876298"/>
                  </a:lnTo>
                  <a:lnTo>
                    <a:pt x="0" y="1876298"/>
                  </a:lnTo>
                  <a:lnTo>
                    <a:pt x="0" y="0"/>
                  </a:lnTo>
                  <a:close/>
                </a:path>
              </a:pathLst>
            </a:custGeom>
            <a:blipFill>
              <a:blip r:embed="rId6"/>
              <a:stretch>
                <a:fillRect l="-15" r="-15" b="2"/>
              </a:stretch>
            </a:blipFill>
          </p:spPr>
          <p:txBody>
            <a:bodyPr/>
            <a:lstStyle/>
            <a:p>
              <a:endParaRPr lang="en-US"/>
            </a:p>
          </p:txBody>
        </p:sp>
      </p:grpSp>
      <p:grpSp>
        <p:nvGrpSpPr>
          <p:cNvPr id="8" name="Group 8"/>
          <p:cNvGrpSpPr>
            <a:grpSpLocks noGrp="1" noUngrp="1" noRot="1" noMove="1" noResize="1"/>
          </p:cNvGrpSpPr>
          <p:nvPr/>
        </p:nvGrpSpPr>
        <p:grpSpPr>
          <a:xfrm>
            <a:off x="13366883" y="1028700"/>
            <a:ext cx="1345152" cy="1292649"/>
            <a:chOff x="0" y="0"/>
            <a:chExt cx="1793536" cy="1723532"/>
          </a:xfrm>
        </p:grpSpPr>
        <p:sp>
          <p:nvSpPr>
            <p:cNvPr id="9" name="Freeform 9"/>
            <p:cNvSpPr>
              <a:spLocks noGrp="1" noRot="1" noMove="1" noResize="1" noEditPoints="1" noAdjustHandles="1" noChangeArrowheads="1" noChangeShapeType="1"/>
            </p:cNvSpPr>
            <p:nvPr/>
          </p:nvSpPr>
          <p:spPr>
            <a:xfrm>
              <a:off x="0" y="0"/>
              <a:ext cx="1793494" cy="1723517"/>
            </a:xfrm>
            <a:custGeom>
              <a:avLst/>
              <a:gdLst/>
              <a:ahLst/>
              <a:cxnLst/>
              <a:rect l="l" t="t" r="r" b="b"/>
              <a:pathLst>
                <a:path w="1793494" h="1723517">
                  <a:moveTo>
                    <a:pt x="0" y="0"/>
                  </a:moveTo>
                  <a:lnTo>
                    <a:pt x="1793494" y="0"/>
                  </a:lnTo>
                  <a:lnTo>
                    <a:pt x="1793494" y="1723517"/>
                  </a:lnTo>
                  <a:lnTo>
                    <a:pt x="0" y="1723517"/>
                  </a:lnTo>
                  <a:lnTo>
                    <a:pt x="0" y="0"/>
                  </a:lnTo>
                  <a:close/>
                </a:path>
              </a:pathLst>
            </a:custGeom>
            <a:blipFill>
              <a:blip r:embed="rId7"/>
              <a:stretch>
                <a:fillRect t="-19" r="-2" b="-20"/>
              </a:stretch>
            </a:blipFill>
          </p:spPr>
          <p:txBody>
            <a:bodyPr/>
            <a:lstStyle/>
            <a:p>
              <a:endParaRPr lang="en-US"/>
            </a:p>
          </p:txBody>
        </p:sp>
      </p:grpSp>
      <p:grpSp>
        <p:nvGrpSpPr>
          <p:cNvPr id="12" name="Group 12"/>
          <p:cNvGrpSpPr/>
          <p:nvPr/>
        </p:nvGrpSpPr>
        <p:grpSpPr>
          <a:xfrm>
            <a:off x="15023135" y="2599458"/>
            <a:ext cx="2952920" cy="2839652"/>
            <a:chOff x="0" y="0"/>
            <a:chExt cx="3937227" cy="3786203"/>
          </a:xfrm>
        </p:grpSpPr>
        <p:sp>
          <p:nvSpPr>
            <p:cNvPr id="13" name="Freeform 13"/>
            <p:cNvSpPr/>
            <p:nvPr/>
          </p:nvSpPr>
          <p:spPr>
            <a:xfrm>
              <a:off x="0" y="0"/>
              <a:ext cx="3937254" cy="3786251"/>
            </a:xfrm>
            <a:custGeom>
              <a:avLst/>
              <a:gdLst/>
              <a:ahLst/>
              <a:cxnLst/>
              <a:rect l="l" t="t" r="r" b="b"/>
              <a:pathLst>
                <a:path w="3937254" h="3786251">
                  <a:moveTo>
                    <a:pt x="0" y="0"/>
                  </a:moveTo>
                  <a:lnTo>
                    <a:pt x="3937254" y="0"/>
                  </a:lnTo>
                  <a:lnTo>
                    <a:pt x="3937254" y="3786251"/>
                  </a:lnTo>
                  <a:lnTo>
                    <a:pt x="0" y="3786251"/>
                  </a:lnTo>
                  <a:lnTo>
                    <a:pt x="0" y="0"/>
                  </a:lnTo>
                  <a:close/>
                </a:path>
              </a:pathLst>
            </a:custGeom>
            <a:blipFill>
              <a:blip r:embed="rId8"/>
              <a:stretch>
                <a:fillRect l="-15" r="-14" b="1"/>
              </a:stretch>
            </a:blipFill>
          </p:spPr>
          <p:txBody>
            <a:bodyPr/>
            <a:lstStyle/>
            <a:p>
              <a:endParaRPr lang="en-US"/>
            </a:p>
          </p:txBody>
        </p:sp>
      </p:grpSp>
      <p:grpSp>
        <p:nvGrpSpPr>
          <p:cNvPr id="14" name="Group 14"/>
          <p:cNvGrpSpPr/>
          <p:nvPr/>
        </p:nvGrpSpPr>
        <p:grpSpPr>
          <a:xfrm rot="1181050">
            <a:off x="15393571" y="7176828"/>
            <a:ext cx="2793087" cy="2684070"/>
            <a:chOff x="0" y="0"/>
            <a:chExt cx="3724116" cy="3578760"/>
          </a:xfrm>
        </p:grpSpPr>
        <p:sp>
          <p:nvSpPr>
            <p:cNvPr id="15" name="Freeform 15"/>
            <p:cNvSpPr/>
            <p:nvPr/>
          </p:nvSpPr>
          <p:spPr>
            <a:xfrm>
              <a:off x="0" y="0"/>
              <a:ext cx="3724148" cy="3578733"/>
            </a:xfrm>
            <a:custGeom>
              <a:avLst/>
              <a:gdLst/>
              <a:ahLst/>
              <a:cxnLst/>
              <a:rect l="l" t="t" r="r" b="b"/>
              <a:pathLst>
                <a:path w="3724148" h="3578733">
                  <a:moveTo>
                    <a:pt x="0" y="0"/>
                  </a:moveTo>
                  <a:lnTo>
                    <a:pt x="3724148" y="0"/>
                  </a:lnTo>
                  <a:lnTo>
                    <a:pt x="3724148" y="3578733"/>
                  </a:lnTo>
                  <a:lnTo>
                    <a:pt x="0" y="3578733"/>
                  </a:lnTo>
                  <a:lnTo>
                    <a:pt x="0" y="0"/>
                  </a:lnTo>
                  <a:close/>
                </a:path>
              </a:pathLst>
            </a:custGeom>
            <a:blipFill>
              <a:blip r:embed="rId9"/>
              <a:stretch>
                <a:fillRect t="-47" b="-48"/>
              </a:stretch>
            </a:blipFill>
          </p:spPr>
          <p:txBody>
            <a:bodyPr/>
            <a:lstStyle/>
            <a:p>
              <a:endParaRPr lang="en-US"/>
            </a:p>
          </p:txBody>
        </p:sp>
      </p:grpSp>
      <p:grpSp>
        <p:nvGrpSpPr>
          <p:cNvPr id="16" name="Group 16"/>
          <p:cNvGrpSpPr/>
          <p:nvPr/>
        </p:nvGrpSpPr>
        <p:grpSpPr>
          <a:xfrm>
            <a:off x="300713" y="4869313"/>
            <a:ext cx="1990654" cy="1914296"/>
            <a:chOff x="0" y="0"/>
            <a:chExt cx="2654205" cy="2552395"/>
          </a:xfrm>
        </p:grpSpPr>
        <p:sp>
          <p:nvSpPr>
            <p:cNvPr id="17" name="Freeform 17"/>
            <p:cNvSpPr/>
            <p:nvPr/>
          </p:nvSpPr>
          <p:spPr>
            <a:xfrm>
              <a:off x="0" y="0"/>
              <a:ext cx="2654173" cy="2552446"/>
            </a:xfrm>
            <a:custGeom>
              <a:avLst/>
              <a:gdLst/>
              <a:ahLst/>
              <a:cxnLst/>
              <a:rect l="l" t="t" r="r" b="b"/>
              <a:pathLst>
                <a:path w="2654173" h="2552446">
                  <a:moveTo>
                    <a:pt x="0" y="0"/>
                  </a:moveTo>
                  <a:lnTo>
                    <a:pt x="2654173" y="0"/>
                  </a:lnTo>
                  <a:lnTo>
                    <a:pt x="2654173" y="2552446"/>
                  </a:lnTo>
                  <a:lnTo>
                    <a:pt x="0" y="2552446"/>
                  </a:lnTo>
                  <a:lnTo>
                    <a:pt x="0" y="0"/>
                  </a:lnTo>
                  <a:close/>
                </a:path>
              </a:pathLst>
            </a:custGeom>
            <a:blipFill>
              <a:blip r:embed="rId10"/>
              <a:stretch>
                <a:fillRect t="-12" r="-1" b="-10"/>
              </a:stretch>
            </a:blipFill>
          </p:spPr>
          <p:txBody>
            <a:bodyPr/>
            <a:lstStyle/>
            <a:p>
              <a:endParaRPr lang="en-US"/>
            </a:p>
          </p:txBody>
        </p:sp>
      </p:grpSp>
      <p:sp>
        <p:nvSpPr>
          <p:cNvPr id="18" name="Freeform 18"/>
          <p:cNvSpPr/>
          <p:nvPr/>
        </p:nvSpPr>
        <p:spPr>
          <a:xfrm>
            <a:off x="5080549" y="3046517"/>
            <a:ext cx="1945533" cy="1945533"/>
          </a:xfrm>
          <a:custGeom>
            <a:avLst/>
            <a:gdLst/>
            <a:ahLst/>
            <a:cxnLst/>
            <a:rect l="l" t="t" r="r" b="b"/>
            <a:pathLst>
              <a:path w="1945533" h="1945533">
                <a:moveTo>
                  <a:pt x="0" y="0"/>
                </a:moveTo>
                <a:lnTo>
                  <a:pt x="1945533" y="0"/>
                </a:lnTo>
                <a:lnTo>
                  <a:pt x="1945533" y="1945533"/>
                </a:lnTo>
                <a:lnTo>
                  <a:pt x="0" y="194553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9" name="TextBox 19"/>
          <p:cNvSpPr txBox="1"/>
          <p:nvPr/>
        </p:nvSpPr>
        <p:spPr>
          <a:xfrm>
            <a:off x="5772448" y="3296119"/>
            <a:ext cx="6743105" cy="1285875"/>
          </a:xfrm>
          <a:prstGeom prst="rect">
            <a:avLst/>
          </a:prstGeom>
        </p:spPr>
        <p:txBody>
          <a:bodyPr lIns="0" tIns="0" rIns="0" bIns="0" rtlCol="0" anchor="t">
            <a:spAutoFit/>
          </a:bodyPr>
          <a:lstStyle/>
          <a:p>
            <a:pPr algn="ctr">
              <a:lnSpc>
                <a:spcPts val="10078"/>
              </a:lnSpc>
            </a:pPr>
            <a:r>
              <a:rPr lang="en-US" sz="5998">
                <a:solidFill>
                  <a:srgbClr val="39416C"/>
                </a:solidFill>
                <a:latin typeface="Abril Fatface"/>
                <a:ea typeface="Abril Fatface"/>
                <a:cs typeface="Abril Fatface"/>
                <a:sym typeface="Abril Fatface"/>
              </a:rPr>
              <a:t>Think-Pair-Share</a:t>
            </a:r>
          </a:p>
        </p:txBody>
      </p:sp>
      <p:grpSp>
        <p:nvGrpSpPr>
          <p:cNvPr id="20" name="Group 20"/>
          <p:cNvGrpSpPr/>
          <p:nvPr/>
        </p:nvGrpSpPr>
        <p:grpSpPr>
          <a:xfrm rot="-388229">
            <a:off x="4673886" y="2899343"/>
            <a:ext cx="1406445" cy="1406445"/>
            <a:chOff x="0" y="0"/>
            <a:chExt cx="1875260" cy="1875260"/>
          </a:xfrm>
        </p:grpSpPr>
        <p:sp>
          <p:nvSpPr>
            <p:cNvPr id="21" name="Freeform 21" descr="Shape  Description automatically generated with low confidence"/>
            <p:cNvSpPr/>
            <p:nvPr/>
          </p:nvSpPr>
          <p:spPr>
            <a:xfrm>
              <a:off x="0" y="0"/>
              <a:ext cx="1875282" cy="1875282"/>
            </a:xfrm>
            <a:custGeom>
              <a:avLst/>
              <a:gdLst/>
              <a:ahLst/>
              <a:cxnLst/>
              <a:rect l="l" t="t" r="r" b="b"/>
              <a:pathLst>
                <a:path w="1875282" h="1875282">
                  <a:moveTo>
                    <a:pt x="0" y="0"/>
                  </a:moveTo>
                  <a:lnTo>
                    <a:pt x="1875282" y="0"/>
                  </a:lnTo>
                  <a:lnTo>
                    <a:pt x="1875282" y="1875282"/>
                  </a:lnTo>
                  <a:lnTo>
                    <a:pt x="0" y="1875282"/>
                  </a:lnTo>
                  <a:lnTo>
                    <a:pt x="0" y="0"/>
                  </a:lnTo>
                  <a:close/>
                </a:path>
              </a:pathLst>
            </a:custGeom>
            <a:blipFill>
              <a:blip r:embed="rId12"/>
              <a:stretch>
                <a:fillRect r="1" b="1"/>
              </a:stretch>
            </a:blipFill>
          </p:spPr>
          <p:txBody>
            <a:bodyPr/>
            <a:lstStyle/>
            <a:p>
              <a:endParaRPr lang="en-US"/>
            </a:p>
          </p:txBody>
        </p:sp>
      </p:grpSp>
      <p:sp>
        <p:nvSpPr>
          <p:cNvPr id="24" name="Freeform 24"/>
          <p:cNvSpPr/>
          <p:nvPr/>
        </p:nvSpPr>
        <p:spPr>
          <a:xfrm>
            <a:off x="1085451" y="6016413"/>
            <a:ext cx="16028258" cy="2502449"/>
          </a:xfrm>
          <a:custGeom>
            <a:avLst/>
            <a:gdLst/>
            <a:ahLst/>
            <a:cxnLst/>
            <a:rect l="l" t="t" r="r" b="b"/>
            <a:pathLst>
              <a:path w="16028258" h="2502449">
                <a:moveTo>
                  <a:pt x="0" y="0"/>
                </a:moveTo>
                <a:lnTo>
                  <a:pt x="16028258" y="0"/>
                </a:lnTo>
                <a:lnTo>
                  <a:pt x="16028258" y="2502449"/>
                </a:lnTo>
                <a:lnTo>
                  <a:pt x="0" y="2502449"/>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5" name="TextBox 25"/>
          <p:cNvSpPr txBox="1">
            <a:spLocks noGrp="1" noRot="1" noMove="1" noResize="1" noEditPoints="1" noAdjustHandles="1" noChangeArrowheads="1" noChangeShapeType="1"/>
          </p:cNvSpPr>
          <p:nvPr/>
        </p:nvSpPr>
        <p:spPr>
          <a:xfrm>
            <a:off x="4415852" y="495726"/>
            <a:ext cx="9456297" cy="1143000"/>
          </a:xfrm>
          <a:prstGeom prst="rect">
            <a:avLst/>
          </a:prstGeom>
        </p:spPr>
        <p:txBody>
          <a:bodyPr lIns="0" tIns="0" rIns="0" bIns="0" rtlCol="0" anchor="t">
            <a:spAutoFit/>
          </a:bodyPr>
          <a:lstStyle/>
          <a:p>
            <a:pPr algn="l">
              <a:lnSpc>
                <a:spcPts val="9360"/>
              </a:lnSpc>
            </a:pPr>
            <a:r>
              <a:rPr lang="en-US" sz="6500">
                <a:solidFill>
                  <a:srgbClr val="FFFFFF"/>
                </a:solidFill>
                <a:latin typeface="Abril Fatface"/>
                <a:ea typeface="Abril Fatface"/>
                <a:cs typeface="Abril Fatface"/>
                <a:sym typeface="Abril Fatface"/>
              </a:rPr>
              <a:t>Gratitude Expressions</a:t>
            </a:r>
          </a:p>
        </p:txBody>
      </p:sp>
      <p:sp>
        <p:nvSpPr>
          <p:cNvPr id="27" name="TextBox 27"/>
          <p:cNvSpPr txBox="1"/>
          <p:nvPr/>
        </p:nvSpPr>
        <p:spPr>
          <a:xfrm>
            <a:off x="1085451" y="6344307"/>
            <a:ext cx="15534918" cy="1846659"/>
          </a:xfrm>
          <a:prstGeom prst="rect">
            <a:avLst/>
          </a:prstGeom>
        </p:spPr>
        <p:txBody>
          <a:bodyPr wrap="square" lIns="0" tIns="0" rIns="0" bIns="0" rtlCol="0" anchor="t">
            <a:spAutoFit/>
          </a:bodyPr>
          <a:lstStyle/>
          <a:p>
            <a:pPr algn="ctr"/>
            <a:r>
              <a:rPr lang="en-US" sz="6000" b="1">
                <a:solidFill>
                  <a:srgbClr val="FF7E6E"/>
                </a:solidFill>
                <a:latin typeface="Jost" pitchFamily="2" charset="0"/>
                <a:ea typeface="Jost" pitchFamily="2" charset="0"/>
                <a:cs typeface="Arimo Bold"/>
                <a:sym typeface="Arimo Bold"/>
              </a:rPr>
              <a:t>How do you think we should express our gratitude?</a:t>
            </a:r>
          </a:p>
        </p:txBody>
      </p:sp>
      <p:sp>
        <p:nvSpPr>
          <p:cNvPr id="28" name="Freeform 13">
            <a:extLst>
              <a:ext uri="{FF2B5EF4-FFF2-40B4-BE49-F238E27FC236}">
                <a16:creationId xmlns:a16="http://schemas.microsoft.com/office/drawing/2014/main" id="{914C4257-E3BA-5E18-6E8D-57ACEB23F7EB}"/>
              </a:ext>
            </a:extLst>
          </p:cNvPr>
          <p:cNvSpPr>
            <a:spLocks noGrp="1" noRot="1" noMove="1" noResize="1" noEditPoints="1" noAdjustHandles="1" noChangeArrowheads="1" noChangeShapeType="1"/>
          </p:cNvSpPr>
          <p:nvPr/>
        </p:nvSpPr>
        <p:spPr>
          <a:xfrm rot="5400000" flipV="1">
            <a:off x="10280359" y="-673507"/>
            <a:ext cx="693001" cy="5701669"/>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4"/>
            <a:stretch>
              <a:fillRect l="-668729"/>
            </a:stretch>
          </a:blipFill>
        </p:spPr>
        <p:txBody>
          <a:bodyPr/>
          <a:lstStyle/>
          <a:p>
            <a:endParaRPr lang="en-US"/>
          </a:p>
        </p:txBody>
      </p:sp>
      <p:pic>
        <p:nvPicPr>
          <p:cNvPr id="29" name="Picture 28">
            <a:extLst>
              <a:ext uri="{FF2B5EF4-FFF2-40B4-BE49-F238E27FC236}">
                <a16:creationId xmlns:a16="http://schemas.microsoft.com/office/drawing/2014/main" id="{DB6109AF-2B45-2A6E-A2AB-6BE8669968C3}"/>
              </a:ext>
            </a:extLst>
          </p:cNvPr>
          <p:cNvPicPr/>
          <p:nvPr/>
        </p:nvPicPr>
        <p:blipFill>
          <a:blip r:embed="rId15">
            <a:clrChange>
              <a:clrFrom>
                <a:srgbClr val="FFFFFF"/>
              </a:clrFrom>
              <a:clrTo>
                <a:srgbClr val="FFFFFF">
                  <a:alpha val="0"/>
                </a:srgbClr>
              </a:clrTo>
            </a:clrChange>
          </a:blip>
          <a:stretch>
            <a:fillRect/>
          </a:stretch>
        </p:blipFill>
        <p:spPr>
          <a:xfrm rot="1192679">
            <a:off x="12370100" y="3265422"/>
            <a:ext cx="989806" cy="86627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24241"/>
            <a:ext cx="18288000" cy="2285048"/>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1711726" y="72823"/>
            <a:ext cx="14184743" cy="1900492"/>
          </a:xfrm>
          <a:custGeom>
            <a:avLst/>
            <a:gdLst/>
            <a:ahLst/>
            <a:cxnLst/>
            <a:rect l="l" t="t" r="r" b="b"/>
            <a:pathLst>
              <a:path w="14184743" h="1900492">
                <a:moveTo>
                  <a:pt x="0" y="0"/>
                </a:moveTo>
                <a:lnTo>
                  <a:pt x="14184743" y="0"/>
                </a:lnTo>
                <a:lnTo>
                  <a:pt x="14184743"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0" y="2695387"/>
            <a:ext cx="3846013" cy="3695900"/>
            <a:chOff x="0" y="0"/>
            <a:chExt cx="5128017" cy="4927867"/>
          </a:xfrm>
        </p:grpSpPr>
        <p:sp>
          <p:nvSpPr>
            <p:cNvPr id="5" name="Freeform 5"/>
            <p:cNvSpPr/>
            <p:nvPr/>
          </p:nvSpPr>
          <p:spPr>
            <a:xfrm>
              <a:off x="0" y="0"/>
              <a:ext cx="5128006" cy="4927854"/>
            </a:xfrm>
            <a:custGeom>
              <a:avLst/>
              <a:gdLst/>
              <a:ahLst/>
              <a:cxnLst/>
              <a:rect l="l" t="t" r="r" b="b"/>
              <a:pathLst>
                <a:path w="5128006" h="4927854">
                  <a:moveTo>
                    <a:pt x="0" y="0"/>
                  </a:moveTo>
                  <a:lnTo>
                    <a:pt x="5128006" y="0"/>
                  </a:lnTo>
                  <a:lnTo>
                    <a:pt x="5128006" y="4927854"/>
                  </a:lnTo>
                  <a:lnTo>
                    <a:pt x="0" y="4927854"/>
                  </a:lnTo>
                  <a:lnTo>
                    <a:pt x="0" y="0"/>
                  </a:lnTo>
                  <a:close/>
                </a:path>
              </a:pathLst>
            </a:custGeom>
            <a:blipFill>
              <a:blip r:embed="rId5"/>
              <a:stretch>
                <a:fillRect t="-19" b="-19"/>
              </a:stretch>
            </a:blipFill>
          </p:spPr>
          <p:txBody>
            <a:bodyPr/>
            <a:lstStyle/>
            <a:p>
              <a:endParaRPr lang="en-US"/>
            </a:p>
          </p:txBody>
        </p:sp>
      </p:grpSp>
      <p:sp>
        <p:nvSpPr>
          <p:cNvPr id="6" name="TextBox 6"/>
          <p:cNvSpPr txBox="1">
            <a:spLocks noGrp="1" noRot="1" noMove="1" noResize="1" noEditPoints="1" noAdjustHandles="1" noChangeArrowheads="1" noChangeShapeType="1"/>
          </p:cNvSpPr>
          <p:nvPr/>
        </p:nvSpPr>
        <p:spPr>
          <a:xfrm>
            <a:off x="1929138" y="197434"/>
            <a:ext cx="14429723"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We are Grateful to Others</a:t>
            </a:r>
          </a:p>
        </p:txBody>
      </p:sp>
      <p:grpSp>
        <p:nvGrpSpPr>
          <p:cNvPr id="9" name="Group 9"/>
          <p:cNvGrpSpPr>
            <a:grpSpLocks noGrp="1" noUngrp="1" noRot="1" noMove="1" noResize="1"/>
          </p:cNvGrpSpPr>
          <p:nvPr/>
        </p:nvGrpSpPr>
        <p:grpSpPr>
          <a:xfrm>
            <a:off x="15007265" y="1335712"/>
            <a:ext cx="1550696" cy="1490171"/>
            <a:chOff x="0" y="0"/>
            <a:chExt cx="2067595" cy="1986895"/>
          </a:xfrm>
        </p:grpSpPr>
        <p:sp>
          <p:nvSpPr>
            <p:cNvPr id="10" name="Freeform 10"/>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6"/>
              <a:stretch>
                <a:fillRect t="-19" r="-1" b="-18"/>
              </a:stretch>
            </a:blipFill>
          </p:spPr>
          <p:txBody>
            <a:bodyPr/>
            <a:lstStyle/>
            <a:p>
              <a:endParaRPr lang="en-US"/>
            </a:p>
          </p:txBody>
        </p:sp>
      </p:grpSp>
      <p:grpSp>
        <p:nvGrpSpPr>
          <p:cNvPr id="11" name="Group 11"/>
          <p:cNvGrpSpPr>
            <a:grpSpLocks noGrp="1" noUngrp="1" noRot="1" noMove="1" noResize="1"/>
          </p:cNvGrpSpPr>
          <p:nvPr/>
        </p:nvGrpSpPr>
        <p:grpSpPr>
          <a:xfrm>
            <a:off x="15896469" y="432069"/>
            <a:ext cx="2391531" cy="1340968"/>
            <a:chOff x="0" y="0"/>
            <a:chExt cx="3188708" cy="1787957"/>
          </a:xfrm>
        </p:grpSpPr>
        <p:sp>
          <p:nvSpPr>
            <p:cNvPr id="12" name="Freeform 12"/>
            <p:cNvSpPr>
              <a:spLocks noGrp="1" noRot="1" noMove="1" noResize="1" noEditPoints="1" noAdjustHandles="1" noChangeArrowheads="1" noChangeShapeType="1"/>
            </p:cNvSpPr>
            <p:nvPr/>
          </p:nvSpPr>
          <p:spPr>
            <a:xfrm>
              <a:off x="0" y="0"/>
              <a:ext cx="3188716" cy="1787906"/>
            </a:xfrm>
            <a:custGeom>
              <a:avLst/>
              <a:gdLst/>
              <a:ahLst/>
              <a:cxnLst/>
              <a:rect l="l" t="t" r="r" b="b"/>
              <a:pathLst>
                <a:path w="3188716" h="1787906">
                  <a:moveTo>
                    <a:pt x="0" y="0"/>
                  </a:moveTo>
                  <a:lnTo>
                    <a:pt x="3188716" y="0"/>
                  </a:lnTo>
                  <a:lnTo>
                    <a:pt x="3188716" y="1787906"/>
                  </a:lnTo>
                  <a:lnTo>
                    <a:pt x="0" y="1787906"/>
                  </a:lnTo>
                  <a:lnTo>
                    <a:pt x="0" y="0"/>
                  </a:lnTo>
                  <a:close/>
                </a:path>
              </a:pathLst>
            </a:custGeom>
            <a:blipFill>
              <a:blip r:embed="rId7"/>
              <a:stretch>
                <a:fillRect t="-18" b="-21"/>
              </a:stretch>
            </a:blipFill>
          </p:spPr>
          <p:txBody>
            <a:bodyPr/>
            <a:lstStyle/>
            <a:p>
              <a:endParaRPr lang="en-US"/>
            </a:p>
          </p:txBody>
        </p:sp>
      </p:grpSp>
      <p:grpSp>
        <p:nvGrpSpPr>
          <p:cNvPr id="13" name="Group 13"/>
          <p:cNvGrpSpPr/>
          <p:nvPr/>
        </p:nvGrpSpPr>
        <p:grpSpPr>
          <a:xfrm rot="990131">
            <a:off x="2789526" y="8106086"/>
            <a:ext cx="2112975" cy="2030503"/>
            <a:chOff x="0" y="0"/>
            <a:chExt cx="2817300" cy="2707337"/>
          </a:xfrm>
        </p:grpSpPr>
        <p:sp>
          <p:nvSpPr>
            <p:cNvPr id="14" name="Freeform 14"/>
            <p:cNvSpPr/>
            <p:nvPr/>
          </p:nvSpPr>
          <p:spPr>
            <a:xfrm>
              <a:off x="0" y="0"/>
              <a:ext cx="2817241" cy="2707386"/>
            </a:xfrm>
            <a:custGeom>
              <a:avLst/>
              <a:gdLst/>
              <a:ahLst/>
              <a:cxnLst/>
              <a:rect l="l" t="t" r="r" b="b"/>
              <a:pathLst>
                <a:path w="2817241" h="2707386">
                  <a:moveTo>
                    <a:pt x="0" y="0"/>
                  </a:moveTo>
                  <a:lnTo>
                    <a:pt x="2817241" y="0"/>
                  </a:lnTo>
                  <a:lnTo>
                    <a:pt x="2817241" y="2707386"/>
                  </a:lnTo>
                  <a:lnTo>
                    <a:pt x="0" y="2707386"/>
                  </a:lnTo>
                  <a:lnTo>
                    <a:pt x="0" y="0"/>
                  </a:lnTo>
                  <a:close/>
                </a:path>
              </a:pathLst>
            </a:custGeom>
            <a:blipFill>
              <a:blip r:embed="rId8"/>
              <a:stretch>
                <a:fillRect r="-2" b="1"/>
              </a:stretch>
            </a:blipFill>
          </p:spPr>
          <p:txBody>
            <a:bodyPr/>
            <a:lstStyle/>
            <a:p>
              <a:endParaRPr lang="en-US"/>
            </a:p>
          </p:txBody>
        </p:sp>
      </p:grpSp>
      <p:grpSp>
        <p:nvGrpSpPr>
          <p:cNvPr id="15" name="Group 15"/>
          <p:cNvGrpSpPr/>
          <p:nvPr/>
        </p:nvGrpSpPr>
        <p:grpSpPr>
          <a:xfrm rot="-512939">
            <a:off x="15334625" y="7446911"/>
            <a:ext cx="2953375" cy="2840089"/>
            <a:chOff x="0" y="0"/>
            <a:chExt cx="3937833" cy="3786785"/>
          </a:xfrm>
        </p:grpSpPr>
        <p:sp>
          <p:nvSpPr>
            <p:cNvPr id="16" name="Freeform 16"/>
            <p:cNvSpPr/>
            <p:nvPr/>
          </p:nvSpPr>
          <p:spPr>
            <a:xfrm>
              <a:off x="0" y="0"/>
              <a:ext cx="3937889" cy="3786759"/>
            </a:xfrm>
            <a:custGeom>
              <a:avLst/>
              <a:gdLst/>
              <a:ahLst/>
              <a:cxnLst/>
              <a:rect l="l" t="t" r="r" b="b"/>
              <a:pathLst>
                <a:path w="3937889" h="3786759">
                  <a:moveTo>
                    <a:pt x="0" y="0"/>
                  </a:moveTo>
                  <a:lnTo>
                    <a:pt x="3937889" y="0"/>
                  </a:lnTo>
                  <a:lnTo>
                    <a:pt x="3937889" y="3786759"/>
                  </a:lnTo>
                  <a:lnTo>
                    <a:pt x="0" y="3786759"/>
                  </a:lnTo>
                  <a:lnTo>
                    <a:pt x="0" y="0"/>
                  </a:lnTo>
                  <a:close/>
                </a:path>
              </a:pathLst>
            </a:custGeom>
            <a:blipFill>
              <a:blip r:embed="rId9"/>
              <a:stretch>
                <a:fillRect l="-15" r="-14"/>
              </a:stretch>
            </a:blipFill>
          </p:spPr>
          <p:txBody>
            <a:bodyPr/>
            <a:lstStyle/>
            <a:p>
              <a:endParaRPr lang="en-US"/>
            </a:p>
          </p:txBody>
        </p:sp>
      </p:grpSp>
      <p:grpSp>
        <p:nvGrpSpPr>
          <p:cNvPr id="19" name="Group 19"/>
          <p:cNvGrpSpPr/>
          <p:nvPr/>
        </p:nvGrpSpPr>
        <p:grpSpPr>
          <a:xfrm>
            <a:off x="11523096" y="2477407"/>
            <a:ext cx="3484169" cy="3350523"/>
            <a:chOff x="0" y="0"/>
            <a:chExt cx="4645559" cy="4467364"/>
          </a:xfrm>
        </p:grpSpPr>
        <p:sp>
          <p:nvSpPr>
            <p:cNvPr id="20" name="Freeform 20"/>
            <p:cNvSpPr/>
            <p:nvPr/>
          </p:nvSpPr>
          <p:spPr>
            <a:xfrm>
              <a:off x="0" y="0"/>
              <a:ext cx="4645533" cy="4467352"/>
            </a:xfrm>
            <a:custGeom>
              <a:avLst/>
              <a:gdLst/>
              <a:ahLst/>
              <a:cxnLst/>
              <a:rect l="l" t="t" r="r" b="b"/>
              <a:pathLst>
                <a:path w="4645533" h="4467352">
                  <a:moveTo>
                    <a:pt x="0" y="0"/>
                  </a:moveTo>
                  <a:lnTo>
                    <a:pt x="4645533" y="0"/>
                  </a:lnTo>
                  <a:lnTo>
                    <a:pt x="4645533" y="4467352"/>
                  </a:lnTo>
                  <a:lnTo>
                    <a:pt x="0" y="4467352"/>
                  </a:lnTo>
                  <a:lnTo>
                    <a:pt x="0" y="0"/>
                  </a:lnTo>
                  <a:close/>
                </a:path>
              </a:pathLst>
            </a:custGeom>
            <a:blipFill>
              <a:blip r:embed="rId10"/>
              <a:stretch>
                <a:fillRect l="-15" r="-16"/>
              </a:stretch>
            </a:blipFill>
          </p:spPr>
          <p:txBody>
            <a:bodyPr/>
            <a:lstStyle/>
            <a:p>
              <a:endParaRPr lang="en-US"/>
            </a:p>
          </p:txBody>
        </p:sp>
      </p:grpSp>
      <p:sp>
        <p:nvSpPr>
          <p:cNvPr id="23" name="TextBox 23"/>
          <p:cNvSpPr txBox="1"/>
          <p:nvPr/>
        </p:nvSpPr>
        <p:spPr>
          <a:xfrm>
            <a:off x="1711726" y="6442844"/>
            <a:ext cx="14891907" cy="1404167"/>
          </a:xfrm>
          <a:prstGeom prst="rect">
            <a:avLst/>
          </a:prstGeom>
        </p:spPr>
        <p:txBody>
          <a:bodyPr lIns="0" tIns="0" rIns="0" bIns="0" rtlCol="0" anchor="t">
            <a:spAutoFit/>
          </a:bodyPr>
          <a:lstStyle/>
          <a:p>
            <a:pPr algn="ctr">
              <a:lnSpc>
                <a:spcPts val="11758"/>
              </a:lnSpc>
            </a:pPr>
            <a:r>
              <a:rPr lang="en-US" sz="6998" b="1">
                <a:solidFill>
                  <a:srgbClr val="28CBA4"/>
                </a:solidFill>
                <a:latin typeface="Jost" pitchFamily="2" charset="0"/>
                <a:ea typeface="Jost" pitchFamily="2" charset="0"/>
                <a:cs typeface="Arimo Bold"/>
                <a:sym typeface="Arimo Bold"/>
              </a:rPr>
              <a:t>How should we express gratitude?</a:t>
            </a:r>
          </a:p>
        </p:txBody>
      </p:sp>
      <p:sp>
        <p:nvSpPr>
          <p:cNvPr id="24" name="Freeform 13">
            <a:extLst>
              <a:ext uri="{FF2B5EF4-FFF2-40B4-BE49-F238E27FC236}">
                <a16:creationId xmlns:a16="http://schemas.microsoft.com/office/drawing/2014/main" id="{D5BEA04C-DAC9-E9AF-226C-505EE1E3A604}"/>
              </a:ext>
            </a:extLst>
          </p:cNvPr>
          <p:cNvSpPr>
            <a:spLocks noGrp="1" noRot="1" noMove="1" noResize="1" noEditPoints="1" noAdjustHandles="1" noChangeArrowheads="1" noChangeShapeType="1"/>
          </p:cNvSpPr>
          <p:nvPr/>
        </p:nvSpPr>
        <p:spPr>
          <a:xfrm rot="5400000" flipV="1">
            <a:off x="10280359" y="-673507"/>
            <a:ext cx="693001" cy="5701669"/>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1"/>
            <a:stretch>
              <a:fillRect l="-668729"/>
            </a:stretch>
          </a:blipFill>
        </p:spPr>
        <p:txBody>
          <a:bodyPr/>
          <a:lstStyle/>
          <a:p>
            <a:endParaRPr lang="en-US"/>
          </a:p>
        </p:txBody>
      </p:sp>
      <p:pic>
        <p:nvPicPr>
          <p:cNvPr id="25" name="Picture 24" descr="A yellow bubble with black background&#10;&#10;Description automatically generated">
            <a:extLst>
              <a:ext uri="{FF2B5EF4-FFF2-40B4-BE49-F238E27FC236}">
                <a16:creationId xmlns:a16="http://schemas.microsoft.com/office/drawing/2014/main" id="{B5F0EA70-904F-3A7C-C400-1F5B59862EF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93076" y="2825898"/>
            <a:ext cx="5461705" cy="4530716"/>
          </a:xfrm>
          <a:prstGeom prst="rect">
            <a:avLst/>
          </a:prstGeom>
        </p:spPr>
      </p:pic>
      <p:sp>
        <p:nvSpPr>
          <p:cNvPr id="26" name="TextBox 25">
            <a:extLst>
              <a:ext uri="{FF2B5EF4-FFF2-40B4-BE49-F238E27FC236}">
                <a16:creationId xmlns:a16="http://schemas.microsoft.com/office/drawing/2014/main" id="{84C7D16F-BE0F-EB60-C81E-282233D3FD24}"/>
              </a:ext>
            </a:extLst>
          </p:cNvPr>
          <p:cNvSpPr txBox="1"/>
          <p:nvPr/>
        </p:nvSpPr>
        <p:spPr>
          <a:xfrm>
            <a:off x="8004410" y="4836817"/>
            <a:ext cx="4392541" cy="1203791"/>
          </a:xfrm>
          <a:prstGeom prst="rect">
            <a:avLst/>
          </a:prstGeom>
        </p:spPr>
        <p:txBody>
          <a:bodyPr lIns="0" tIns="0" rIns="0" bIns="0" rtlCol="0" anchor="t">
            <a:spAutoFit/>
          </a:bodyPr>
          <a:lstStyle/>
          <a:p>
            <a:pPr algn="ctr">
              <a:lnSpc>
                <a:spcPts val="10246"/>
              </a:lnSpc>
            </a:pPr>
            <a:r>
              <a:rPr lang="en-US" sz="5400" b="1">
                <a:solidFill>
                  <a:srgbClr val="FF7E6E"/>
                </a:solidFill>
                <a:latin typeface="Elephant" panose="02020904090505020303" pitchFamily="18" charset="0"/>
                <a:ea typeface="Arimo Bold"/>
                <a:cs typeface="Arimo Bold"/>
                <a:sym typeface="Arimo Bold"/>
              </a:rPr>
              <a:t>Let’s Vote!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FFDBD4"/>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1028700"/>
            <a:ext cx="1838661" cy="969168"/>
            <a:chOff x="0" y="0"/>
            <a:chExt cx="812800" cy="428431"/>
          </a:xfrm>
        </p:grpSpPr>
        <p:sp>
          <p:nvSpPr>
            <p:cNvPr id="6" name="Freeform 6"/>
            <p:cNvSpPr/>
            <p:nvPr/>
          </p:nvSpPr>
          <p:spPr>
            <a:xfrm>
              <a:off x="0" y="0"/>
              <a:ext cx="812800" cy="428431"/>
            </a:xfrm>
            <a:custGeom>
              <a:avLst/>
              <a:gdLst/>
              <a:ahLst/>
              <a:cxnLst/>
              <a:rect l="l" t="t" r="r" b="b"/>
              <a:pathLst>
                <a:path w="812800" h="428431">
                  <a:moveTo>
                    <a:pt x="406400" y="428431"/>
                  </a:moveTo>
                  <a:lnTo>
                    <a:pt x="812800" y="0"/>
                  </a:lnTo>
                  <a:lnTo>
                    <a:pt x="0" y="0"/>
                  </a:lnTo>
                  <a:lnTo>
                    <a:pt x="406400" y="428431"/>
                  </a:lnTo>
                  <a:close/>
                </a:path>
              </a:pathLst>
            </a:custGeom>
            <a:solidFill>
              <a:srgbClr val="FFDBD4"/>
            </a:solidFill>
          </p:spPr>
          <p:txBody>
            <a:bodyPr/>
            <a:lstStyle/>
            <a:p>
              <a:endParaRPr lang="en-US"/>
            </a:p>
          </p:txBody>
        </p:sp>
        <p:sp>
          <p:nvSpPr>
            <p:cNvPr id="7" name="TextBox 7"/>
            <p:cNvSpPr txBox="1"/>
            <p:nvPr/>
          </p:nvSpPr>
          <p:spPr>
            <a:xfrm>
              <a:off x="127000" y="-7498"/>
              <a:ext cx="558800" cy="237015"/>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321087" y="103344"/>
            <a:ext cx="5634732"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Take Action!</a:t>
            </a:r>
          </a:p>
        </p:txBody>
      </p:sp>
      <p:sp>
        <p:nvSpPr>
          <p:cNvPr id="10" name="TextBox 10"/>
          <p:cNvSpPr txBox="1"/>
          <p:nvPr/>
        </p:nvSpPr>
        <p:spPr>
          <a:xfrm>
            <a:off x="106220" y="1519788"/>
            <a:ext cx="11699200" cy="1219760"/>
          </a:xfrm>
          <a:prstGeom prst="rect">
            <a:avLst/>
          </a:prstGeom>
        </p:spPr>
        <p:txBody>
          <a:bodyPr lIns="0" tIns="0" rIns="0" bIns="0" rtlCol="0" anchor="t">
            <a:spAutoFit/>
          </a:bodyPr>
          <a:lstStyle/>
          <a:p>
            <a:pPr algn="ctr">
              <a:lnSpc>
                <a:spcPts val="9993"/>
              </a:lnSpc>
            </a:pPr>
            <a:r>
              <a:rPr lang="en-US" sz="7138">
                <a:solidFill>
                  <a:srgbClr val="28CBA4"/>
                </a:solidFill>
                <a:latin typeface="Jost"/>
                <a:ea typeface="Jost"/>
                <a:cs typeface="Jost"/>
                <a:sym typeface="Jost"/>
              </a:rPr>
              <a:t>Expression of gratitude tips...</a:t>
            </a:r>
          </a:p>
        </p:txBody>
      </p:sp>
      <p:sp>
        <p:nvSpPr>
          <p:cNvPr id="11" name="TextBox 11"/>
          <p:cNvSpPr txBox="1"/>
          <p:nvPr/>
        </p:nvSpPr>
        <p:spPr>
          <a:xfrm>
            <a:off x="531217" y="6589554"/>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12" name="TextBox 12"/>
          <p:cNvSpPr txBox="1"/>
          <p:nvPr/>
        </p:nvSpPr>
        <p:spPr>
          <a:xfrm>
            <a:off x="531217" y="5334794"/>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E5FF60"/>
                </a:solidFill>
                <a:latin typeface="Elephant"/>
                <a:ea typeface="Elephant"/>
                <a:cs typeface="Elephant"/>
                <a:sym typeface="Elephant"/>
              </a:rPr>
              <a:t>.</a:t>
            </a:r>
          </a:p>
        </p:txBody>
      </p:sp>
      <p:sp>
        <p:nvSpPr>
          <p:cNvPr id="13" name="TextBox 13"/>
          <p:cNvSpPr txBox="1"/>
          <p:nvPr/>
        </p:nvSpPr>
        <p:spPr>
          <a:xfrm>
            <a:off x="531217" y="1624352"/>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DAC9FF"/>
                </a:solidFill>
                <a:latin typeface="Elephant"/>
                <a:ea typeface="Elephant"/>
                <a:cs typeface="Elephant"/>
                <a:sym typeface="Elephant"/>
              </a:rPr>
              <a:t>.</a:t>
            </a:r>
          </a:p>
        </p:txBody>
      </p:sp>
      <p:sp>
        <p:nvSpPr>
          <p:cNvPr id="14" name="TextBox 14"/>
          <p:cNvSpPr txBox="1"/>
          <p:nvPr/>
        </p:nvSpPr>
        <p:spPr>
          <a:xfrm>
            <a:off x="531217" y="4106567"/>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28CBA4"/>
                </a:solidFill>
                <a:latin typeface="Elephant"/>
                <a:ea typeface="Elephant"/>
                <a:cs typeface="Elephant"/>
                <a:sym typeface="Elephant"/>
              </a:rPr>
              <a:t>.</a:t>
            </a:r>
          </a:p>
        </p:txBody>
      </p:sp>
      <p:sp>
        <p:nvSpPr>
          <p:cNvPr id="15" name="TextBox 15"/>
          <p:cNvSpPr txBox="1"/>
          <p:nvPr/>
        </p:nvSpPr>
        <p:spPr>
          <a:xfrm>
            <a:off x="531217" y="2890996"/>
            <a:ext cx="497483" cy="2453640"/>
          </a:xfrm>
          <a:prstGeom prst="rect">
            <a:avLst/>
          </a:prstGeom>
        </p:spPr>
        <p:txBody>
          <a:bodyPr lIns="0" tIns="0" rIns="0" bIns="0" rtlCol="0" anchor="t">
            <a:spAutoFit/>
          </a:bodyPr>
          <a:lstStyle/>
          <a:p>
            <a:pPr algn="ctr">
              <a:lnSpc>
                <a:spcPts val="20160"/>
              </a:lnSpc>
              <a:spcBef>
                <a:spcPct val="0"/>
              </a:spcBef>
            </a:pPr>
            <a:r>
              <a:rPr lang="en-US" sz="14400">
                <a:solidFill>
                  <a:srgbClr val="FFDBD4"/>
                </a:solidFill>
                <a:latin typeface="Elephant"/>
                <a:ea typeface="Elephant"/>
                <a:cs typeface="Elephant"/>
                <a:sym typeface="Elephant"/>
              </a:rPr>
              <a:t>.</a:t>
            </a:r>
          </a:p>
        </p:txBody>
      </p:sp>
      <p:sp>
        <p:nvSpPr>
          <p:cNvPr id="16" name="TextBox 16"/>
          <p:cNvSpPr txBox="1"/>
          <p:nvPr/>
        </p:nvSpPr>
        <p:spPr>
          <a:xfrm>
            <a:off x="1277747" y="3015773"/>
            <a:ext cx="15733117"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take your time and try your best!</a:t>
            </a:r>
          </a:p>
        </p:txBody>
      </p:sp>
      <p:sp>
        <p:nvSpPr>
          <p:cNvPr id="17" name="TextBox 17"/>
          <p:cNvSpPr txBox="1"/>
          <p:nvPr/>
        </p:nvSpPr>
        <p:spPr>
          <a:xfrm>
            <a:off x="1277747" y="4265771"/>
            <a:ext cx="15733117"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don’t worry about being perfect- they will love it!</a:t>
            </a:r>
          </a:p>
        </p:txBody>
      </p:sp>
      <p:sp>
        <p:nvSpPr>
          <p:cNvPr id="18" name="TextBox 18"/>
          <p:cNvSpPr txBox="1"/>
          <p:nvPr/>
        </p:nvSpPr>
        <p:spPr>
          <a:xfrm>
            <a:off x="1277747" y="5515769"/>
            <a:ext cx="15733117"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help each other</a:t>
            </a:r>
          </a:p>
        </p:txBody>
      </p:sp>
      <p:sp>
        <p:nvSpPr>
          <p:cNvPr id="19" name="TextBox 19"/>
          <p:cNvSpPr txBox="1"/>
          <p:nvPr/>
        </p:nvSpPr>
        <p:spPr>
          <a:xfrm>
            <a:off x="1277747" y="6770529"/>
            <a:ext cx="15733117" cy="778510"/>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have fun!</a:t>
            </a:r>
          </a:p>
        </p:txBody>
      </p:sp>
      <p:sp>
        <p:nvSpPr>
          <p:cNvPr id="20" name="TextBox 20"/>
          <p:cNvSpPr txBox="1"/>
          <p:nvPr/>
        </p:nvSpPr>
        <p:spPr>
          <a:xfrm>
            <a:off x="1277747" y="8044339"/>
            <a:ext cx="15733117" cy="1588135"/>
          </a:xfrm>
          <a:prstGeom prst="rect">
            <a:avLst/>
          </a:prstGeom>
        </p:spPr>
        <p:txBody>
          <a:bodyPr lIns="0" tIns="0" rIns="0" bIns="0" rtlCol="0" anchor="t">
            <a:spAutoFit/>
          </a:bodyPr>
          <a:lstStyle/>
          <a:p>
            <a:pPr algn="l">
              <a:lnSpc>
                <a:spcPts val="6439"/>
              </a:lnSpc>
              <a:spcBef>
                <a:spcPct val="0"/>
              </a:spcBef>
            </a:pPr>
            <a:r>
              <a:rPr lang="en-US" sz="4599">
                <a:solidFill>
                  <a:srgbClr val="39416C"/>
                </a:solidFill>
                <a:latin typeface="Elephant"/>
                <a:ea typeface="Elephant"/>
                <a:cs typeface="Elephant"/>
                <a:sym typeface="Elephant"/>
              </a:rPr>
              <a:t>take the time for being mindful- feel good and happy about what you’re doing!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488212"/>
            <a:ext cx="18288000" cy="250005"/>
            <a:chOff x="0" y="0"/>
            <a:chExt cx="4816593" cy="65845"/>
          </a:xfrm>
        </p:grpSpPr>
        <p:sp>
          <p:nvSpPr>
            <p:cNvPr id="3" name="Freeform 3"/>
            <p:cNvSpPr/>
            <p:nvPr/>
          </p:nvSpPr>
          <p:spPr>
            <a:xfrm>
              <a:off x="0" y="0"/>
              <a:ext cx="4816592" cy="65845"/>
            </a:xfrm>
            <a:custGeom>
              <a:avLst/>
              <a:gdLst/>
              <a:ahLst/>
              <a:cxnLst/>
              <a:rect l="l" t="t" r="r" b="b"/>
              <a:pathLst>
                <a:path w="4816592" h="65845">
                  <a:moveTo>
                    <a:pt x="0" y="0"/>
                  </a:moveTo>
                  <a:lnTo>
                    <a:pt x="4816592" y="0"/>
                  </a:lnTo>
                  <a:lnTo>
                    <a:pt x="4816592" y="65845"/>
                  </a:lnTo>
                  <a:lnTo>
                    <a:pt x="0" y="65845"/>
                  </a:lnTo>
                  <a:close/>
                </a:path>
              </a:pathLst>
            </a:custGeom>
            <a:solidFill>
              <a:srgbClr val="28CBA4"/>
            </a:solidFill>
          </p:spPr>
          <p:txBody>
            <a:bodyPr/>
            <a:lstStyle/>
            <a:p>
              <a:endParaRPr lang="en-US"/>
            </a:p>
          </p:txBody>
        </p:sp>
        <p:sp>
          <p:nvSpPr>
            <p:cNvPr id="4" name="TextBox 4"/>
            <p:cNvSpPr txBox="1"/>
            <p:nvPr/>
          </p:nvSpPr>
          <p:spPr>
            <a:xfrm>
              <a:off x="0" y="-38100"/>
              <a:ext cx="4816593" cy="10394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0" y="0"/>
            <a:ext cx="18288000" cy="6529439"/>
            <a:chOff x="0" y="0"/>
            <a:chExt cx="4816593" cy="1719688"/>
          </a:xfrm>
        </p:grpSpPr>
        <p:sp>
          <p:nvSpPr>
            <p:cNvPr id="6" name="Freeform 6"/>
            <p:cNvSpPr/>
            <p:nvPr/>
          </p:nvSpPr>
          <p:spPr>
            <a:xfrm>
              <a:off x="0" y="0"/>
              <a:ext cx="4816592" cy="1719688"/>
            </a:xfrm>
            <a:custGeom>
              <a:avLst/>
              <a:gdLst/>
              <a:ahLst/>
              <a:cxnLst/>
              <a:rect l="l" t="t" r="r" b="b"/>
              <a:pathLst>
                <a:path w="4816592" h="1719688">
                  <a:moveTo>
                    <a:pt x="0" y="0"/>
                  </a:moveTo>
                  <a:lnTo>
                    <a:pt x="4816592" y="0"/>
                  </a:lnTo>
                  <a:lnTo>
                    <a:pt x="4816592" y="1719688"/>
                  </a:lnTo>
                  <a:lnTo>
                    <a:pt x="0" y="1719688"/>
                  </a:lnTo>
                  <a:close/>
                </a:path>
              </a:pathLst>
            </a:custGeom>
            <a:solidFill>
              <a:srgbClr val="E5FF60"/>
            </a:solidFill>
          </p:spPr>
          <p:txBody>
            <a:bodyPr/>
            <a:lstStyle/>
            <a:p>
              <a:endParaRPr lang="en-US"/>
            </a:p>
          </p:txBody>
        </p:sp>
        <p:sp>
          <p:nvSpPr>
            <p:cNvPr id="7" name="TextBox 7"/>
            <p:cNvSpPr txBox="1"/>
            <p:nvPr/>
          </p:nvSpPr>
          <p:spPr>
            <a:xfrm>
              <a:off x="0" y="-38100"/>
              <a:ext cx="4816593" cy="175778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235921" y="6488212"/>
            <a:ext cx="6936738" cy="3889535"/>
          </a:xfrm>
          <a:custGeom>
            <a:avLst/>
            <a:gdLst/>
            <a:ahLst/>
            <a:cxnLst/>
            <a:rect l="l" t="t" r="r" b="b"/>
            <a:pathLst>
              <a:path w="6936738" h="3889535">
                <a:moveTo>
                  <a:pt x="0" y="0"/>
                </a:moveTo>
                <a:lnTo>
                  <a:pt x="6936738" y="0"/>
                </a:lnTo>
                <a:lnTo>
                  <a:pt x="6936738" y="3889535"/>
                </a:lnTo>
                <a:lnTo>
                  <a:pt x="0" y="3889535"/>
                </a:lnTo>
                <a:lnTo>
                  <a:pt x="0" y="0"/>
                </a:lnTo>
                <a:close/>
              </a:path>
            </a:pathLst>
          </a:custGeom>
          <a:blipFill>
            <a:blip r:embed="rId2"/>
            <a:stretch>
              <a:fillRect/>
            </a:stretch>
          </a:blipFill>
        </p:spPr>
        <p:txBody>
          <a:bodyPr/>
          <a:lstStyle/>
          <a:p>
            <a:endParaRPr lang="en-US"/>
          </a:p>
        </p:txBody>
      </p:sp>
      <p:sp>
        <p:nvSpPr>
          <p:cNvPr id="9" name="Freeform 9"/>
          <p:cNvSpPr/>
          <p:nvPr/>
        </p:nvSpPr>
        <p:spPr>
          <a:xfrm>
            <a:off x="5341820" y="3787945"/>
            <a:ext cx="11707737" cy="4951659"/>
          </a:xfrm>
          <a:custGeom>
            <a:avLst/>
            <a:gdLst/>
            <a:ahLst/>
            <a:cxnLst/>
            <a:rect l="l" t="t" r="r" b="b"/>
            <a:pathLst>
              <a:path w="11707737" h="4951659">
                <a:moveTo>
                  <a:pt x="0" y="0"/>
                </a:moveTo>
                <a:lnTo>
                  <a:pt x="11707737" y="0"/>
                </a:lnTo>
                <a:lnTo>
                  <a:pt x="11707737" y="4951659"/>
                </a:lnTo>
                <a:lnTo>
                  <a:pt x="0" y="4951659"/>
                </a:lnTo>
                <a:lnTo>
                  <a:pt x="0" y="0"/>
                </a:lnTo>
                <a:close/>
              </a:path>
            </a:pathLst>
          </a:custGeom>
          <a:blipFill>
            <a:blip r:embed="rId3"/>
            <a:stretch>
              <a:fillRect/>
            </a:stretch>
          </a:blipFill>
        </p:spPr>
        <p:txBody>
          <a:bodyPr/>
          <a:lstStyle/>
          <a:p>
            <a:endParaRPr lang="en-US"/>
          </a:p>
        </p:txBody>
      </p:sp>
      <p:sp>
        <p:nvSpPr>
          <p:cNvPr id="10" name="Freeform 10"/>
          <p:cNvSpPr/>
          <p:nvPr/>
        </p:nvSpPr>
        <p:spPr>
          <a:xfrm>
            <a:off x="5670103" y="2606840"/>
            <a:ext cx="3005111" cy="2889841"/>
          </a:xfrm>
          <a:custGeom>
            <a:avLst/>
            <a:gdLst/>
            <a:ahLst/>
            <a:cxnLst/>
            <a:rect l="l" t="t" r="r" b="b"/>
            <a:pathLst>
              <a:path w="3005111" h="2889841">
                <a:moveTo>
                  <a:pt x="0" y="0"/>
                </a:moveTo>
                <a:lnTo>
                  <a:pt x="3005111" y="0"/>
                </a:lnTo>
                <a:lnTo>
                  <a:pt x="3005111" y="2889841"/>
                </a:lnTo>
                <a:lnTo>
                  <a:pt x="0" y="2889841"/>
                </a:lnTo>
                <a:lnTo>
                  <a:pt x="0" y="0"/>
                </a:lnTo>
                <a:close/>
              </a:path>
            </a:pathLst>
          </a:custGeom>
          <a:blipFill>
            <a:blip r:embed="rId4"/>
            <a:stretch>
              <a:fillRect/>
            </a:stretch>
          </a:blipFill>
        </p:spPr>
        <p:txBody>
          <a:bodyPr/>
          <a:lstStyle/>
          <a:p>
            <a:endParaRPr lang="en-US"/>
          </a:p>
        </p:txBody>
      </p:sp>
      <p:sp>
        <p:nvSpPr>
          <p:cNvPr id="11" name="Freeform 11"/>
          <p:cNvSpPr/>
          <p:nvPr/>
        </p:nvSpPr>
        <p:spPr>
          <a:xfrm>
            <a:off x="235921" y="560950"/>
            <a:ext cx="2813587" cy="2703770"/>
          </a:xfrm>
          <a:custGeom>
            <a:avLst/>
            <a:gdLst/>
            <a:ahLst/>
            <a:cxnLst/>
            <a:rect l="l" t="t" r="r" b="b"/>
            <a:pathLst>
              <a:path w="2813587" h="2703770">
                <a:moveTo>
                  <a:pt x="0" y="0"/>
                </a:moveTo>
                <a:lnTo>
                  <a:pt x="2813587" y="0"/>
                </a:lnTo>
                <a:lnTo>
                  <a:pt x="2813587" y="2703770"/>
                </a:lnTo>
                <a:lnTo>
                  <a:pt x="0" y="2703770"/>
                </a:lnTo>
                <a:lnTo>
                  <a:pt x="0" y="0"/>
                </a:lnTo>
                <a:close/>
              </a:path>
            </a:pathLst>
          </a:custGeom>
          <a:blipFill>
            <a:blip r:embed="rId5"/>
            <a:stretch>
              <a:fillRect/>
            </a:stretch>
          </a:blipFill>
        </p:spPr>
        <p:txBody>
          <a:bodyPr/>
          <a:lstStyle/>
          <a:p>
            <a:endParaRPr lang="en-US"/>
          </a:p>
        </p:txBody>
      </p:sp>
      <p:sp>
        <p:nvSpPr>
          <p:cNvPr id="12" name="Freeform 12"/>
          <p:cNvSpPr/>
          <p:nvPr/>
        </p:nvSpPr>
        <p:spPr>
          <a:xfrm>
            <a:off x="2197516" y="717846"/>
            <a:ext cx="1242654" cy="1194989"/>
          </a:xfrm>
          <a:custGeom>
            <a:avLst/>
            <a:gdLst/>
            <a:ahLst/>
            <a:cxnLst/>
            <a:rect l="l" t="t" r="r" b="b"/>
            <a:pathLst>
              <a:path w="1242654" h="1194989">
                <a:moveTo>
                  <a:pt x="0" y="0"/>
                </a:moveTo>
                <a:lnTo>
                  <a:pt x="1242655" y="0"/>
                </a:lnTo>
                <a:lnTo>
                  <a:pt x="1242655" y="1194989"/>
                </a:lnTo>
                <a:lnTo>
                  <a:pt x="0" y="1194989"/>
                </a:lnTo>
                <a:lnTo>
                  <a:pt x="0" y="0"/>
                </a:lnTo>
                <a:close/>
              </a:path>
            </a:pathLst>
          </a:custGeom>
          <a:blipFill>
            <a:blip r:embed="rId6"/>
            <a:stretch>
              <a:fillRect/>
            </a:stretch>
          </a:blipFill>
        </p:spPr>
        <p:txBody>
          <a:bodyPr/>
          <a:lstStyle/>
          <a:p>
            <a:endParaRPr lang="en-US"/>
          </a:p>
        </p:txBody>
      </p:sp>
      <p:sp>
        <p:nvSpPr>
          <p:cNvPr id="13" name="Freeform 13"/>
          <p:cNvSpPr/>
          <p:nvPr/>
        </p:nvSpPr>
        <p:spPr>
          <a:xfrm>
            <a:off x="16757575" y="0"/>
            <a:ext cx="1530421" cy="1584758"/>
          </a:xfrm>
          <a:custGeom>
            <a:avLst/>
            <a:gdLst/>
            <a:ahLst/>
            <a:cxnLst/>
            <a:rect l="l" t="t" r="r" b="b"/>
            <a:pathLst>
              <a:path w="2618863" h="2616753">
                <a:moveTo>
                  <a:pt x="0" y="0"/>
                </a:moveTo>
                <a:lnTo>
                  <a:pt x="2618863" y="0"/>
                </a:lnTo>
                <a:lnTo>
                  <a:pt x="2618863" y="2616753"/>
                </a:lnTo>
                <a:lnTo>
                  <a:pt x="0" y="2616753"/>
                </a:lnTo>
                <a:lnTo>
                  <a:pt x="0" y="0"/>
                </a:lnTo>
                <a:close/>
              </a:path>
            </a:pathLst>
          </a:custGeom>
          <a:blipFill>
            <a:blip r:embed="rId7"/>
            <a:stretch>
              <a:fillRect t="-65120" r="-71120"/>
            </a:stretch>
          </a:blipFill>
        </p:spPr>
        <p:txBody>
          <a:bodyPr/>
          <a:lstStyle/>
          <a:p>
            <a:endParaRPr lang="en-US"/>
          </a:p>
        </p:txBody>
      </p:sp>
      <p:sp>
        <p:nvSpPr>
          <p:cNvPr id="14" name="TextBox 14"/>
          <p:cNvSpPr txBox="1"/>
          <p:nvPr/>
        </p:nvSpPr>
        <p:spPr>
          <a:xfrm>
            <a:off x="7354896" y="5163857"/>
            <a:ext cx="2418159" cy="1144272"/>
          </a:xfrm>
          <a:prstGeom prst="rect">
            <a:avLst/>
          </a:prstGeom>
        </p:spPr>
        <p:txBody>
          <a:bodyPr lIns="0" tIns="0" rIns="0" bIns="0" rtlCol="0" anchor="t">
            <a:spAutoFit/>
          </a:bodyPr>
          <a:lstStyle/>
          <a:p>
            <a:pPr algn="ctr">
              <a:lnSpc>
                <a:spcPts val="9379"/>
              </a:lnSpc>
            </a:pPr>
            <a:r>
              <a:rPr lang="en-US" sz="6699">
                <a:solidFill>
                  <a:srgbClr val="FFFFFF"/>
                </a:solidFill>
                <a:latin typeface="Jost"/>
                <a:ea typeface="Jost"/>
                <a:cs typeface="Jost"/>
                <a:sym typeface="Jost"/>
              </a:rPr>
              <a:t>Lesson</a:t>
            </a:r>
          </a:p>
        </p:txBody>
      </p:sp>
      <p:sp>
        <p:nvSpPr>
          <p:cNvPr id="15" name="TextBox 15"/>
          <p:cNvSpPr txBox="1"/>
          <p:nvPr/>
        </p:nvSpPr>
        <p:spPr>
          <a:xfrm>
            <a:off x="7391401" y="6440207"/>
            <a:ext cx="9366173" cy="1817101"/>
          </a:xfrm>
          <a:prstGeom prst="rect">
            <a:avLst/>
          </a:prstGeom>
        </p:spPr>
        <p:txBody>
          <a:bodyPr lIns="0" tIns="0" rIns="0" bIns="0" rtlCol="0" anchor="t">
            <a:spAutoFit/>
          </a:bodyPr>
          <a:lstStyle/>
          <a:p>
            <a:pPr algn="l">
              <a:lnSpc>
                <a:spcPts val="6975"/>
              </a:lnSpc>
            </a:pPr>
            <a:r>
              <a:rPr lang="en-US" sz="6399" b="1">
                <a:solidFill>
                  <a:srgbClr val="FFFFFF"/>
                </a:solidFill>
                <a:latin typeface="Jost" pitchFamily="2" charset="0"/>
                <a:ea typeface="Jost" pitchFamily="2" charset="0"/>
                <a:cs typeface="Canva Sans Bold"/>
                <a:sym typeface="Canva Sans Bold"/>
              </a:rPr>
              <a:t>We Reflect on and Celebrate Gratitude</a:t>
            </a:r>
          </a:p>
        </p:txBody>
      </p:sp>
      <p:sp>
        <p:nvSpPr>
          <p:cNvPr id="16" name="TextBox 16"/>
          <p:cNvSpPr txBox="1"/>
          <p:nvPr/>
        </p:nvSpPr>
        <p:spPr>
          <a:xfrm>
            <a:off x="9780909" y="4897929"/>
            <a:ext cx="1197493" cy="1631510"/>
          </a:xfrm>
          <a:prstGeom prst="rect">
            <a:avLst/>
          </a:prstGeom>
        </p:spPr>
        <p:txBody>
          <a:bodyPr lIns="0" tIns="0" rIns="0" bIns="0" rtlCol="0" anchor="t">
            <a:spAutoFit/>
          </a:bodyPr>
          <a:lstStyle/>
          <a:p>
            <a:pPr algn="ctr">
              <a:lnSpc>
                <a:spcPts val="13333"/>
              </a:lnSpc>
              <a:spcBef>
                <a:spcPct val="0"/>
              </a:spcBef>
            </a:pPr>
            <a:r>
              <a:rPr lang="en-US" sz="9524">
                <a:solidFill>
                  <a:srgbClr val="FFFFFF"/>
                </a:solidFill>
                <a:latin typeface="Elephant"/>
                <a:ea typeface="Elephant"/>
                <a:cs typeface="Elephant"/>
                <a:sym typeface="Elephant"/>
              </a:rPr>
              <a:t>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FF7E6E"/>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909998"/>
            <a:ext cx="1838661" cy="1018017"/>
            <a:chOff x="0" y="0"/>
            <a:chExt cx="812800" cy="450025"/>
          </a:xfrm>
        </p:grpSpPr>
        <p:sp>
          <p:nvSpPr>
            <p:cNvPr id="6" name="Freeform 6"/>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FF7E6E"/>
            </a:solidFill>
          </p:spPr>
          <p:txBody>
            <a:bodyPr/>
            <a:lstStyle/>
            <a:p>
              <a:endParaRPr lang="en-US"/>
            </a:p>
          </p:txBody>
        </p:sp>
        <p:sp>
          <p:nvSpPr>
            <p:cNvPr id="7" name="TextBox 7"/>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09952"/>
            <a:ext cx="8927708" cy="1171521"/>
          </a:xfrm>
          <a:prstGeom prst="rect">
            <a:avLst/>
          </a:prstGeom>
        </p:spPr>
        <p:txBody>
          <a:bodyPr lIns="0" tIns="0" rIns="0" bIns="0" rtlCol="0" anchor="t">
            <a:spAutoFit/>
          </a:bodyPr>
          <a:lstStyle/>
          <a:p>
            <a:pPr algn="ctr">
              <a:lnSpc>
                <a:spcPts val="9774"/>
              </a:lnSpc>
              <a:spcBef>
                <a:spcPct val="0"/>
              </a:spcBef>
            </a:pPr>
            <a:r>
              <a:rPr lang="en-US" sz="6981">
                <a:solidFill>
                  <a:srgbClr val="39416C"/>
                </a:solidFill>
                <a:latin typeface="Elephant"/>
                <a:ea typeface="Elephant"/>
                <a:cs typeface="Elephant"/>
                <a:sym typeface="Elephant"/>
              </a:rPr>
              <a:t>Mindful Breathing</a:t>
            </a:r>
          </a:p>
        </p:txBody>
      </p:sp>
      <p:sp>
        <p:nvSpPr>
          <p:cNvPr id="9" name="Freeform 9"/>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2"/>
            <a:stretch>
              <a:fillRect/>
            </a:stretch>
          </a:blipFill>
        </p:spPr>
        <p:txBody>
          <a:bodyPr/>
          <a:lstStyle/>
          <a:p>
            <a:endParaRPr lang="en-US"/>
          </a:p>
        </p:txBody>
      </p:sp>
      <p:sp>
        <p:nvSpPr>
          <p:cNvPr id="10" name="TextBox 10"/>
          <p:cNvSpPr txBox="1"/>
          <p:nvPr/>
        </p:nvSpPr>
        <p:spPr>
          <a:xfrm>
            <a:off x="1556395" y="1901533"/>
            <a:ext cx="5379046" cy="613410"/>
          </a:xfrm>
          <a:prstGeom prst="rect">
            <a:avLst/>
          </a:prstGeom>
        </p:spPr>
        <p:txBody>
          <a:bodyPr lIns="0" tIns="0" rIns="0" bIns="0" rtlCol="0" anchor="t">
            <a:spAutoFit/>
          </a:bodyPr>
          <a:lstStyle/>
          <a:p>
            <a:pPr algn="ctr">
              <a:lnSpc>
                <a:spcPts val="5040"/>
              </a:lnSpc>
              <a:spcBef>
                <a:spcPct val="0"/>
              </a:spcBef>
            </a:pPr>
            <a:r>
              <a:rPr lang="en-US" sz="3600">
                <a:solidFill>
                  <a:srgbClr val="39416C"/>
                </a:solidFill>
                <a:latin typeface="Elephant"/>
                <a:ea typeface="Elephant"/>
                <a:cs typeface="Elephant"/>
                <a:sym typeface="Elephant"/>
              </a:rPr>
              <a:t> find a comfortable seat.</a:t>
            </a:r>
          </a:p>
        </p:txBody>
      </p:sp>
      <p:sp>
        <p:nvSpPr>
          <p:cNvPr id="11" name="TextBox 11"/>
          <p:cNvSpPr txBox="1"/>
          <p:nvPr/>
        </p:nvSpPr>
        <p:spPr>
          <a:xfrm>
            <a:off x="1756668" y="3482340"/>
            <a:ext cx="14230286"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close your eyes or pick a spot on the floor to focus on.</a:t>
            </a:r>
          </a:p>
        </p:txBody>
      </p:sp>
      <p:sp>
        <p:nvSpPr>
          <p:cNvPr id="12" name="TextBox 12"/>
          <p:cNvSpPr txBox="1"/>
          <p:nvPr/>
        </p:nvSpPr>
        <p:spPr>
          <a:xfrm>
            <a:off x="1756668" y="4973955"/>
            <a:ext cx="12909649"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notice what you hear around you.</a:t>
            </a:r>
          </a:p>
        </p:txBody>
      </p:sp>
      <p:sp>
        <p:nvSpPr>
          <p:cNvPr id="13" name="TextBox 13"/>
          <p:cNvSpPr txBox="1"/>
          <p:nvPr/>
        </p:nvSpPr>
        <p:spPr>
          <a:xfrm>
            <a:off x="1756668" y="6465570"/>
            <a:ext cx="16531332" cy="1251585"/>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after you settle into your comfy spot, focus on breathing in through your nose, out through your mouth.</a:t>
            </a:r>
          </a:p>
        </p:txBody>
      </p:sp>
      <p:sp>
        <p:nvSpPr>
          <p:cNvPr id="14" name="TextBox 14"/>
          <p:cNvSpPr txBox="1"/>
          <p:nvPr/>
        </p:nvSpPr>
        <p:spPr>
          <a:xfrm>
            <a:off x="1818729" y="8553054"/>
            <a:ext cx="16469271" cy="1251585"/>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imagine your belly is a balloon. Fill up nice and round before you exhale. </a:t>
            </a:r>
          </a:p>
          <a:p>
            <a:pPr algn="l">
              <a:lnSpc>
                <a:spcPts val="5040"/>
              </a:lnSpc>
              <a:spcBef>
                <a:spcPct val="0"/>
              </a:spcBef>
            </a:pPr>
            <a:r>
              <a:rPr lang="en-US" sz="3600">
                <a:solidFill>
                  <a:srgbClr val="39416C"/>
                </a:solidFill>
                <a:latin typeface="Elephant"/>
                <a:ea typeface="Elephant"/>
                <a:cs typeface="Elephant"/>
                <a:sym typeface="Elephant"/>
              </a:rPr>
              <a:t>Do this for 2 minutes.</a:t>
            </a:r>
          </a:p>
        </p:txBody>
      </p:sp>
      <p:sp>
        <p:nvSpPr>
          <p:cNvPr id="15" name="TextBox 15"/>
          <p:cNvSpPr txBox="1"/>
          <p:nvPr/>
        </p:nvSpPr>
        <p:spPr>
          <a:xfrm>
            <a:off x="501005" y="1324751"/>
            <a:ext cx="1055390" cy="1774189"/>
          </a:xfrm>
          <a:prstGeom prst="rect">
            <a:avLst/>
          </a:prstGeom>
        </p:spPr>
        <p:txBody>
          <a:bodyPr lIns="0" tIns="0" rIns="0" bIns="0" rtlCol="0" anchor="t">
            <a:spAutoFit/>
          </a:bodyPr>
          <a:lstStyle/>
          <a:p>
            <a:pPr algn="ctr">
              <a:lnSpc>
                <a:spcPts val="14560"/>
              </a:lnSpc>
              <a:spcBef>
                <a:spcPct val="0"/>
              </a:spcBef>
            </a:pPr>
            <a:r>
              <a:rPr lang="en-US" sz="10400">
                <a:solidFill>
                  <a:srgbClr val="FFDBD4"/>
                </a:solidFill>
                <a:latin typeface="Elephant"/>
                <a:ea typeface="Elephant"/>
                <a:cs typeface="Elephant"/>
                <a:sym typeface="Elephant"/>
              </a:rPr>
              <a:t>1.</a:t>
            </a:r>
          </a:p>
        </p:txBody>
      </p:sp>
      <p:sp>
        <p:nvSpPr>
          <p:cNvPr id="16" name="TextBox 16"/>
          <p:cNvSpPr txBox="1"/>
          <p:nvPr/>
        </p:nvSpPr>
        <p:spPr>
          <a:xfrm>
            <a:off x="366316" y="2886418"/>
            <a:ext cx="1324769" cy="1774189"/>
          </a:xfrm>
          <a:prstGeom prst="rect">
            <a:avLst/>
          </a:prstGeom>
        </p:spPr>
        <p:txBody>
          <a:bodyPr lIns="0" tIns="0" rIns="0" bIns="0" rtlCol="0" anchor="t">
            <a:spAutoFit/>
          </a:bodyPr>
          <a:lstStyle/>
          <a:p>
            <a:pPr algn="ctr">
              <a:lnSpc>
                <a:spcPts val="14560"/>
              </a:lnSpc>
              <a:spcBef>
                <a:spcPct val="0"/>
              </a:spcBef>
            </a:pPr>
            <a:r>
              <a:rPr lang="en-US" sz="10400">
                <a:solidFill>
                  <a:srgbClr val="E5FF60"/>
                </a:solidFill>
                <a:latin typeface="Elephant"/>
                <a:ea typeface="Elephant"/>
                <a:cs typeface="Elephant"/>
                <a:sym typeface="Elephant"/>
              </a:rPr>
              <a:t>2.</a:t>
            </a:r>
          </a:p>
        </p:txBody>
      </p:sp>
      <p:sp>
        <p:nvSpPr>
          <p:cNvPr id="17" name="TextBox 17"/>
          <p:cNvSpPr txBox="1"/>
          <p:nvPr/>
        </p:nvSpPr>
        <p:spPr>
          <a:xfrm>
            <a:off x="366316" y="4470107"/>
            <a:ext cx="1307604" cy="1774189"/>
          </a:xfrm>
          <a:prstGeom prst="rect">
            <a:avLst/>
          </a:prstGeom>
        </p:spPr>
        <p:txBody>
          <a:bodyPr lIns="0" tIns="0" rIns="0" bIns="0" rtlCol="0" anchor="t">
            <a:spAutoFit/>
          </a:bodyPr>
          <a:lstStyle/>
          <a:p>
            <a:pPr algn="ctr">
              <a:lnSpc>
                <a:spcPts val="14560"/>
              </a:lnSpc>
              <a:spcBef>
                <a:spcPct val="0"/>
              </a:spcBef>
            </a:pPr>
            <a:r>
              <a:rPr lang="en-US" sz="10400">
                <a:solidFill>
                  <a:srgbClr val="DAC9FF"/>
                </a:solidFill>
                <a:latin typeface="Elephant"/>
                <a:ea typeface="Elephant"/>
                <a:cs typeface="Elephant"/>
                <a:sym typeface="Elephant"/>
              </a:rPr>
              <a:t>3.</a:t>
            </a:r>
          </a:p>
        </p:txBody>
      </p:sp>
      <p:sp>
        <p:nvSpPr>
          <p:cNvPr id="18" name="TextBox 18"/>
          <p:cNvSpPr txBox="1"/>
          <p:nvPr/>
        </p:nvSpPr>
        <p:spPr>
          <a:xfrm>
            <a:off x="272504" y="6053796"/>
            <a:ext cx="1283891" cy="1774189"/>
          </a:xfrm>
          <a:prstGeom prst="rect">
            <a:avLst/>
          </a:prstGeom>
        </p:spPr>
        <p:txBody>
          <a:bodyPr lIns="0" tIns="0" rIns="0" bIns="0" rtlCol="0" anchor="t">
            <a:spAutoFit/>
          </a:bodyPr>
          <a:lstStyle/>
          <a:p>
            <a:pPr algn="ctr">
              <a:lnSpc>
                <a:spcPts val="14560"/>
              </a:lnSpc>
              <a:spcBef>
                <a:spcPct val="0"/>
              </a:spcBef>
            </a:pPr>
            <a:r>
              <a:rPr lang="en-US" sz="10400">
                <a:solidFill>
                  <a:srgbClr val="28CBA4"/>
                </a:solidFill>
                <a:latin typeface="Elephant"/>
                <a:ea typeface="Elephant"/>
                <a:cs typeface="Elephant"/>
                <a:sym typeface="Elephant"/>
              </a:rPr>
              <a:t>4.</a:t>
            </a:r>
          </a:p>
        </p:txBody>
      </p:sp>
      <p:sp>
        <p:nvSpPr>
          <p:cNvPr id="19" name="TextBox 19"/>
          <p:cNvSpPr txBox="1"/>
          <p:nvPr/>
        </p:nvSpPr>
        <p:spPr>
          <a:xfrm>
            <a:off x="300732" y="7837511"/>
            <a:ext cx="1373188" cy="1967128"/>
          </a:xfrm>
          <a:prstGeom prst="rect">
            <a:avLst/>
          </a:prstGeom>
        </p:spPr>
        <p:txBody>
          <a:bodyPr lIns="0" tIns="0" rIns="0" bIns="0" rtlCol="0" anchor="t">
            <a:spAutoFit/>
          </a:bodyPr>
          <a:lstStyle/>
          <a:p>
            <a:pPr algn="ctr">
              <a:lnSpc>
                <a:spcPts val="16000"/>
              </a:lnSpc>
              <a:spcBef>
                <a:spcPct val="0"/>
              </a:spcBef>
            </a:pPr>
            <a:r>
              <a:rPr lang="en-US" sz="11429">
                <a:solidFill>
                  <a:srgbClr val="39416C"/>
                </a:solidFill>
                <a:latin typeface="Elephant"/>
                <a:ea typeface="Elephant"/>
                <a:cs typeface="Elephant"/>
                <a:sym typeface="Elephant"/>
              </a:rPr>
              <a:t>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DAC9FF"/>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909998"/>
            <a:ext cx="1838661" cy="1018017"/>
            <a:chOff x="0" y="0"/>
            <a:chExt cx="812800" cy="450025"/>
          </a:xfrm>
        </p:grpSpPr>
        <p:sp>
          <p:nvSpPr>
            <p:cNvPr id="6" name="Freeform 6"/>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DAC9FF"/>
            </a:solidFill>
          </p:spPr>
          <p:txBody>
            <a:bodyPr/>
            <a:lstStyle/>
            <a:p>
              <a:endParaRPr lang="en-US"/>
            </a:p>
          </p:txBody>
        </p:sp>
        <p:sp>
          <p:nvSpPr>
            <p:cNvPr id="7" name="TextBox 7"/>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0" y="109952"/>
            <a:ext cx="13028634" cy="1171521"/>
          </a:xfrm>
          <a:prstGeom prst="rect">
            <a:avLst/>
          </a:prstGeom>
        </p:spPr>
        <p:txBody>
          <a:bodyPr lIns="0" tIns="0" rIns="0" bIns="0" rtlCol="0" anchor="t">
            <a:spAutoFit/>
          </a:bodyPr>
          <a:lstStyle/>
          <a:p>
            <a:pPr algn="ctr">
              <a:lnSpc>
                <a:spcPts val="9774"/>
              </a:lnSpc>
              <a:spcBef>
                <a:spcPct val="0"/>
              </a:spcBef>
            </a:pPr>
            <a:r>
              <a:rPr lang="en-US" sz="6981">
                <a:solidFill>
                  <a:srgbClr val="39416C"/>
                </a:solidFill>
                <a:latin typeface="Elephant"/>
                <a:ea typeface="Elephant"/>
                <a:cs typeface="Elephant"/>
                <a:sym typeface="Elephant"/>
              </a:rPr>
              <a:t>A Walk Down Memory Lane</a:t>
            </a:r>
          </a:p>
        </p:txBody>
      </p:sp>
      <p:sp>
        <p:nvSpPr>
          <p:cNvPr id="9" name="Freeform 9"/>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2"/>
            <a:stretch>
              <a:fillRect/>
            </a:stretch>
          </a:blipFill>
        </p:spPr>
        <p:txBody>
          <a:bodyPr/>
          <a:lstStyle/>
          <a:p>
            <a:endParaRPr lang="en-US"/>
          </a:p>
        </p:txBody>
      </p:sp>
      <p:grpSp>
        <p:nvGrpSpPr>
          <p:cNvPr id="10" name="Group 10"/>
          <p:cNvGrpSpPr/>
          <p:nvPr/>
        </p:nvGrpSpPr>
        <p:grpSpPr>
          <a:xfrm>
            <a:off x="9144000" y="1585650"/>
            <a:ext cx="8649144" cy="4093955"/>
            <a:chOff x="0" y="0"/>
            <a:chExt cx="2277964" cy="1078243"/>
          </a:xfrm>
        </p:grpSpPr>
        <p:sp>
          <p:nvSpPr>
            <p:cNvPr id="11" name="Freeform 11"/>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12" name="TextBox 12"/>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60544" y="5880263"/>
            <a:ext cx="8649144" cy="4093955"/>
            <a:chOff x="0" y="0"/>
            <a:chExt cx="2277964" cy="1078243"/>
          </a:xfrm>
        </p:grpSpPr>
        <p:sp>
          <p:nvSpPr>
            <p:cNvPr id="14" name="Freeform 14"/>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15" name="TextBox 15"/>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9144000" y="5880263"/>
            <a:ext cx="8649144" cy="4093955"/>
            <a:chOff x="0" y="0"/>
            <a:chExt cx="2277964" cy="1078243"/>
          </a:xfrm>
        </p:grpSpPr>
        <p:sp>
          <p:nvSpPr>
            <p:cNvPr id="17" name="Freeform 17"/>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18" name="TextBox 18"/>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98996" y="1616026"/>
            <a:ext cx="8649144" cy="4093955"/>
            <a:chOff x="0" y="0"/>
            <a:chExt cx="2277964" cy="1078243"/>
          </a:xfrm>
        </p:grpSpPr>
        <p:sp>
          <p:nvSpPr>
            <p:cNvPr id="20" name="Freeform 20"/>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21" name="TextBox 21"/>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451797" y="1725295"/>
            <a:ext cx="5810790" cy="781049"/>
          </a:xfrm>
          <a:prstGeom prst="rect">
            <a:avLst/>
          </a:prstGeom>
        </p:spPr>
        <p:txBody>
          <a:bodyPr lIns="0" tIns="0" rIns="0" bIns="0" rtlCol="0" anchor="t">
            <a:spAutoFit/>
          </a:bodyPr>
          <a:lstStyle/>
          <a:p>
            <a:pPr algn="l">
              <a:lnSpc>
                <a:spcPts val="6300"/>
              </a:lnSpc>
              <a:spcBef>
                <a:spcPct val="0"/>
              </a:spcBef>
            </a:pPr>
            <a:r>
              <a:rPr lang="en-US" sz="4500">
                <a:solidFill>
                  <a:srgbClr val="39416C"/>
                </a:solidFill>
                <a:latin typeface="Elephant"/>
                <a:ea typeface="Elephant"/>
                <a:cs typeface="Elephant"/>
                <a:sym typeface="Elephant"/>
              </a:rPr>
              <a:t>First, we...</a:t>
            </a:r>
          </a:p>
        </p:txBody>
      </p:sp>
      <p:sp>
        <p:nvSpPr>
          <p:cNvPr id="23" name="Freeform 23"/>
          <p:cNvSpPr/>
          <p:nvPr/>
        </p:nvSpPr>
        <p:spPr>
          <a:xfrm flipH="1">
            <a:off x="6514317" y="3288368"/>
            <a:ext cx="4667648" cy="4427502"/>
          </a:xfrm>
          <a:custGeom>
            <a:avLst/>
            <a:gdLst/>
            <a:ahLst/>
            <a:cxnLst/>
            <a:rect l="l" t="t" r="r" b="b"/>
            <a:pathLst>
              <a:path w="4667648" h="4427502">
                <a:moveTo>
                  <a:pt x="4667648" y="0"/>
                </a:moveTo>
                <a:lnTo>
                  <a:pt x="0" y="0"/>
                </a:lnTo>
                <a:lnTo>
                  <a:pt x="0" y="4427502"/>
                </a:lnTo>
                <a:lnTo>
                  <a:pt x="4667648" y="4427502"/>
                </a:lnTo>
                <a:lnTo>
                  <a:pt x="4667648" y="0"/>
                </a:lnTo>
                <a:close/>
              </a:path>
            </a:pathLst>
          </a:custGeom>
          <a:blipFill>
            <a:blip r:embed="rId3"/>
            <a:stretch>
              <a:fillRect t="-690" b="-690"/>
            </a:stretch>
          </a:blipFill>
        </p:spPr>
        <p:txBody>
          <a:bodyPr/>
          <a:lstStyle/>
          <a:p>
            <a:endParaRPr lang="en-US"/>
          </a:p>
        </p:txBody>
      </p:sp>
      <p:sp>
        <p:nvSpPr>
          <p:cNvPr id="24" name="TextBox 24"/>
          <p:cNvSpPr txBox="1"/>
          <p:nvPr/>
        </p:nvSpPr>
        <p:spPr>
          <a:xfrm>
            <a:off x="7499198" y="4530090"/>
            <a:ext cx="2072405"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Our</a:t>
            </a:r>
          </a:p>
        </p:txBody>
      </p:sp>
      <p:sp>
        <p:nvSpPr>
          <p:cNvPr id="25" name="TextBox 25"/>
          <p:cNvSpPr txBox="1"/>
          <p:nvPr/>
        </p:nvSpPr>
        <p:spPr>
          <a:xfrm>
            <a:off x="9109559" y="5679604"/>
            <a:ext cx="2072405"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Steps</a:t>
            </a:r>
          </a:p>
        </p:txBody>
      </p:sp>
      <p:sp>
        <p:nvSpPr>
          <p:cNvPr id="26" name="TextBox 26"/>
          <p:cNvSpPr txBox="1"/>
          <p:nvPr/>
        </p:nvSpPr>
        <p:spPr>
          <a:xfrm>
            <a:off x="7464757" y="4785523"/>
            <a:ext cx="3289604" cy="1094740"/>
          </a:xfrm>
          <a:prstGeom prst="rect">
            <a:avLst/>
          </a:prstGeom>
        </p:spPr>
        <p:txBody>
          <a:bodyPr lIns="0" tIns="0" rIns="0" bIns="0" rtlCol="0" anchor="t">
            <a:spAutoFit/>
          </a:bodyPr>
          <a:lstStyle/>
          <a:p>
            <a:pPr algn="ctr">
              <a:lnSpc>
                <a:spcPts val="8959"/>
              </a:lnSpc>
            </a:pPr>
            <a:r>
              <a:rPr lang="en-US" sz="6399">
                <a:solidFill>
                  <a:srgbClr val="39416C"/>
                </a:solidFill>
                <a:latin typeface="Jost"/>
                <a:ea typeface="Jost"/>
                <a:cs typeface="Jost"/>
                <a:sym typeface="Jost"/>
              </a:rPr>
              <a:t>Gratitude</a:t>
            </a:r>
          </a:p>
        </p:txBody>
      </p:sp>
      <p:sp>
        <p:nvSpPr>
          <p:cNvPr id="27" name="TextBox 27"/>
          <p:cNvSpPr txBox="1"/>
          <p:nvPr/>
        </p:nvSpPr>
        <p:spPr>
          <a:xfrm>
            <a:off x="9361414" y="1725295"/>
            <a:ext cx="5810790" cy="781049"/>
          </a:xfrm>
          <a:prstGeom prst="rect">
            <a:avLst/>
          </a:prstGeom>
        </p:spPr>
        <p:txBody>
          <a:bodyPr lIns="0" tIns="0" rIns="0" bIns="0" rtlCol="0" anchor="t">
            <a:spAutoFit/>
          </a:bodyPr>
          <a:lstStyle/>
          <a:p>
            <a:pPr algn="l">
              <a:lnSpc>
                <a:spcPts val="6300"/>
              </a:lnSpc>
              <a:spcBef>
                <a:spcPct val="0"/>
              </a:spcBef>
            </a:pPr>
            <a:r>
              <a:rPr lang="en-US" sz="4500">
                <a:solidFill>
                  <a:srgbClr val="39416C"/>
                </a:solidFill>
                <a:latin typeface="Elephant"/>
                <a:ea typeface="Elephant"/>
                <a:cs typeface="Elephant"/>
                <a:sym typeface="Elephant"/>
              </a:rPr>
              <a:t>Then, we...</a:t>
            </a:r>
          </a:p>
        </p:txBody>
      </p:sp>
      <p:sp>
        <p:nvSpPr>
          <p:cNvPr id="28" name="TextBox 28"/>
          <p:cNvSpPr txBox="1"/>
          <p:nvPr/>
        </p:nvSpPr>
        <p:spPr>
          <a:xfrm>
            <a:off x="451797" y="5948105"/>
            <a:ext cx="5810790" cy="781049"/>
          </a:xfrm>
          <a:prstGeom prst="rect">
            <a:avLst/>
          </a:prstGeom>
        </p:spPr>
        <p:txBody>
          <a:bodyPr lIns="0" tIns="0" rIns="0" bIns="0" rtlCol="0" anchor="t">
            <a:spAutoFit/>
          </a:bodyPr>
          <a:lstStyle/>
          <a:p>
            <a:pPr algn="l">
              <a:lnSpc>
                <a:spcPts val="6300"/>
              </a:lnSpc>
              <a:spcBef>
                <a:spcPct val="0"/>
              </a:spcBef>
            </a:pPr>
            <a:r>
              <a:rPr lang="en-US" sz="4500">
                <a:solidFill>
                  <a:srgbClr val="39416C"/>
                </a:solidFill>
                <a:latin typeface="Elephant"/>
                <a:ea typeface="Elephant"/>
                <a:cs typeface="Elephant"/>
                <a:sym typeface="Elephant"/>
              </a:rPr>
              <a:t>Next, we...</a:t>
            </a:r>
          </a:p>
        </p:txBody>
      </p:sp>
      <p:sp>
        <p:nvSpPr>
          <p:cNvPr id="29" name="TextBox 29"/>
          <p:cNvSpPr txBox="1"/>
          <p:nvPr/>
        </p:nvSpPr>
        <p:spPr>
          <a:xfrm>
            <a:off x="10754361" y="5965988"/>
            <a:ext cx="5810790" cy="781049"/>
          </a:xfrm>
          <a:prstGeom prst="rect">
            <a:avLst/>
          </a:prstGeom>
        </p:spPr>
        <p:txBody>
          <a:bodyPr lIns="0" tIns="0" rIns="0" bIns="0" rtlCol="0" anchor="t">
            <a:spAutoFit/>
          </a:bodyPr>
          <a:lstStyle/>
          <a:p>
            <a:pPr algn="l">
              <a:lnSpc>
                <a:spcPts val="6300"/>
              </a:lnSpc>
              <a:spcBef>
                <a:spcPct val="0"/>
              </a:spcBef>
            </a:pPr>
            <a:r>
              <a:rPr lang="en-US" sz="4500">
                <a:solidFill>
                  <a:srgbClr val="39416C"/>
                </a:solidFill>
                <a:latin typeface="Elephant"/>
                <a:ea typeface="Elephant"/>
                <a:cs typeface="Elephant"/>
                <a:sym typeface="Elephant"/>
              </a:rPr>
              <a:t>Finally, we...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28CBA4"/>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909998"/>
            <a:ext cx="1838661" cy="1018017"/>
            <a:chOff x="0" y="0"/>
            <a:chExt cx="812800" cy="450025"/>
          </a:xfrm>
        </p:grpSpPr>
        <p:sp>
          <p:nvSpPr>
            <p:cNvPr id="6" name="Freeform 6"/>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28CBA4"/>
            </a:solidFill>
          </p:spPr>
          <p:txBody>
            <a:bodyPr/>
            <a:lstStyle/>
            <a:p>
              <a:endParaRPr lang="en-US"/>
            </a:p>
          </p:txBody>
        </p:sp>
        <p:sp>
          <p:nvSpPr>
            <p:cNvPr id="7" name="TextBox 7"/>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2"/>
            <a:stretch>
              <a:fillRect/>
            </a:stretch>
          </a:blipFill>
        </p:spPr>
        <p:txBody>
          <a:bodyPr/>
          <a:lstStyle/>
          <a:p>
            <a:endParaRPr lang="en-US"/>
          </a:p>
        </p:txBody>
      </p:sp>
      <p:sp>
        <p:nvSpPr>
          <p:cNvPr id="9" name="Freeform 9"/>
          <p:cNvSpPr/>
          <p:nvPr/>
        </p:nvSpPr>
        <p:spPr>
          <a:xfrm>
            <a:off x="5382338" y="4108908"/>
            <a:ext cx="1413270" cy="1413270"/>
          </a:xfrm>
          <a:custGeom>
            <a:avLst/>
            <a:gdLst/>
            <a:ahLst/>
            <a:cxnLst/>
            <a:rect l="l" t="t" r="r" b="b"/>
            <a:pathLst>
              <a:path w="1413270" h="1413270">
                <a:moveTo>
                  <a:pt x="0" y="0"/>
                </a:moveTo>
                <a:lnTo>
                  <a:pt x="1413270" y="0"/>
                </a:lnTo>
                <a:lnTo>
                  <a:pt x="1413270" y="1413270"/>
                </a:lnTo>
                <a:lnTo>
                  <a:pt x="0" y="1413270"/>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6744986" y="4596455"/>
            <a:ext cx="7192764" cy="1094740"/>
          </a:xfrm>
          <a:prstGeom prst="rect">
            <a:avLst/>
          </a:prstGeom>
        </p:spPr>
        <p:txBody>
          <a:bodyPr lIns="0" tIns="0" rIns="0" bIns="0" rtlCol="0" anchor="t">
            <a:spAutoFit/>
          </a:bodyPr>
          <a:lstStyle/>
          <a:p>
            <a:pPr algn="ctr">
              <a:lnSpc>
                <a:spcPts val="8959"/>
              </a:lnSpc>
              <a:spcBef>
                <a:spcPct val="0"/>
              </a:spcBef>
            </a:pPr>
            <a:r>
              <a:rPr lang="en-US" sz="6399">
                <a:solidFill>
                  <a:srgbClr val="39416C"/>
                </a:solidFill>
                <a:latin typeface="Elephant"/>
                <a:ea typeface="Elephant"/>
                <a:cs typeface="Elephant"/>
                <a:sym typeface="Elephant"/>
              </a:rPr>
              <a:t>Think-Pair-Share</a:t>
            </a:r>
          </a:p>
        </p:txBody>
      </p:sp>
      <p:sp>
        <p:nvSpPr>
          <p:cNvPr id="12" name="AutoShape 12"/>
          <p:cNvSpPr/>
          <p:nvPr/>
        </p:nvSpPr>
        <p:spPr>
          <a:xfrm flipV="1">
            <a:off x="10376352" y="5624521"/>
            <a:ext cx="3484188" cy="0"/>
          </a:xfrm>
          <a:prstGeom prst="line">
            <a:avLst/>
          </a:prstGeom>
          <a:ln w="66675" cap="flat">
            <a:solidFill>
              <a:srgbClr val="DAC9FF"/>
            </a:solidFill>
            <a:prstDash val="solid"/>
            <a:headEnd type="none" w="sm" len="sm"/>
            <a:tailEnd type="triangle" w="lg" len="med"/>
          </a:ln>
        </p:spPr>
        <p:txBody>
          <a:bodyPr/>
          <a:lstStyle/>
          <a:p>
            <a:endParaRPr lang="en-US"/>
          </a:p>
        </p:txBody>
      </p:sp>
      <p:sp>
        <p:nvSpPr>
          <p:cNvPr id="13" name="Freeform 13"/>
          <p:cNvSpPr/>
          <p:nvPr/>
        </p:nvSpPr>
        <p:spPr>
          <a:xfrm rot="-207867">
            <a:off x="0" y="285161"/>
            <a:ext cx="6013889" cy="5779161"/>
          </a:xfrm>
          <a:custGeom>
            <a:avLst/>
            <a:gdLst/>
            <a:ahLst/>
            <a:cxnLst/>
            <a:rect l="l" t="t" r="r" b="b"/>
            <a:pathLst>
              <a:path w="6013889" h="5779161">
                <a:moveTo>
                  <a:pt x="0" y="0"/>
                </a:moveTo>
                <a:lnTo>
                  <a:pt x="6013889" y="0"/>
                </a:lnTo>
                <a:lnTo>
                  <a:pt x="6013889" y="5779162"/>
                </a:lnTo>
                <a:lnTo>
                  <a:pt x="0" y="5779162"/>
                </a:lnTo>
                <a:lnTo>
                  <a:pt x="0" y="0"/>
                </a:lnTo>
                <a:close/>
              </a:path>
            </a:pathLst>
          </a:custGeom>
          <a:blipFill>
            <a:blip r:embed="rId4"/>
            <a:stretch>
              <a:fillRect/>
            </a:stretch>
          </a:blipFill>
        </p:spPr>
        <p:txBody>
          <a:bodyPr/>
          <a:lstStyle/>
          <a:p>
            <a:endParaRPr lang="en-US"/>
          </a:p>
        </p:txBody>
      </p:sp>
      <p:sp>
        <p:nvSpPr>
          <p:cNvPr id="14" name="TextBox 14"/>
          <p:cNvSpPr txBox="1"/>
          <p:nvPr/>
        </p:nvSpPr>
        <p:spPr>
          <a:xfrm>
            <a:off x="416967" y="103344"/>
            <a:ext cx="12750605"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Reflect with Each Other</a:t>
            </a:r>
          </a:p>
        </p:txBody>
      </p:sp>
      <p:sp>
        <p:nvSpPr>
          <p:cNvPr id="15" name="TextBox 15"/>
          <p:cNvSpPr txBox="1"/>
          <p:nvPr/>
        </p:nvSpPr>
        <p:spPr>
          <a:xfrm rot="-540698">
            <a:off x="441865" y="1820329"/>
            <a:ext cx="4176812" cy="837565"/>
          </a:xfrm>
          <a:prstGeom prst="rect">
            <a:avLst/>
          </a:prstGeom>
        </p:spPr>
        <p:txBody>
          <a:bodyPr lIns="0" tIns="0" rIns="0" bIns="0" rtlCol="0" anchor="t">
            <a:spAutoFit/>
          </a:bodyPr>
          <a:lstStyle/>
          <a:p>
            <a:pPr algn="l">
              <a:lnSpc>
                <a:spcPts val="6859"/>
              </a:lnSpc>
              <a:spcBef>
                <a:spcPct val="0"/>
              </a:spcBef>
            </a:pPr>
            <a:r>
              <a:rPr lang="en-US" sz="4899">
                <a:solidFill>
                  <a:srgbClr val="FFFFFF"/>
                </a:solidFill>
                <a:latin typeface="Elephant"/>
                <a:ea typeface="Elephant"/>
                <a:cs typeface="Elephant"/>
                <a:sym typeface="Elephant"/>
              </a:rPr>
              <a:t>How did your</a:t>
            </a:r>
          </a:p>
        </p:txBody>
      </p:sp>
      <p:sp>
        <p:nvSpPr>
          <p:cNvPr id="16" name="TextBox 16"/>
          <p:cNvSpPr txBox="1"/>
          <p:nvPr/>
        </p:nvSpPr>
        <p:spPr>
          <a:xfrm rot="-97085">
            <a:off x="1103773" y="2339429"/>
            <a:ext cx="4891538" cy="1384939"/>
          </a:xfrm>
          <a:prstGeom prst="rect">
            <a:avLst/>
          </a:prstGeom>
        </p:spPr>
        <p:txBody>
          <a:bodyPr lIns="0" tIns="0" rIns="0" bIns="0" rtlCol="0" anchor="t">
            <a:spAutoFit/>
          </a:bodyPr>
          <a:lstStyle/>
          <a:p>
            <a:pPr algn="just">
              <a:lnSpc>
                <a:spcPts val="11339"/>
              </a:lnSpc>
              <a:spcBef>
                <a:spcPct val="0"/>
              </a:spcBef>
            </a:pPr>
            <a:r>
              <a:rPr lang="en-US" sz="8099">
                <a:solidFill>
                  <a:srgbClr val="E5FF60"/>
                </a:solidFill>
                <a:latin typeface="Jost"/>
                <a:ea typeface="Jost"/>
                <a:cs typeface="Jost"/>
                <a:sym typeface="Jost"/>
              </a:rPr>
              <a:t>Gratitude</a:t>
            </a:r>
          </a:p>
        </p:txBody>
      </p:sp>
      <p:sp>
        <p:nvSpPr>
          <p:cNvPr id="17" name="TextBox 17"/>
          <p:cNvSpPr txBox="1"/>
          <p:nvPr/>
        </p:nvSpPr>
        <p:spPr>
          <a:xfrm>
            <a:off x="4181294" y="3380261"/>
            <a:ext cx="3665190" cy="821055"/>
          </a:xfrm>
          <a:prstGeom prst="rect">
            <a:avLst/>
          </a:prstGeom>
        </p:spPr>
        <p:txBody>
          <a:bodyPr lIns="0" tIns="0" rIns="0" bIns="0" rtlCol="0" anchor="t">
            <a:spAutoFit/>
          </a:bodyPr>
          <a:lstStyle/>
          <a:p>
            <a:pPr algn="l">
              <a:lnSpc>
                <a:spcPts val="6719"/>
              </a:lnSpc>
              <a:spcBef>
                <a:spcPct val="0"/>
              </a:spcBef>
            </a:pPr>
            <a:r>
              <a:rPr lang="en-US" sz="4800">
                <a:solidFill>
                  <a:srgbClr val="FFFFFF"/>
                </a:solidFill>
                <a:latin typeface="Elephant"/>
                <a:ea typeface="Elephant"/>
                <a:cs typeface="Elephant"/>
                <a:sym typeface="Elephant"/>
              </a:rPr>
              <a:t>go?</a:t>
            </a:r>
          </a:p>
        </p:txBody>
      </p:sp>
      <p:sp>
        <p:nvSpPr>
          <p:cNvPr id="18" name="TextBox 18"/>
          <p:cNvSpPr txBox="1"/>
          <p:nvPr/>
        </p:nvSpPr>
        <p:spPr>
          <a:xfrm>
            <a:off x="4658495" y="5963389"/>
            <a:ext cx="12202607" cy="3777616"/>
          </a:xfrm>
          <a:prstGeom prst="rect">
            <a:avLst/>
          </a:prstGeom>
        </p:spPr>
        <p:txBody>
          <a:bodyPr lIns="0" tIns="0" rIns="0" bIns="0" rtlCol="0" anchor="t">
            <a:spAutoFit/>
          </a:bodyPr>
          <a:lstStyle/>
          <a:p>
            <a:pPr algn="ctr">
              <a:lnSpc>
                <a:spcPts val="7559"/>
              </a:lnSpc>
            </a:pPr>
            <a:r>
              <a:rPr lang="en-US" sz="5399">
                <a:solidFill>
                  <a:srgbClr val="39416C"/>
                </a:solidFill>
                <a:latin typeface="Jost"/>
                <a:ea typeface="Jost"/>
                <a:cs typeface="Jost"/>
                <a:sym typeface="Jost"/>
              </a:rPr>
              <a:t>How do you think we made people feel through our gratitude?</a:t>
            </a:r>
          </a:p>
          <a:p>
            <a:pPr algn="ctr">
              <a:lnSpc>
                <a:spcPts val="7559"/>
              </a:lnSpc>
            </a:pPr>
            <a:endParaRPr lang="en-US" sz="5399">
              <a:solidFill>
                <a:srgbClr val="39416C"/>
              </a:solidFill>
              <a:latin typeface="Jost"/>
              <a:ea typeface="Jost"/>
              <a:cs typeface="Jost"/>
              <a:sym typeface="Jost"/>
            </a:endParaRPr>
          </a:p>
          <a:p>
            <a:pPr algn="ctr">
              <a:lnSpc>
                <a:spcPts val="7559"/>
              </a:lnSpc>
              <a:spcBef>
                <a:spcPct val="0"/>
              </a:spcBef>
            </a:pPr>
            <a:r>
              <a:rPr lang="en-US" sz="5399">
                <a:solidFill>
                  <a:srgbClr val="39416C"/>
                </a:solidFill>
                <a:latin typeface="Jost"/>
                <a:ea typeface="Jost"/>
                <a:cs typeface="Jost"/>
                <a:sym typeface="Jost"/>
              </a:rPr>
              <a:t>How did it make you feel?</a:t>
            </a:r>
          </a:p>
        </p:txBody>
      </p:sp>
      <p:pic>
        <p:nvPicPr>
          <p:cNvPr id="19" name="Picture 18">
            <a:extLst>
              <a:ext uri="{FF2B5EF4-FFF2-40B4-BE49-F238E27FC236}">
                <a16:creationId xmlns:a16="http://schemas.microsoft.com/office/drawing/2014/main" id="{9F5A55CB-A1B4-A717-0DFD-3DA5CF47088A}"/>
              </a:ext>
            </a:extLst>
          </p:cNvPr>
          <p:cNvPicPr/>
          <p:nvPr/>
        </p:nvPicPr>
        <p:blipFill>
          <a:blip r:embed="rId5">
            <a:clrChange>
              <a:clrFrom>
                <a:srgbClr val="FFFFFF"/>
              </a:clrFrom>
              <a:clrTo>
                <a:srgbClr val="FFFFFF">
                  <a:alpha val="0"/>
                </a:srgbClr>
              </a:clrTo>
            </a:clrChange>
          </a:blip>
          <a:stretch>
            <a:fillRect/>
          </a:stretch>
        </p:blipFill>
        <p:spPr>
          <a:xfrm>
            <a:off x="13931345" y="4310050"/>
            <a:ext cx="989806" cy="86627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6488212"/>
            <a:ext cx="18288000" cy="250005"/>
            <a:chOff x="0" y="0"/>
            <a:chExt cx="4816593" cy="65845"/>
          </a:xfrm>
        </p:grpSpPr>
        <p:sp>
          <p:nvSpPr>
            <p:cNvPr id="3" name="Freeform 3"/>
            <p:cNvSpPr>
              <a:spLocks noGrp="1" noRot="1" noMove="1" noResize="1" noEditPoints="1" noAdjustHandles="1" noChangeArrowheads="1" noChangeShapeType="1"/>
            </p:cNvSpPr>
            <p:nvPr/>
          </p:nvSpPr>
          <p:spPr>
            <a:xfrm>
              <a:off x="0" y="0"/>
              <a:ext cx="4816592" cy="65845"/>
            </a:xfrm>
            <a:custGeom>
              <a:avLst/>
              <a:gdLst/>
              <a:ahLst/>
              <a:cxnLst/>
              <a:rect l="l" t="t" r="r" b="b"/>
              <a:pathLst>
                <a:path w="4816592" h="65845">
                  <a:moveTo>
                    <a:pt x="0" y="0"/>
                  </a:moveTo>
                  <a:lnTo>
                    <a:pt x="4816592" y="0"/>
                  </a:lnTo>
                  <a:lnTo>
                    <a:pt x="4816592" y="65845"/>
                  </a:lnTo>
                  <a:lnTo>
                    <a:pt x="0" y="65845"/>
                  </a:lnTo>
                  <a:close/>
                </a:path>
              </a:pathLst>
            </a:custGeom>
            <a:solidFill>
              <a:srgbClr val="28CBA4"/>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4816593" cy="103945"/>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Grp="1" noUngrp="1" noRot="1" noMove="1" noResize="1"/>
          </p:cNvGrpSpPr>
          <p:nvPr/>
        </p:nvGrpSpPr>
        <p:grpSpPr>
          <a:xfrm>
            <a:off x="0" y="0"/>
            <a:ext cx="18288000" cy="6529439"/>
            <a:chOff x="0" y="0"/>
            <a:chExt cx="4816593" cy="1719688"/>
          </a:xfrm>
        </p:grpSpPr>
        <p:sp>
          <p:nvSpPr>
            <p:cNvPr id="6" name="Freeform 6"/>
            <p:cNvSpPr>
              <a:spLocks noGrp="1" noRot="1" noMove="1" noResize="1" noEditPoints="1" noAdjustHandles="1" noChangeArrowheads="1" noChangeShapeType="1"/>
            </p:cNvSpPr>
            <p:nvPr/>
          </p:nvSpPr>
          <p:spPr>
            <a:xfrm>
              <a:off x="0" y="0"/>
              <a:ext cx="4816592" cy="1719688"/>
            </a:xfrm>
            <a:custGeom>
              <a:avLst/>
              <a:gdLst/>
              <a:ahLst/>
              <a:cxnLst/>
              <a:rect l="l" t="t" r="r" b="b"/>
              <a:pathLst>
                <a:path w="4816592" h="1719688">
                  <a:moveTo>
                    <a:pt x="0" y="0"/>
                  </a:moveTo>
                  <a:lnTo>
                    <a:pt x="4816592" y="0"/>
                  </a:lnTo>
                  <a:lnTo>
                    <a:pt x="4816592" y="1719688"/>
                  </a:lnTo>
                  <a:lnTo>
                    <a:pt x="0" y="1719688"/>
                  </a:lnTo>
                  <a:close/>
                </a:path>
              </a:pathLst>
            </a:custGeom>
            <a:solidFill>
              <a:srgbClr val="DAC9FF"/>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0" y="-38100"/>
              <a:ext cx="4816593" cy="175778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a:spLocks noGrp="1" noRot="1" noMove="1" noResize="1" noEditPoints="1" noAdjustHandles="1" noChangeArrowheads="1" noChangeShapeType="1"/>
          </p:cNvSpPr>
          <p:nvPr/>
        </p:nvSpPr>
        <p:spPr>
          <a:xfrm>
            <a:off x="5715000" y="3544938"/>
            <a:ext cx="11523681" cy="5240437"/>
          </a:xfrm>
          <a:custGeom>
            <a:avLst/>
            <a:gdLst/>
            <a:ahLst/>
            <a:cxnLst/>
            <a:rect l="l" t="t" r="r" b="b"/>
            <a:pathLst>
              <a:path w="11523681" h="5240437">
                <a:moveTo>
                  <a:pt x="0" y="0"/>
                </a:moveTo>
                <a:lnTo>
                  <a:pt x="11523681" y="0"/>
                </a:lnTo>
                <a:lnTo>
                  <a:pt x="11523681" y="5240437"/>
                </a:lnTo>
                <a:lnTo>
                  <a:pt x="0" y="5240437"/>
                </a:lnTo>
                <a:lnTo>
                  <a:pt x="0" y="0"/>
                </a:lnTo>
                <a:close/>
              </a:path>
            </a:pathLst>
          </a:custGeom>
          <a:blipFill>
            <a:blip r:embed="rId3"/>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6432434" y="2709863"/>
            <a:ext cx="2711566" cy="2577819"/>
          </a:xfrm>
          <a:custGeom>
            <a:avLst/>
            <a:gdLst/>
            <a:ahLst/>
            <a:cxnLst/>
            <a:rect l="l" t="t" r="r" b="b"/>
            <a:pathLst>
              <a:path w="2711566" h="2577819">
                <a:moveTo>
                  <a:pt x="0" y="0"/>
                </a:moveTo>
                <a:lnTo>
                  <a:pt x="2711566" y="0"/>
                </a:lnTo>
                <a:lnTo>
                  <a:pt x="2711566" y="2577819"/>
                </a:lnTo>
                <a:lnTo>
                  <a:pt x="0" y="2577819"/>
                </a:lnTo>
                <a:lnTo>
                  <a:pt x="0" y="0"/>
                </a:lnTo>
                <a:close/>
              </a:path>
            </a:pathLst>
          </a:custGeom>
          <a:blipFill>
            <a:blip r:embed="rId4"/>
            <a:stretch>
              <a:fillRect b="-1082"/>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496884" y="431206"/>
            <a:ext cx="3207405" cy="3084376"/>
          </a:xfrm>
          <a:custGeom>
            <a:avLst/>
            <a:gdLst/>
            <a:ahLst/>
            <a:cxnLst/>
            <a:rect l="l" t="t" r="r" b="b"/>
            <a:pathLst>
              <a:path w="3207405" h="3084376">
                <a:moveTo>
                  <a:pt x="0" y="0"/>
                </a:moveTo>
                <a:lnTo>
                  <a:pt x="3207406" y="0"/>
                </a:lnTo>
                <a:lnTo>
                  <a:pt x="3207406" y="3084375"/>
                </a:lnTo>
                <a:lnTo>
                  <a:pt x="0" y="3084375"/>
                </a:lnTo>
                <a:lnTo>
                  <a:pt x="0" y="0"/>
                </a:lnTo>
                <a:close/>
              </a:path>
            </a:pathLst>
          </a:custGeom>
          <a:blipFill>
            <a:blip r:embed="rId5"/>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2461635" y="431206"/>
            <a:ext cx="1242654" cy="1194989"/>
          </a:xfrm>
          <a:custGeom>
            <a:avLst/>
            <a:gdLst/>
            <a:ahLst/>
            <a:cxnLst/>
            <a:rect l="l" t="t" r="r" b="b"/>
            <a:pathLst>
              <a:path w="1242654" h="1194989">
                <a:moveTo>
                  <a:pt x="0" y="0"/>
                </a:moveTo>
                <a:lnTo>
                  <a:pt x="1242655" y="0"/>
                </a:lnTo>
                <a:lnTo>
                  <a:pt x="1242655" y="1194988"/>
                </a:lnTo>
                <a:lnTo>
                  <a:pt x="0" y="1194988"/>
                </a:lnTo>
                <a:lnTo>
                  <a:pt x="0" y="0"/>
                </a:lnTo>
                <a:close/>
              </a:path>
            </a:pathLst>
          </a:custGeom>
          <a:blipFill>
            <a:blip r:embed="rId6"/>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235921" y="6488212"/>
            <a:ext cx="6936738" cy="3889535"/>
          </a:xfrm>
          <a:custGeom>
            <a:avLst/>
            <a:gdLst/>
            <a:ahLst/>
            <a:cxnLst/>
            <a:rect l="l" t="t" r="r" b="b"/>
            <a:pathLst>
              <a:path w="6936738" h="3889535">
                <a:moveTo>
                  <a:pt x="0" y="0"/>
                </a:moveTo>
                <a:lnTo>
                  <a:pt x="6936738" y="0"/>
                </a:lnTo>
                <a:lnTo>
                  <a:pt x="6936738" y="3889535"/>
                </a:lnTo>
                <a:lnTo>
                  <a:pt x="0" y="3889535"/>
                </a:lnTo>
                <a:lnTo>
                  <a:pt x="0" y="0"/>
                </a:lnTo>
                <a:close/>
              </a:path>
            </a:pathLst>
          </a:custGeom>
          <a:blipFill>
            <a:blip r:embed="rId7"/>
            <a:stretch>
              <a:fillRect/>
            </a:stretch>
          </a:blipFill>
        </p:spPr>
        <p:txBody>
          <a:bodyPr/>
          <a:lstStyle/>
          <a:p>
            <a:endParaRPr lang="en-US"/>
          </a:p>
        </p:txBody>
      </p:sp>
      <p:sp>
        <p:nvSpPr>
          <p:cNvPr id="13" name="Freeform 13"/>
          <p:cNvSpPr>
            <a:spLocks noGrp="1" noRot="1" noMove="1" noResize="1" noEditPoints="1" noAdjustHandles="1" noChangeArrowheads="1" noChangeShapeType="1"/>
          </p:cNvSpPr>
          <p:nvPr/>
        </p:nvSpPr>
        <p:spPr>
          <a:xfrm>
            <a:off x="16372663" y="-1"/>
            <a:ext cx="1915337" cy="1626195"/>
          </a:xfrm>
          <a:custGeom>
            <a:avLst/>
            <a:gdLst/>
            <a:ahLst/>
            <a:cxnLst/>
            <a:rect l="l" t="t" r="r" b="b"/>
            <a:pathLst>
              <a:path w="2797097" h="2794844">
                <a:moveTo>
                  <a:pt x="0" y="0"/>
                </a:moveTo>
                <a:lnTo>
                  <a:pt x="2797097" y="0"/>
                </a:lnTo>
                <a:lnTo>
                  <a:pt x="2797097" y="2794843"/>
                </a:lnTo>
                <a:lnTo>
                  <a:pt x="0" y="2794843"/>
                </a:lnTo>
                <a:lnTo>
                  <a:pt x="0" y="0"/>
                </a:lnTo>
                <a:close/>
              </a:path>
            </a:pathLst>
          </a:custGeom>
          <a:blipFill>
            <a:blip r:embed="rId8"/>
            <a:stretch>
              <a:fillRect l="-1" t="-71864" r="-46036"/>
            </a:stretch>
          </a:blip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7354896" y="5343940"/>
            <a:ext cx="2418159" cy="1144272"/>
          </a:xfrm>
          <a:prstGeom prst="rect">
            <a:avLst/>
          </a:prstGeom>
        </p:spPr>
        <p:txBody>
          <a:bodyPr lIns="0" tIns="0" rIns="0" bIns="0" rtlCol="0" anchor="t">
            <a:spAutoFit/>
          </a:bodyPr>
          <a:lstStyle/>
          <a:p>
            <a:pPr algn="ctr">
              <a:lnSpc>
                <a:spcPts val="9379"/>
              </a:lnSpc>
            </a:pPr>
            <a:r>
              <a:rPr lang="en-US" sz="6699">
                <a:solidFill>
                  <a:srgbClr val="FFFFFF"/>
                </a:solidFill>
                <a:latin typeface="Jost 1"/>
                <a:ea typeface="Jost 1"/>
                <a:cs typeface="Jost 1"/>
                <a:sym typeface="Jost 1"/>
              </a:rPr>
              <a:t>Lesson</a:t>
            </a:r>
          </a:p>
        </p:txBody>
      </p:sp>
      <p:sp>
        <p:nvSpPr>
          <p:cNvPr id="15" name="TextBox 15"/>
          <p:cNvSpPr txBox="1">
            <a:spLocks noGrp="1" noRot="1" noMove="1" noResize="1" noEditPoints="1" noAdjustHandles="1" noChangeArrowheads="1" noChangeShapeType="1"/>
          </p:cNvSpPr>
          <p:nvPr/>
        </p:nvSpPr>
        <p:spPr>
          <a:xfrm>
            <a:off x="6986456" y="6257675"/>
            <a:ext cx="10475904" cy="1354217"/>
          </a:xfrm>
          <a:prstGeom prst="rect">
            <a:avLst/>
          </a:prstGeom>
        </p:spPr>
        <p:txBody>
          <a:bodyPr wrap="square" lIns="0" tIns="0" rIns="0" bIns="0" rtlCol="0" anchor="t">
            <a:spAutoFit/>
          </a:bodyPr>
          <a:lstStyle/>
          <a:p>
            <a:pPr algn="ctr">
              <a:lnSpc>
                <a:spcPts val="11200"/>
              </a:lnSpc>
            </a:pPr>
            <a:r>
              <a:rPr lang="en-US" sz="7200" b="1">
                <a:solidFill>
                  <a:srgbClr val="FFFFFF"/>
                </a:solidFill>
                <a:latin typeface="Jost" pitchFamily="2" charset="0"/>
                <a:ea typeface="Jost" pitchFamily="2" charset="0"/>
                <a:cs typeface="Canva Sans Bold"/>
                <a:sym typeface="Canva Sans Bold"/>
              </a:rPr>
              <a:t>We Have Gratitude</a:t>
            </a:r>
          </a:p>
        </p:txBody>
      </p:sp>
      <p:sp>
        <p:nvSpPr>
          <p:cNvPr id="16" name="TextBox 16"/>
          <p:cNvSpPr txBox="1">
            <a:spLocks noGrp="1" noRot="1" noMove="1" noResize="1" noEditPoints="1" noAdjustHandles="1" noChangeArrowheads="1" noChangeShapeType="1"/>
          </p:cNvSpPr>
          <p:nvPr/>
        </p:nvSpPr>
        <p:spPr>
          <a:xfrm>
            <a:off x="9773055" y="5106707"/>
            <a:ext cx="2031329" cy="1631510"/>
          </a:xfrm>
          <a:prstGeom prst="rect">
            <a:avLst/>
          </a:prstGeom>
        </p:spPr>
        <p:txBody>
          <a:bodyPr wrap="square" lIns="0" tIns="0" rIns="0" bIns="0" rtlCol="0" anchor="t">
            <a:spAutoFit/>
          </a:bodyPr>
          <a:lstStyle/>
          <a:p>
            <a:pPr algn="ctr">
              <a:lnSpc>
                <a:spcPts val="13333"/>
              </a:lnSpc>
              <a:spcBef>
                <a:spcPct val="0"/>
              </a:spcBef>
            </a:pPr>
            <a:r>
              <a:rPr lang="en-US" sz="9524">
                <a:solidFill>
                  <a:srgbClr val="FFFFFF"/>
                </a:solidFill>
                <a:latin typeface="Elephant"/>
                <a:ea typeface="Elephant"/>
                <a:cs typeface="Elephant"/>
                <a:sym typeface="Elephant"/>
              </a:rPr>
              <a:t>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15251"/>
            <a:chOff x="0" y="0"/>
            <a:chExt cx="4816593" cy="399078"/>
          </a:xfrm>
        </p:grpSpPr>
        <p:sp>
          <p:nvSpPr>
            <p:cNvPr id="3" name="Freeform 3"/>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FFDBD4"/>
            </a:solidFill>
          </p:spPr>
          <p:txBody>
            <a:bodyPr/>
            <a:lstStyle/>
            <a:p>
              <a:endParaRPr lang="en-US"/>
            </a:p>
          </p:txBody>
        </p:sp>
        <p:sp>
          <p:nvSpPr>
            <p:cNvPr id="4" name="TextBox 4"/>
            <p:cNvSpPr txBox="1"/>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172203" y="909998"/>
            <a:ext cx="1838661" cy="1018017"/>
            <a:chOff x="0" y="0"/>
            <a:chExt cx="812800" cy="450025"/>
          </a:xfrm>
        </p:grpSpPr>
        <p:sp>
          <p:nvSpPr>
            <p:cNvPr id="6" name="Freeform 6"/>
            <p:cNvSpPr/>
            <p:nvPr/>
          </p:nvSpPr>
          <p:spPr>
            <a:xfrm>
              <a:off x="0" y="0"/>
              <a:ext cx="812800" cy="450025"/>
            </a:xfrm>
            <a:custGeom>
              <a:avLst/>
              <a:gdLst/>
              <a:ahLst/>
              <a:cxnLst/>
              <a:rect l="l" t="t" r="r" b="b"/>
              <a:pathLst>
                <a:path w="812800" h="450025">
                  <a:moveTo>
                    <a:pt x="406400" y="450025"/>
                  </a:moveTo>
                  <a:lnTo>
                    <a:pt x="812800" y="0"/>
                  </a:lnTo>
                  <a:lnTo>
                    <a:pt x="0" y="0"/>
                  </a:lnTo>
                  <a:lnTo>
                    <a:pt x="406400" y="450025"/>
                  </a:lnTo>
                  <a:close/>
                </a:path>
              </a:pathLst>
            </a:custGeom>
            <a:solidFill>
              <a:srgbClr val="FFDBD4"/>
            </a:solidFill>
          </p:spPr>
          <p:txBody>
            <a:bodyPr/>
            <a:lstStyle/>
            <a:p>
              <a:endParaRPr lang="en-US"/>
            </a:p>
          </p:txBody>
        </p:sp>
        <p:sp>
          <p:nvSpPr>
            <p:cNvPr id="7" name="TextBox 7"/>
            <p:cNvSpPr txBox="1"/>
            <p:nvPr/>
          </p:nvSpPr>
          <p:spPr>
            <a:xfrm>
              <a:off x="127000" y="-5955"/>
              <a:ext cx="558800" cy="24704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rot="885992">
            <a:off x="23403" y="867584"/>
            <a:ext cx="5684143" cy="5485336"/>
          </a:xfrm>
          <a:custGeom>
            <a:avLst/>
            <a:gdLst/>
            <a:ahLst/>
            <a:cxnLst/>
            <a:rect l="l" t="t" r="r" b="b"/>
            <a:pathLst>
              <a:path w="5684143" h="5485336">
                <a:moveTo>
                  <a:pt x="0" y="0"/>
                </a:moveTo>
                <a:lnTo>
                  <a:pt x="5684142" y="0"/>
                </a:lnTo>
                <a:lnTo>
                  <a:pt x="5684142" y="5485336"/>
                </a:lnTo>
                <a:lnTo>
                  <a:pt x="0" y="5485336"/>
                </a:lnTo>
                <a:lnTo>
                  <a:pt x="0" y="0"/>
                </a:lnTo>
                <a:close/>
              </a:path>
            </a:pathLst>
          </a:custGeom>
          <a:blipFill>
            <a:blip r:embed="rId2"/>
            <a:stretch>
              <a:fillRect l="-211" r="-211"/>
            </a:stretch>
          </a:blipFill>
        </p:spPr>
        <p:txBody>
          <a:bodyPr/>
          <a:lstStyle/>
          <a:p>
            <a:endParaRPr lang="en-US"/>
          </a:p>
        </p:txBody>
      </p:sp>
      <p:sp>
        <p:nvSpPr>
          <p:cNvPr id="9" name="Freeform 9"/>
          <p:cNvSpPr/>
          <p:nvPr/>
        </p:nvSpPr>
        <p:spPr>
          <a:xfrm>
            <a:off x="5937402" y="4274098"/>
            <a:ext cx="1413270" cy="1413270"/>
          </a:xfrm>
          <a:custGeom>
            <a:avLst/>
            <a:gdLst/>
            <a:ahLst/>
            <a:cxnLst/>
            <a:rect l="l" t="t" r="r" b="b"/>
            <a:pathLst>
              <a:path w="1413270" h="1413270">
                <a:moveTo>
                  <a:pt x="0" y="0"/>
                </a:moveTo>
                <a:lnTo>
                  <a:pt x="1413271" y="0"/>
                </a:lnTo>
                <a:lnTo>
                  <a:pt x="1413271" y="1413270"/>
                </a:lnTo>
                <a:lnTo>
                  <a:pt x="0" y="1413270"/>
                </a:lnTo>
                <a:lnTo>
                  <a:pt x="0" y="0"/>
                </a:lnTo>
                <a:close/>
              </a:path>
            </a:pathLst>
          </a:custGeom>
          <a:blipFill>
            <a:blip r:embed="rId3"/>
            <a:stretch>
              <a:fillRect/>
            </a:stretch>
          </a:blipFill>
        </p:spPr>
        <p:txBody>
          <a:bodyPr/>
          <a:lstStyle/>
          <a:p>
            <a:endParaRPr lang="en-US"/>
          </a:p>
        </p:txBody>
      </p:sp>
      <p:sp>
        <p:nvSpPr>
          <p:cNvPr id="11" name="TextBox 11"/>
          <p:cNvSpPr txBox="1"/>
          <p:nvPr/>
        </p:nvSpPr>
        <p:spPr>
          <a:xfrm>
            <a:off x="7300050" y="4761645"/>
            <a:ext cx="7192764" cy="1094740"/>
          </a:xfrm>
          <a:prstGeom prst="rect">
            <a:avLst/>
          </a:prstGeom>
        </p:spPr>
        <p:txBody>
          <a:bodyPr lIns="0" tIns="0" rIns="0" bIns="0" rtlCol="0" anchor="t">
            <a:spAutoFit/>
          </a:bodyPr>
          <a:lstStyle/>
          <a:p>
            <a:pPr algn="ctr">
              <a:lnSpc>
                <a:spcPts val="8959"/>
              </a:lnSpc>
              <a:spcBef>
                <a:spcPct val="0"/>
              </a:spcBef>
            </a:pPr>
            <a:r>
              <a:rPr lang="en-US" sz="6399">
                <a:solidFill>
                  <a:srgbClr val="39416C"/>
                </a:solidFill>
                <a:latin typeface="Elephant"/>
                <a:ea typeface="Elephant"/>
                <a:cs typeface="Elephant"/>
                <a:sym typeface="Elephant"/>
              </a:rPr>
              <a:t>Think-Pair-Share</a:t>
            </a:r>
          </a:p>
        </p:txBody>
      </p:sp>
      <p:sp>
        <p:nvSpPr>
          <p:cNvPr id="12" name="AutoShape 12"/>
          <p:cNvSpPr/>
          <p:nvPr/>
        </p:nvSpPr>
        <p:spPr>
          <a:xfrm flipV="1">
            <a:off x="10896751" y="5839716"/>
            <a:ext cx="3484188" cy="0"/>
          </a:xfrm>
          <a:prstGeom prst="line">
            <a:avLst/>
          </a:prstGeom>
          <a:ln w="66675" cap="flat">
            <a:solidFill>
              <a:srgbClr val="E5FF60"/>
            </a:solidFill>
            <a:prstDash val="solid"/>
            <a:headEnd type="none" w="sm" len="sm"/>
            <a:tailEnd type="triangle" w="lg" len="med"/>
          </a:ln>
        </p:spPr>
        <p:txBody>
          <a:bodyPr/>
          <a:lstStyle/>
          <a:p>
            <a:endParaRPr lang="en-US"/>
          </a:p>
        </p:txBody>
      </p:sp>
      <p:sp>
        <p:nvSpPr>
          <p:cNvPr id="13" name="Freeform 13"/>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4"/>
            <a:stretch>
              <a:fillRect/>
            </a:stretch>
          </a:blipFill>
        </p:spPr>
        <p:txBody>
          <a:bodyPr/>
          <a:lstStyle/>
          <a:p>
            <a:endParaRPr lang="en-US"/>
          </a:p>
        </p:txBody>
      </p:sp>
      <p:sp>
        <p:nvSpPr>
          <p:cNvPr id="14" name="Freeform 14"/>
          <p:cNvSpPr/>
          <p:nvPr/>
        </p:nvSpPr>
        <p:spPr>
          <a:xfrm>
            <a:off x="908909" y="4512740"/>
            <a:ext cx="2211199" cy="2126382"/>
          </a:xfrm>
          <a:custGeom>
            <a:avLst/>
            <a:gdLst/>
            <a:ahLst/>
            <a:cxnLst/>
            <a:rect l="l" t="t" r="r" b="b"/>
            <a:pathLst>
              <a:path w="2211199" h="2126382">
                <a:moveTo>
                  <a:pt x="0" y="0"/>
                </a:moveTo>
                <a:lnTo>
                  <a:pt x="2211199" y="0"/>
                </a:lnTo>
                <a:lnTo>
                  <a:pt x="2211199" y="2126381"/>
                </a:lnTo>
                <a:lnTo>
                  <a:pt x="0" y="2126381"/>
                </a:lnTo>
                <a:lnTo>
                  <a:pt x="0" y="0"/>
                </a:lnTo>
                <a:close/>
              </a:path>
            </a:pathLst>
          </a:custGeom>
          <a:blipFill>
            <a:blip r:embed="rId5"/>
            <a:stretch>
              <a:fillRect/>
            </a:stretch>
          </a:blipFill>
        </p:spPr>
        <p:txBody>
          <a:bodyPr/>
          <a:lstStyle/>
          <a:p>
            <a:endParaRPr lang="en-US"/>
          </a:p>
        </p:txBody>
      </p:sp>
      <p:sp>
        <p:nvSpPr>
          <p:cNvPr id="15" name="TextBox 15"/>
          <p:cNvSpPr txBox="1"/>
          <p:nvPr/>
        </p:nvSpPr>
        <p:spPr>
          <a:xfrm>
            <a:off x="187497" y="109952"/>
            <a:ext cx="9692287" cy="1184737"/>
          </a:xfrm>
          <a:prstGeom prst="rect">
            <a:avLst/>
          </a:prstGeom>
        </p:spPr>
        <p:txBody>
          <a:bodyPr lIns="0" tIns="0" rIns="0" bIns="0" rtlCol="0" anchor="t">
            <a:spAutoFit/>
          </a:bodyPr>
          <a:lstStyle/>
          <a:p>
            <a:pPr algn="l">
              <a:lnSpc>
                <a:spcPts val="9774"/>
              </a:lnSpc>
              <a:spcBef>
                <a:spcPct val="0"/>
              </a:spcBef>
            </a:pPr>
            <a:r>
              <a:rPr lang="en-US" sz="6981">
                <a:solidFill>
                  <a:srgbClr val="39416C"/>
                </a:solidFill>
                <a:latin typeface="Elephant"/>
                <a:ea typeface="Elephant"/>
                <a:cs typeface="Elephant"/>
                <a:sym typeface="Elephant"/>
              </a:rPr>
              <a:t>Shared Reflection</a:t>
            </a:r>
          </a:p>
        </p:txBody>
      </p:sp>
      <p:sp>
        <p:nvSpPr>
          <p:cNvPr id="16" name="TextBox 16"/>
          <p:cNvSpPr txBox="1"/>
          <p:nvPr/>
        </p:nvSpPr>
        <p:spPr>
          <a:xfrm rot="-1530951">
            <a:off x="-173630" y="2179988"/>
            <a:ext cx="5162235" cy="1377949"/>
          </a:xfrm>
          <a:prstGeom prst="rect">
            <a:avLst/>
          </a:prstGeom>
        </p:spPr>
        <p:txBody>
          <a:bodyPr lIns="0" tIns="0" rIns="0" bIns="0" rtlCol="0" anchor="t">
            <a:spAutoFit/>
          </a:bodyPr>
          <a:lstStyle/>
          <a:p>
            <a:pPr algn="ctr">
              <a:lnSpc>
                <a:spcPts val="11200"/>
              </a:lnSpc>
              <a:spcBef>
                <a:spcPct val="0"/>
              </a:spcBef>
            </a:pPr>
            <a:r>
              <a:rPr lang="en-US" sz="8000">
                <a:solidFill>
                  <a:srgbClr val="FFFFFF"/>
                </a:solidFill>
                <a:latin typeface="Elephant"/>
                <a:ea typeface="Elephant"/>
                <a:cs typeface="Elephant"/>
                <a:sym typeface="Elephant"/>
              </a:rPr>
              <a:t>What’s</a:t>
            </a:r>
          </a:p>
        </p:txBody>
      </p:sp>
      <p:sp>
        <p:nvSpPr>
          <p:cNvPr id="17" name="TextBox 17"/>
          <p:cNvSpPr txBox="1"/>
          <p:nvPr/>
        </p:nvSpPr>
        <p:spPr>
          <a:xfrm rot="-1572874">
            <a:off x="-784965" y="2955912"/>
            <a:ext cx="8518870" cy="1368426"/>
          </a:xfrm>
          <a:prstGeom prst="rect">
            <a:avLst/>
          </a:prstGeom>
        </p:spPr>
        <p:txBody>
          <a:bodyPr lIns="0" tIns="0" rIns="0" bIns="0" rtlCol="0" anchor="t">
            <a:spAutoFit/>
          </a:bodyPr>
          <a:lstStyle/>
          <a:p>
            <a:pPr algn="ctr">
              <a:lnSpc>
                <a:spcPts val="11199"/>
              </a:lnSpc>
            </a:pPr>
            <a:r>
              <a:rPr lang="en-US" sz="7999">
                <a:solidFill>
                  <a:srgbClr val="39416C"/>
                </a:solidFill>
                <a:latin typeface="Jost"/>
                <a:ea typeface="Jost"/>
                <a:cs typeface="Jost"/>
                <a:sym typeface="Jost"/>
              </a:rPr>
              <a:t>Next?</a:t>
            </a:r>
          </a:p>
        </p:txBody>
      </p:sp>
      <p:sp>
        <p:nvSpPr>
          <p:cNvPr id="18" name="TextBox 18"/>
          <p:cNvSpPr txBox="1"/>
          <p:nvPr/>
        </p:nvSpPr>
        <p:spPr>
          <a:xfrm>
            <a:off x="4663404" y="6443836"/>
            <a:ext cx="12908621" cy="2909316"/>
          </a:xfrm>
          <a:prstGeom prst="rect">
            <a:avLst/>
          </a:prstGeom>
        </p:spPr>
        <p:txBody>
          <a:bodyPr lIns="0" tIns="0" rIns="0" bIns="0" rtlCol="0" anchor="t">
            <a:spAutoFit/>
          </a:bodyPr>
          <a:lstStyle/>
          <a:p>
            <a:pPr algn="ctr">
              <a:lnSpc>
                <a:spcPts val="7632"/>
              </a:lnSpc>
            </a:pPr>
            <a:r>
              <a:rPr lang="en-US" sz="7200">
                <a:solidFill>
                  <a:srgbClr val="545454"/>
                </a:solidFill>
                <a:latin typeface="Jost"/>
                <a:ea typeface="Jost"/>
                <a:cs typeface="Jost"/>
                <a:sym typeface="Jost"/>
              </a:rPr>
              <a:t>How can we continue to show gratitude towards people we are grateful for?</a:t>
            </a:r>
          </a:p>
        </p:txBody>
      </p:sp>
      <p:pic>
        <p:nvPicPr>
          <p:cNvPr id="19" name="Picture 18">
            <a:extLst>
              <a:ext uri="{FF2B5EF4-FFF2-40B4-BE49-F238E27FC236}">
                <a16:creationId xmlns:a16="http://schemas.microsoft.com/office/drawing/2014/main" id="{1DE9ADFA-A38F-73CF-78DC-F17344AA52B9}"/>
              </a:ext>
            </a:extLst>
          </p:cNvPr>
          <p:cNvPicPr/>
          <p:nvPr/>
        </p:nvPicPr>
        <p:blipFill>
          <a:blip r:embed="rId6">
            <a:clrChange>
              <a:clrFrom>
                <a:srgbClr val="FFFFFF"/>
              </a:clrFrom>
              <a:clrTo>
                <a:srgbClr val="FFFFFF">
                  <a:alpha val="0"/>
                </a:srgbClr>
              </a:clrTo>
            </a:clrChange>
          </a:blip>
          <a:stretch>
            <a:fillRect/>
          </a:stretch>
        </p:blipFill>
        <p:spPr>
          <a:xfrm>
            <a:off x="14498726" y="4537244"/>
            <a:ext cx="989806" cy="86627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110312"/>
            <a:ext cx="18288000" cy="1740892"/>
          </a:xfrm>
          <a:custGeom>
            <a:avLst/>
            <a:gdLst/>
            <a:ahLst/>
            <a:cxnLst/>
            <a:rect l="l" t="t" r="r" b="b"/>
            <a:pathLst>
              <a:path w="18802350" h="3374988">
                <a:moveTo>
                  <a:pt x="0" y="0"/>
                </a:moveTo>
                <a:lnTo>
                  <a:pt x="18802350" y="0"/>
                </a:lnTo>
                <a:lnTo>
                  <a:pt x="18802350" y="3374988"/>
                </a:lnTo>
                <a:lnTo>
                  <a:pt x="0" y="33749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a:grpSpLocks noGrp="1" noUngrp="1" noRot="1" noMove="1" noResize="1"/>
          </p:cNvGrpSpPr>
          <p:nvPr/>
        </p:nvGrpSpPr>
        <p:grpSpPr>
          <a:xfrm>
            <a:off x="15750678" y="123152"/>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4"/>
              <a:stretch>
                <a:fillRect t="-18" r="1" b="-16"/>
              </a:stretch>
            </a:blipFill>
          </p:spPr>
          <p:txBody>
            <a:bodyPr/>
            <a:lstStyle/>
            <a:p>
              <a:endParaRPr lang="en-US"/>
            </a:p>
          </p:txBody>
        </p:sp>
      </p:grpSp>
      <p:grpSp>
        <p:nvGrpSpPr>
          <p:cNvPr id="26" name="Group 13">
            <a:extLst>
              <a:ext uri="{FF2B5EF4-FFF2-40B4-BE49-F238E27FC236}">
                <a16:creationId xmlns:a16="http://schemas.microsoft.com/office/drawing/2014/main" id="{06778C9F-7478-6748-4C7B-30D443A559C6}"/>
              </a:ext>
            </a:extLst>
          </p:cNvPr>
          <p:cNvGrpSpPr/>
          <p:nvPr/>
        </p:nvGrpSpPr>
        <p:grpSpPr>
          <a:xfrm>
            <a:off x="160544" y="5880263"/>
            <a:ext cx="8649144" cy="4093955"/>
            <a:chOff x="0" y="0"/>
            <a:chExt cx="2277964" cy="1078243"/>
          </a:xfrm>
        </p:grpSpPr>
        <p:sp>
          <p:nvSpPr>
            <p:cNvPr id="27" name="Freeform 14">
              <a:extLst>
                <a:ext uri="{FF2B5EF4-FFF2-40B4-BE49-F238E27FC236}">
                  <a16:creationId xmlns:a16="http://schemas.microsoft.com/office/drawing/2014/main" id="{DAB1D459-2F97-540D-6CB2-137033B77B03}"/>
                </a:ext>
              </a:extLst>
            </p:cNvPr>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28" name="TextBox 15">
              <a:extLst>
                <a:ext uri="{FF2B5EF4-FFF2-40B4-BE49-F238E27FC236}">
                  <a16:creationId xmlns:a16="http://schemas.microsoft.com/office/drawing/2014/main" id="{74BA0765-DCAB-6BF9-D78C-550E05562ADF}"/>
                </a:ext>
              </a:extLst>
            </p:cNvPr>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23" name="Group 10">
            <a:extLst>
              <a:ext uri="{FF2B5EF4-FFF2-40B4-BE49-F238E27FC236}">
                <a16:creationId xmlns:a16="http://schemas.microsoft.com/office/drawing/2014/main" id="{FC01B612-A0B5-F329-E42C-0E8E8645A274}"/>
              </a:ext>
            </a:extLst>
          </p:cNvPr>
          <p:cNvGrpSpPr/>
          <p:nvPr/>
        </p:nvGrpSpPr>
        <p:grpSpPr>
          <a:xfrm>
            <a:off x="9126643" y="1636113"/>
            <a:ext cx="8649144" cy="4093955"/>
            <a:chOff x="0" y="0"/>
            <a:chExt cx="2277964" cy="1078243"/>
          </a:xfrm>
        </p:grpSpPr>
        <p:sp>
          <p:nvSpPr>
            <p:cNvPr id="24" name="Freeform 11">
              <a:extLst>
                <a:ext uri="{FF2B5EF4-FFF2-40B4-BE49-F238E27FC236}">
                  <a16:creationId xmlns:a16="http://schemas.microsoft.com/office/drawing/2014/main" id="{0EA74B69-CA86-EC22-ADFC-C3B94A9E4A1F}"/>
                </a:ext>
              </a:extLst>
            </p:cNvPr>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25" name="TextBox 12">
              <a:extLst>
                <a:ext uri="{FF2B5EF4-FFF2-40B4-BE49-F238E27FC236}">
                  <a16:creationId xmlns:a16="http://schemas.microsoft.com/office/drawing/2014/main" id="{F72870B0-96DD-9ADC-C11D-7317CD0D9529}"/>
                </a:ext>
              </a:extLst>
            </p:cNvPr>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29" name="Group 16">
            <a:extLst>
              <a:ext uri="{FF2B5EF4-FFF2-40B4-BE49-F238E27FC236}">
                <a16:creationId xmlns:a16="http://schemas.microsoft.com/office/drawing/2014/main" id="{0589A309-BCE5-F710-5D26-139101A86F6C}"/>
              </a:ext>
            </a:extLst>
          </p:cNvPr>
          <p:cNvGrpSpPr/>
          <p:nvPr/>
        </p:nvGrpSpPr>
        <p:grpSpPr>
          <a:xfrm>
            <a:off x="9144000" y="5880263"/>
            <a:ext cx="8649144" cy="4093955"/>
            <a:chOff x="0" y="0"/>
            <a:chExt cx="2277964" cy="1078243"/>
          </a:xfrm>
        </p:grpSpPr>
        <p:sp>
          <p:nvSpPr>
            <p:cNvPr id="30" name="Freeform 17">
              <a:extLst>
                <a:ext uri="{FF2B5EF4-FFF2-40B4-BE49-F238E27FC236}">
                  <a16:creationId xmlns:a16="http://schemas.microsoft.com/office/drawing/2014/main" id="{20592E68-9A5A-CEB0-84FC-970E3188E4C0}"/>
                </a:ext>
              </a:extLst>
            </p:cNvPr>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31" name="TextBox 18">
              <a:extLst>
                <a:ext uri="{FF2B5EF4-FFF2-40B4-BE49-F238E27FC236}">
                  <a16:creationId xmlns:a16="http://schemas.microsoft.com/office/drawing/2014/main" id="{2FEBAD25-B2B3-09B4-871F-2AD50C335CDA}"/>
                </a:ext>
              </a:extLst>
            </p:cNvPr>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grpSp>
        <p:nvGrpSpPr>
          <p:cNvPr id="32" name="Group 19">
            <a:extLst>
              <a:ext uri="{FF2B5EF4-FFF2-40B4-BE49-F238E27FC236}">
                <a16:creationId xmlns:a16="http://schemas.microsoft.com/office/drawing/2014/main" id="{5E83BAB4-A102-1A8D-64F4-F98B9F4A858E}"/>
              </a:ext>
            </a:extLst>
          </p:cNvPr>
          <p:cNvGrpSpPr/>
          <p:nvPr/>
        </p:nvGrpSpPr>
        <p:grpSpPr>
          <a:xfrm>
            <a:off x="198996" y="1616026"/>
            <a:ext cx="8649144" cy="4093955"/>
            <a:chOff x="0" y="0"/>
            <a:chExt cx="2277964" cy="1078243"/>
          </a:xfrm>
        </p:grpSpPr>
        <p:sp>
          <p:nvSpPr>
            <p:cNvPr id="33" name="Freeform 20">
              <a:extLst>
                <a:ext uri="{FF2B5EF4-FFF2-40B4-BE49-F238E27FC236}">
                  <a16:creationId xmlns:a16="http://schemas.microsoft.com/office/drawing/2014/main" id="{D9F6EBA6-0450-8B89-D3F9-B01C5AB47648}"/>
                </a:ext>
              </a:extLst>
            </p:cNvPr>
            <p:cNvSpPr/>
            <p:nvPr/>
          </p:nvSpPr>
          <p:spPr>
            <a:xfrm>
              <a:off x="0" y="0"/>
              <a:ext cx="2277964" cy="1078243"/>
            </a:xfrm>
            <a:custGeom>
              <a:avLst/>
              <a:gdLst/>
              <a:ahLst/>
              <a:cxnLst/>
              <a:rect l="l" t="t" r="r" b="b"/>
              <a:pathLst>
                <a:path w="2277964" h="1078243">
                  <a:moveTo>
                    <a:pt x="45651" y="0"/>
                  </a:moveTo>
                  <a:lnTo>
                    <a:pt x="2232314" y="0"/>
                  </a:lnTo>
                  <a:cubicBezTo>
                    <a:pt x="2244421" y="0"/>
                    <a:pt x="2256032" y="4810"/>
                    <a:pt x="2264593" y="13371"/>
                  </a:cubicBezTo>
                  <a:cubicBezTo>
                    <a:pt x="2273154" y="21932"/>
                    <a:pt x="2277964" y="33543"/>
                    <a:pt x="2277964" y="45651"/>
                  </a:cubicBezTo>
                  <a:lnTo>
                    <a:pt x="2277964" y="1032593"/>
                  </a:lnTo>
                  <a:cubicBezTo>
                    <a:pt x="2277964" y="1057805"/>
                    <a:pt x="2257526" y="1078243"/>
                    <a:pt x="2232314" y="1078243"/>
                  </a:cubicBezTo>
                  <a:lnTo>
                    <a:pt x="45651" y="1078243"/>
                  </a:lnTo>
                  <a:cubicBezTo>
                    <a:pt x="20438" y="1078243"/>
                    <a:pt x="0" y="1057805"/>
                    <a:pt x="0" y="1032593"/>
                  </a:cubicBezTo>
                  <a:lnTo>
                    <a:pt x="0" y="45651"/>
                  </a:lnTo>
                  <a:cubicBezTo>
                    <a:pt x="0" y="20438"/>
                    <a:pt x="20438" y="0"/>
                    <a:pt x="45651" y="0"/>
                  </a:cubicBezTo>
                  <a:close/>
                </a:path>
              </a:pathLst>
            </a:custGeom>
            <a:solidFill>
              <a:srgbClr val="FFFFFF"/>
            </a:solidFill>
            <a:ln w="66675" cap="rnd">
              <a:solidFill>
                <a:srgbClr val="FF7E6E"/>
              </a:solidFill>
              <a:prstDash val="solid"/>
              <a:round/>
            </a:ln>
          </p:spPr>
          <p:txBody>
            <a:bodyPr/>
            <a:lstStyle/>
            <a:p>
              <a:endParaRPr lang="en-US"/>
            </a:p>
          </p:txBody>
        </p:sp>
        <p:sp>
          <p:nvSpPr>
            <p:cNvPr id="34" name="TextBox 21">
              <a:extLst>
                <a:ext uri="{FF2B5EF4-FFF2-40B4-BE49-F238E27FC236}">
                  <a16:creationId xmlns:a16="http://schemas.microsoft.com/office/drawing/2014/main" id="{0EF103A5-2D40-9AE5-6613-E117423621D3}"/>
                </a:ext>
              </a:extLst>
            </p:cNvPr>
            <p:cNvSpPr txBox="1"/>
            <p:nvPr/>
          </p:nvSpPr>
          <p:spPr>
            <a:xfrm>
              <a:off x="0" y="-38100"/>
              <a:ext cx="2277964" cy="1116343"/>
            </a:xfrm>
            <a:prstGeom prst="rect">
              <a:avLst/>
            </a:prstGeom>
          </p:spPr>
          <p:txBody>
            <a:bodyPr lIns="50800" tIns="50800" rIns="50800" bIns="50800" rtlCol="0" anchor="ctr"/>
            <a:lstStyle/>
            <a:p>
              <a:pPr algn="ctr">
                <a:lnSpc>
                  <a:spcPts val="2659"/>
                </a:lnSpc>
              </a:pPr>
              <a:endParaRPr/>
            </a:p>
          </p:txBody>
        </p:sp>
      </p:grpSp>
      <p:sp>
        <p:nvSpPr>
          <p:cNvPr id="35" name="TextBox 22">
            <a:extLst>
              <a:ext uri="{FF2B5EF4-FFF2-40B4-BE49-F238E27FC236}">
                <a16:creationId xmlns:a16="http://schemas.microsoft.com/office/drawing/2014/main" id="{72E85CD9-5AD8-B164-87B4-BA0DCA7A1F17}"/>
              </a:ext>
            </a:extLst>
          </p:cNvPr>
          <p:cNvSpPr txBox="1"/>
          <p:nvPr/>
        </p:nvSpPr>
        <p:spPr>
          <a:xfrm>
            <a:off x="451796" y="1725295"/>
            <a:ext cx="7273617" cy="737446"/>
          </a:xfrm>
          <a:prstGeom prst="rect">
            <a:avLst/>
          </a:prstGeom>
        </p:spPr>
        <p:txBody>
          <a:bodyPr wrap="square" lIns="0" tIns="0" rIns="0" bIns="0" rtlCol="0" anchor="t">
            <a:spAutoFit/>
          </a:bodyPr>
          <a:lstStyle/>
          <a:p>
            <a:pPr algn="l">
              <a:lnSpc>
                <a:spcPts val="6300"/>
              </a:lnSpc>
              <a:spcBef>
                <a:spcPct val="0"/>
              </a:spcBef>
            </a:pPr>
            <a:r>
              <a:rPr lang="en-US" sz="3200">
                <a:solidFill>
                  <a:srgbClr val="39416C"/>
                </a:solidFill>
                <a:latin typeface="Elephant"/>
                <a:ea typeface="Elephant"/>
                <a:cs typeface="Elephant"/>
                <a:sym typeface="Elephant"/>
              </a:rPr>
              <a:t>How did my classmates feel?</a:t>
            </a:r>
          </a:p>
        </p:txBody>
      </p:sp>
      <p:sp>
        <p:nvSpPr>
          <p:cNvPr id="36" name="Freeform 23">
            <a:extLst>
              <a:ext uri="{FF2B5EF4-FFF2-40B4-BE49-F238E27FC236}">
                <a16:creationId xmlns:a16="http://schemas.microsoft.com/office/drawing/2014/main" id="{154AB70A-0D2B-14F3-E8A0-70D13C8402AF}"/>
              </a:ext>
            </a:extLst>
          </p:cNvPr>
          <p:cNvSpPr/>
          <p:nvPr/>
        </p:nvSpPr>
        <p:spPr>
          <a:xfrm flipH="1">
            <a:off x="6514317" y="3288368"/>
            <a:ext cx="4667648" cy="4427502"/>
          </a:xfrm>
          <a:custGeom>
            <a:avLst/>
            <a:gdLst/>
            <a:ahLst/>
            <a:cxnLst/>
            <a:rect l="l" t="t" r="r" b="b"/>
            <a:pathLst>
              <a:path w="4667648" h="4427502">
                <a:moveTo>
                  <a:pt x="4667648" y="0"/>
                </a:moveTo>
                <a:lnTo>
                  <a:pt x="0" y="0"/>
                </a:lnTo>
                <a:lnTo>
                  <a:pt x="0" y="4427502"/>
                </a:lnTo>
                <a:lnTo>
                  <a:pt x="4667648" y="4427502"/>
                </a:lnTo>
                <a:lnTo>
                  <a:pt x="4667648" y="0"/>
                </a:lnTo>
                <a:close/>
              </a:path>
            </a:pathLst>
          </a:custGeom>
          <a:blipFill>
            <a:blip r:embed="rId5"/>
            <a:stretch>
              <a:fillRect t="-690" b="-690"/>
            </a:stretch>
          </a:blipFill>
        </p:spPr>
        <p:txBody>
          <a:bodyPr/>
          <a:lstStyle/>
          <a:p>
            <a:endParaRPr lang="en-US"/>
          </a:p>
        </p:txBody>
      </p:sp>
      <p:sp>
        <p:nvSpPr>
          <p:cNvPr id="37" name="TextBox 24">
            <a:extLst>
              <a:ext uri="{FF2B5EF4-FFF2-40B4-BE49-F238E27FC236}">
                <a16:creationId xmlns:a16="http://schemas.microsoft.com/office/drawing/2014/main" id="{31BD1AC3-A7FC-6E9A-AC1C-3A0C7A53C1AC}"/>
              </a:ext>
            </a:extLst>
          </p:cNvPr>
          <p:cNvSpPr txBox="1"/>
          <p:nvPr/>
        </p:nvSpPr>
        <p:spPr>
          <a:xfrm>
            <a:off x="7499198" y="4530090"/>
            <a:ext cx="2072405" cy="613410"/>
          </a:xfrm>
          <a:prstGeom prst="rect">
            <a:avLst/>
          </a:prstGeom>
        </p:spPr>
        <p:txBody>
          <a:bodyPr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Our</a:t>
            </a:r>
          </a:p>
        </p:txBody>
      </p:sp>
      <p:sp>
        <p:nvSpPr>
          <p:cNvPr id="38" name="TextBox 25">
            <a:extLst>
              <a:ext uri="{FF2B5EF4-FFF2-40B4-BE49-F238E27FC236}">
                <a16:creationId xmlns:a16="http://schemas.microsoft.com/office/drawing/2014/main" id="{0B37679F-7517-2342-244C-DB44BFA9F3D7}"/>
              </a:ext>
            </a:extLst>
          </p:cNvPr>
          <p:cNvSpPr txBox="1"/>
          <p:nvPr/>
        </p:nvSpPr>
        <p:spPr>
          <a:xfrm>
            <a:off x="8322486" y="5679605"/>
            <a:ext cx="2595242" cy="612412"/>
          </a:xfrm>
          <a:prstGeom prst="rect">
            <a:avLst/>
          </a:prstGeom>
        </p:spPr>
        <p:txBody>
          <a:bodyPr wrap="square" lIns="0" tIns="0" rIns="0" bIns="0" rtlCol="0" anchor="t">
            <a:spAutoFit/>
          </a:bodyPr>
          <a:lstStyle/>
          <a:p>
            <a:pPr algn="l">
              <a:lnSpc>
                <a:spcPts val="5040"/>
              </a:lnSpc>
              <a:spcBef>
                <a:spcPct val="0"/>
              </a:spcBef>
            </a:pPr>
            <a:r>
              <a:rPr lang="en-US" sz="3600">
                <a:solidFill>
                  <a:srgbClr val="39416C"/>
                </a:solidFill>
                <a:latin typeface="Elephant"/>
                <a:ea typeface="Elephant"/>
                <a:cs typeface="Elephant"/>
                <a:sym typeface="Elephant"/>
              </a:rPr>
              <a:t>Reflection</a:t>
            </a:r>
          </a:p>
        </p:txBody>
      </p:sp>
      <p:sp>
        <p:nvSpPr>
          <p:cNvPr id="39" name="TextBox 26">
            <a:extLst>
              <a:ext uri="{FF2B5EF4-FFF2-40B4-BE49-F238E27FC236}">
                <a16:creationId xmlns:a16="http://schemas.microsoft.com/office/drawing/2014/main" id="{BE1DB708-E240-799E-C2E6-D399B1E1BE57}"/>
              </a:ext>
            </a:extLst>
          </p:cNvPr>
          <p:cNvSpPr txBox="1"/>
          <p:nvPr/>
        </p:nvSpPr>
        <p:spPr>
          <a:xfrm>
            <a:off x="7464757" y="4785523"/>
            <a:ext cx="3289604" cy="1094740"/>
          </a:xfrm>
          <a:prstGeom prst="rect">
            <a:avLst/>
          </a:prstGeom>
        </p:spPr>
        <p:txBody>
          <a:bodyPr lIns="0" tIns="0" rIns="0" bIns="0" rtlCol="0" anchor="t">
            <a:spAutoFit/>
          </a:bodyPr>
          <a:lstStyle/>
          <a:p>
            <a:pPr algn="ctr">
              <a:lnSpc>
                <a:spcPts val="8959"/>
              </a:lnSpc>
            </a:pPr>
            <a:r>
              <a:rPr lang="en-US" sz="6399">
                <a:solidFill>
                  <a:srgbClr val="39416C"/>
                </a:solidFill>
                <a:latin typeface="Jost"/>
                <a:ea typeface="Jost"/>
                <a:cs typeface="Jost"/>
                <a:sym typeface="Jost"/>
              </a:rPr>
              <a:t>Gratitude</a:t>
            </a:r>
          </a:p>
        </p:txBody>
      </p:sp>
      <p:sp>
        <p:nvSpPr>
          <p:cNvPr id="22" name="Freeform 13">
            <a:extLst>
              <a:ext uri="{FF2B5EF4-FFF2-40B4-BE49-F238E27FC236}">
                <a16:creationId xmlns:a16="http://schemas.microsoft.com/office/drawing/2014/main" id="{7263919B-3F62-4421-F220-F86066CC464A}"/>
              </a:ext>
            </a:extLst>
          </p:cNvPr>
          <p:cNvSpPr>
            <a:spLocks noGrp="1" noRot="1" noMove="1" noResize="1" noEditPoints="1" noAdjustHandles="1" noChangeArrowheads="1" noChangeShapeType="1"/>
          </p:cNvSpPr>
          <p:nvPr/>
        </p:nvSpPr>
        <p:spPr>
          <a:xfrm rot="5400000" flipV="1">
            <a:off x="11843164" y="-1186993"/>
            <a:ext cx="439804" cy="5246408"/>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6"/>
            <a:stretch>
              <a:fillRect l="-668729"/>
            </a:stretch>
          </a:blipFill>
        </p:spPr>
        <p:txBody>
          <a:bodyPr/>
          <a:lstStyle/>
          <a:p>
            <a:endParaRPr lang="en-US"/>
          </a:p>
        </p:txBody>
      </p:sp>
      <p:sp>
        <p:nvSpPr>
          <p:cNvPr id="43" name="TextBox 22">
            <a:extLst>
              <a:ext uri="{FF2B5EF4-FFF2-40B4-BE49-F238E27FC236}">
                <a16:creationId xmlns:a16="http://schemas.microsoft.com/office/drawing/2014/main" id="{F8D875B7-C567-4EA2-5FAE-87B551B234F7}"/>
              </a:ext>
            </a:extLst>
          </p:cNvPr>
          <p:cNvSpPr txBox="1"/>
          <p:nvPr/>
        </p:nvSpPr>
        <p:spPr>
          <a:xfrm>
            <a:off x="9380430" y="1692716"/>
            <a:ext cx="8958181" cy="737446"/>
          </a:xfrm>
          <a:prstGeom prst="rect">
            <a:avLst/>
          </a:prstGeom>
        </p:spPr>
        <p:txBody>
          <a:bodyPr wrap="square" lIns="0" tIns="0" rIns="0" bIns="0" rtlCol="0" anchor="t">
            <a:spAutoFit/>
          </a:bodyPr>
          <a:lstStyle/>
          <a:p>
            <a:pPr algn="l">
              <a:lnSpc>
                <a:spcPts val="6300"/>
              </a:lnSpc>
              <a:spcBef>
                <a:spcPct val="0"/>
              </a:spcBef>
            </a:pPr>
            <a:r>
              <a:rPr lang="en-US" sz="3200">
                <a:solidFill>
                  <a:srgbClr val="39416C"/>
                </a:solidFill>
                <a:latin typeface="Elephant"/>
                <a:ea typeface="Elephant"/>
                <a:cs typeface="Elephant"/>
                <a:sym typeface="Elephant"/>
              </a:rPr>
              <a:t>What have we learned about gratitude?</a:t>
            </a:r>
          </a:p>
        </p:txBody>
      </p:sp>
      <p:sp>
        <p:nvSpPr>
          <p:cNvPr id="44" name="TextBox 22">
            <a:extLst>
              <a:ext uri="{FF2B5EF4-FFF2-40B4-BE49-F238E27FC236}">
                <a16:creationId xmlns:a16="http://schemas.microsoft.com/office/drawing/2014/main" id="{6D32D330-E9D8-04BD-CA0B-B2B879FF1F77}"/>
              </a:ext>
            </a:extLst>
          </p:cNvPr>
          <p:cNvSpPr txBox="1"/>
          <p:nvPr/>
        </p:nvSpPr>
        <p:spPr>
          <a:xfrm>
            <a:off x="337684" y="5805024"/>
            <a:ext cx="7273617" cy="737446"/>
          </a:xfrm>
          <a:prstGeom prst="rect">
            <a:avLst/>
          </a:prstGeom>
        </p:spPr>
        <p:txBody>
          <a:bodyPr wrap="square" lIns="0" tIns="0" rIns="0" bIns="0" rtlCol="0" anchor="t">
            <a:spAutoFit/>
          </a:bodyPr>
          <a:lstStyle/>
          <a:p>
            <a:pPr algn="l">
              <a:lnSpc>
                <a:spcPts val="6300"/>
              </a:lnSpc>
              <a:spcBef>
                <a:spcPct val="0"/>
              </a:spcBef>
            </a:pPr>
            <a:r>
              <a:rPr lang="en-US" sz="3200">
                <a:solidFill>
                  <a:srgbClr val="39416C"/>
                </a:solidFill>
                <a:latin typeface="Elephant"/>
                <a:ea typeface="Elephant"/>
                <a:cs typeface="Elephant"/>
                <a:sym typeface="Elephant"/>
              </a:rPr>
              <a:t>Were there challenges?</a:t>
            </a:r>
          </a:p>
        </p:txBody>
      </p:sp>
      <p:sp>
        <p:nvSpPr>
          <p:cNvPr id="45" name="TextBox 22">
            <a:extLst>
              <a:ext uri="{FF2B5EF4-FFF2-40B4-BE49-F238E27FC236}">
                <a16:creationId xmlns:a16="http://schemas.microsoft.com/office/drawing/2014/main" id="{7D9417AE-5BEB-628C-61AD-3606C39A7E60}"/>
              </a:ext>
            </a:extLst>
          </p:cNvPr>
          <p:cNvSpPr txBox="1"/>
          <p:nvPr/>
        </p:nvSpPr>
        <p:spPr>
          <a:xfrm>
            <a:off x="10850746" y="5786671"/>
            <a:ext cx="7273617" cy="737446"/>
          </a:xfrm>
          <a:prstGeom prst="rect">
            <a:avLst/>
          </a:prstGeom>
        </p:spPr>
        <p:txBody>
          <a:bodyPr wrap="square" lIns="0" tIns="0" rIns="0" bIns="0" rtlCol="0" anchor="t">
            <a:spAutoFit/>
          </a:bodyPr>
          <a:lstStyle/>
          <a:p>
            <a:pPr algn="l">
              <a:lnSpc>
                <a:spcPts val="6300"/>
              </a:lnSpc>
              <a:spcBef>
                <a:spcPct val="0"/>
              </a:spcBef>
            </a:pPr>
            <a:r>
              <a:rPr lang="en-US" sz="3200">
                <a:solidFill>
                  <a:srgbClr val="39416C"/>
                </a:solidFill>
                <a:latin typeface="Elephant"/>
                <a:ea typeface="Elephant"/>
                <a:cs typeface="Elephant"/>
                <a:sym typeface="Elephant"/>
              </a:rPr>
              <a:t>Was it worth it?</a:t>
            </a:r>
          </a:p>
        </p:txBody>
      </p:sp>
      <p:sp>
        <p:nvSpPr>
          <p:cNvPr id="5" name="Freeform 5"/>
          <p:cNvSpPr>
            <a:spLocks noGrp="1" noRot="1" noMove="1" noResize="1" noEditPoints="1" noAdjustHandles="1" noChangeArrowheads="1" noChangeShapeType="1"/>
          </p:cNvSpPr>
          <p:nvPr/>
        </p:nvSpPr>
        <p:spPr>
          <a:xfrm>
            <a:off x="3883141" y="-4881"/>
            <a:ext cx="10521717" cy="1274311"/>
          </a:xfrm>
          <a:custGeom>
            <a:avLst/>
            <a:gdLst/>
            <a:ahLst/>
            <a:cxnLst/>
            <a:rect l="l" t="t" r="r" b="b"/>
            <a:pathLst>
              <a:path w="10521717" h="1900492">
                <a:moveTo>
                  <a:pt x="0" y="0"/>
                </a:moveTo>
                <a:lnTo>
                  <a:pt x="10521717" y="0"/>
                </a:lnTo>
                <a:lnTo>
                  <a:pt x="10521717" y="1900492"/>
                </a:lnTo>
                <a:lnTo>
                  <a:pt x="0" y="190049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a:spLocks noGrp="1" noRot="1" noMove="1" noResize="1" noEditPoints="1" noAdjustHandles="1" noChangeArrowheads="1" noChangeShapeType="1"/>
          </p:cNvSpPr>
          <p:nvPr/>
        </p:nvSpPr>
        <p:spPr>
          <a:xfrm>
            <a:off x="5513676" y="-104445"/>
            <a:ext cx="9971504" cy="1247521"/>
          </a:xfrm>
          <a:prstGeom prst="rect">
            <a:avLst/>
          </a:prstGeom>
        </p:spPr>
        <p:txBody>
          <a:bodyPr lIns="0" tIns="0" rIns="0" bIns="0" rtlCol="0" anchor="t">
            <a:spAutoFit/>
          </a:bodyPr>
          <a:lstStyle/>
          <a:p>
            <a:pPr algn="l">
              <a:lnSpc>
                <a:spcPts val="10944"/>
              </a:lnSpc>
            </a:pPr>
            <a:r>
              <a:rPr lang="en-US" sz="6000">
                <a:solidFill>
                  <a:srgbClr val="FFFFFF"/>
                </a:solidFill>
                <a:latin typeface="Abril Fatface"/>
                <a:ea typeface="Abril Fatface"/>
                <a:cs typeface="Abril Fatface"/>
                <a:sym typeface="Abril Fatface"/>
              </a:rPr>
              <a:t>Making Connections</a:t>
            </a:r>
          </a:p>
        </p:txBody>
      </p:sp>
      <p:grpSp>
        <p:nvGrpSpPr>
          <p:cNvPr id="7" name="Group 7"/>
          <p:cNvGrpSpPr>
            <a:grpSpLocks noGrp="1" noUngrp="1" noRot="1" noMove="1" noResize="1"/>
          </p:cNvGrpSpPr>
          <p:nvPr/>
        </p:nvGrpSpPr>
        <p:grpSpPr>
          <a:xfrm>
            <a:off x="13730572" y="417977"/>
            <a:ext cx="1348615" cy="1238123"/>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8"/>
              <a:stretch>
                <a:fillRect t="-19" r="-1" b="-18"/>
              </a:stretch>
            </a:blipFill>
          </p:spPr>
          <p:txBody>
            <a:bodyPr/>
            <a:lstStyle/>
            <a:p>
              <a:endParaRPr lang="en-US"/>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88625" y="-1"/>
            <a:ext cx="8699375" cy="6255491"/>
          </a:xfrm>
          <a:custGeom>
            <a:avLst/>
            <a:gdLst/>
            <a:ahLst/>
            <a:cxnLst/>
            <a:rect l="l" t="t" r="r" b="b"/>
            <a:pathLst>
              <a:path w="10462012" h="10453582">
                <a:moveTo>
                  <a:pt x="0" y="0"/>
                </a:moveTo>
                <a:lnTo>
                  <a:pt x="10462012" y="0"/>
                </a:lnTo>
                <a:lnTo>
                  <a:pt x="10462012" y="10453582"/>
                </a:lnTo>
                <a:lnTo>
                  <a:pt x="0" y="10453582"/>
                </a:lnTo>
                <a:lnTo>
                  <a:pt x="0" y="0"/>
                </a:lnTo>
                <a:close/>
              </a:path>
            </a:pathLst>
          </a:custGeom>
          <a:blipFill>
            <a:blip r:embed="rId2"/>
            <a:stretch>
              <a:fillRect t="-67110" r="-20262"/>
            </a:stretch>
          </a:blipFill>
        </p:spPr>
        <p:txBody>
          <a:bodyPr/>
          <a:lstStyle/>
          <a:p>
            <a:endParaRPr lang="en-US"/>
          </a:p>
        </p:txBody>
      </p:sp>
      <p:sp>
        <p:nvSpPr>
          <p:cNvPr id="3" name="Freeform 3"/>
          <p:cNvSpPr/>
          <p:nvPr/>
        </p:nvSpPr>
        <p:spPr>
          <a:xfrm>
            <a:off x="0" y="1862311"/>
            <a:ext cx="10999032" cy="7158486"/>
          </a:xfrm>
          <a:custGeom>
            <a:avLst/>
            <a:gdLst/>
            <a:ahLst/>
            <a:cxnLst/>
            <a:rect l="l" t="t" r="r" b="b"/>
            <a:pathLst>
              <a:path w="10999032" h="7158486">
                <a:moveTo>
                  <a:pt x="0" y="0"/>
                </a:moveTo>
                <a:lnTo>
                  <a:pt x="10999032" y="0"/>
                </a:lnTo>
                <a:lnTo>
                  <a:pt x="10999032" y="7158486"/>
                </a:lnTo>
                <a:lnTo>
                  <a:pt x="0" y="7158486"/>
                </a:lnTo>
                <a:lnTo>
                  <a:pt x="0" y="0"/>
                </a:lnTo>
                <a:close/>
              </a:path>
            </a:pathLst>
          </a:custGeom>
          <a:blipFill>
            <a:blip r:embed="rId3"/>
            <a:stretch>
              <a:fillRect/>
            </a:stretch>
          </a:blipFill>
        </p:spPr>
        <p:txBody>
          <a:bodyPr/>
          <a:lstStyle/>
          <a:p>
            <a:endParaRPr lang="en-US"/>
          </a:p>
        </p:txBody>
      </p:sp>
      <p:sp>
        <p:nvSpPr>
          <p:cNvPr id="4" name="Freeform 4"/>
          <p:cNvSpPr/>
          <p:nvPr/>
        </p:nvSpPr>
        <p:spPr>
          <a:xfrm>
            <a:off x="11351262" y="-276628"/>
            <a:ext cx="6936738" cy="3889535"/>
          </a:xfrm>
          <a:custGeom>
            <a:avLst/>
            <a:gdLst/>
            <a:ahLst/>
            <a:cxnLst/>
            <a:rect l="l" t="t" r="r" b="b"/>
            <a:pathLst>
              <a:path w="6936738" h="3889535">
                <a:moveTo>
                  <a:pt x="0" y="0"/>
                </a:moveTo>
                <a:lnTo>
                  <a:pt x="6936738" y="0"/>
                </a:lnTo>
                <a:lnTo>
                  <a:pt x="6936738" y="3889535"/>
                </a:lnTo>
                <a:lnTo>
                  <a:pt x="0" y="3889535"/>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7054431" y="7182406"/>
            <a:ext cx="10730210" cy="738505"/>
          </a:xfrm>
          <a:prstGeom prst="rect">
            <a:avLst/>
          </a:prstGeom>
        </p:spPr>
        <p:txBody>
          <a:bodyPr lIns="0" tIns="0" rIns="0" bIns="0" rtlCol="0" anchor="t">
            <a:spAutoFit/>
          </a:bodyPr>
          <a:lstStyle/>
          <a:p>
            <a:pPr algn="ctr">
              <a:lnSpc>
                <a:spcPts val="6019"/>
              </a:lnSpc>
            </a:pPr>
            <a:r>
              <a:rPr lang="en-US" sz="4299">
                <a:solidFill>
                  <a:srgbClr val="000000"/>
                </a:solidFill>
                <a:latin typeface="Jost"/>
                <a:ea typeface="Jost"/>
                <a:cs typeface="Jost"/>
                <a:sym typeface="Jost"/>
              </a:rPr>
              <a:t>Your gratitude brought goodness to the world!</a:t>
            </a:r>
          </a:p>
        </p:txBody>
      </p:sp>
      <p:sp>
        <p:nvSpPr>
          <p:cNvPr id="6" name="TextBox 6"/>
          <p:cNvSpPr txBox="1"/>
          <p:nvPr/>
        </p:nvSpPr>
        <p:spPr>
          <a:xfrm>
            <a:off x="3095571" y="8278286"/>
            <a:ext cx="15195012" cy="742511"/>
          </a:xfrm>
          <a:prstGeom prst="rect">
            <a:avLst/>
          </a:prstGeom>
        </p:spPr>
        <p:txBody>
          <a:bodyPr lIns="0" tIns="0" rIns="0" bIns="0" rtlCol="0" anchor="t">
            <a:spAutoFit/>
          </a:bodyPr>
          <a:lstStyle/>
          <a:p>
            <a:pPr algn="ctr">
              <a:lnSpc>
                <a:spcPts val="6019"/>
              </a:lnSpc>
            </a:pPr>
            <a:r>
              <a:rPr lang="en-US" sz="4299">
                <a:solidFill>
                  <a:srgbClr val="28CBA4"/>
                </a:solidFill>
                <a:latin typeface="Jost"/>
                <a:ea typeface="Jost"/>
                <a:cs typeface="Jost"/>
                <a:sym typeface="Jost"/>
              </a:rPr>
              <a:t>Teachers- you can share photos of your gratitude projects with</a:t>
            </a:r>
          </a:p>
        </p:txBody>
      </p:sp>
      <p:grpSp>
        <p:nvGrpSpPr>
          <p:cNvPr id="7" name="Group 8">
            <a:extLst>
              <a:ext uri="{FF2B5EF4-FFF2-40B4-BE49-F238E27FC236}">
                <a16:creationId xmlns:a16="http://schemas.microsoft.com/office/drawing/2014/main" id="{DECF9481-E7FF-0CE3-807B-D51446931A18}"/>
              </a:ext>
            </a:extLst>
          </p:cNvPr>
          <p:cNvGrpSpPr/>
          <p:nvPr/>
        </p:nvGrpSpPr>
        <p:grpSpPr>
          <a:xfrm>
            <a:off x="8860591" y="9020797"/>
            <a:ext cx="4276881" cy="1194692"/>
            <a:chOff x="0" y="0"/>
            <a:chExt cx="6724648" cy="1937080"/>
          </a:xfrm>
        </p:grpSpPr>
        <p:sp>
          <p:nvSpPr>
            <p:cNvPr id="8" name="Freeform 9">
              <a:extLst>
                <a:ext uri="{FF2B5EF4-FFF2-40B4-BE49-F238E27FC236}">
                  <a16:creationId xmlns:a16="http://schemas.microsoft.com/office/drawing/2014/main" id="{233F5A30-87E4-CE15-C12C-B57AE7581A94}"/>
                </a:ext>
              </a:extLst>
            </p:cNvPr>
            <p:cNvSpPr/>
            <p:nvPr/>
          </p:nvSpPr>
          <p:spPr>
            <a:xfrm>
              <a:off x="0" y="0"/>
              <a:ext cx="6724650" cy="1937131"/>
            </a:xfrm>
            <a:custGeom>
              <a:avLst/>
              <a:gdLst/>
              <a:ahLst/>
              <a:cxnLst/>
              <a:rect l="l" t="t" r="r" b="b"/>
              <a:pathLst>
                <a:path w="6724650" h="1937131">
                  <a:moveTo>
                    <a:pt x="0" y="0"/>
                  </a:moveTo>
                  <a:lnTo>
                    <a:pt x="6724650" y="0"/>
                  </a:lnTo>
                  <a:lnTo>
                    <a:pt x="6724650" y="1937131"/>
                  </a:lnTo>
                  <a:lnTo>
                    <a:pt x="0" y="1937131"/>
                  </a:lnTo>
                  <a:lnTo>
                    <a:pt x="0" y="0"/>
                  </a:lnTo>
                  <a:close/>
                </a:path>
              </a:pathLst>
            </a:custGeom>
            <a:blipFill>
              <a:blip r:embed="rId5"/>
              <a:stretch>
                <a:fillRect l="-51" r="-51" b="2"/>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0"/>
            <a:ext cx="18288000" cy="1515251"/>
            <a:chOff x="0" y="0"/>
            <a:chExt cx="4816593" cy="399078"/>
          </a:xfrm>
        </p:grpSpPr>
        <p:sp>
          <p:nvSpPr>
            <p:cNvPr id="3" name="Freeform 3"/>
            <p:cNvSpPr>
              <a:spLocks noGrp="1" noRot="1" noMove="1" noResize="1" noEditPoints="1" noAdjustHandles="1" noChangeArrowheads="1" noChangeShapeType="1"/>
            </p:cNvSpPr>
            <p:nvPr/>
          </p:nvSpPr>
          <p:spPr>
            <a:xfrm>
              <a:off x="0" y="0"/>
              <a:ext cx="4816592" cy="399078"/>
            </a:xfrm>
            <a:custGeom>
              <a:avLst/>
              <a:gdLst/>
              <a:ahLst/>
              <a:cxnLst/>
              <a:rect l="l" t="t" r="r" b="b"/>
              <a:pathLst>
                <a:path w="4816592" h="399078">
                  <a:moveTo>
                    <a:pt x="0" y="0"/>
                  </a:moveTo>
                  <a:lnTo>
                    <a:pt x="4816592" y="0"/>
                  </a:lnTo>
                  <a:lnTo>
                    <a:pt x="4816592" y="399078"/>
                  </a:lnTo>
                  <a:lnTo>
                    <a:pt x="0" y="399078"/>
                  </a:lnTo>
                  <a:close/>
                </a:path>
              </a:pathLst>
            </a:custGeom>
            <a:solidFill>
              <a:srgbClr val="FFDBD4"/>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4816593" cy="437178"/>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Grp="1" noUngrp="1" noRot="1" noMove="1" noResize="1"/>
          </p:cNvGrpSpPr>
          <p:nvPr/>
        </p:nvGrpSpPr>
        <p:grpSpPr>
          <a:xfrm>
            <a:off x="15172203" y="1028700"/>
            <a:ext cx="1838661" cy="969168"/>
            <a:chOff x="0" y="0"/>
            <a:chExt cx="812800" cy="428431"/>
          </a:xfrm>
        </p:grpSpPr>
        <p:sp>
          <p:nvSpPr>
            <p:cNvPr id="6" name="Freeform 6"/>
            <p:cNvSpPr>
              <a:spLocks noGrp="1" noRot="1" noMove="1" noResize="1" noEditPoints="1" noAdjustHandles="1" noChangeArrowheads="1" noChangeShapeType="1"/>
            </p:cNvSpPr>
            <p:nvPr/>
          </p:nvSpPr>
          <p:spPr>
            <a:xfrm>
              <a:off x="0" y="0"/>
              <a:ext cx="812800" cy="428431"/>
            </a:xfrm>
            <a:custGeom>
              <a:avLst/>
              <a:gdLst/>
              <a:ahLst/>
              <a:cxnLst/>
              <a:rect l="l" t="t" r="r" b="b"/>
              <a:pathLst>
                <a:path w="812800" h="428431">
                  <a:moveTo>
                    <a:pt x="406400" y="428431"/>
                  </a:moveTo>
                  <a:lnTo>
                    <a:pt x="812800" y="0"/>
                  </a:lnTo>
                  <a:lnTo>
                    <a:pt x="0" y="0"/>
                  </a:lnTo>
                  <a:lnTo>
                    <a:pt x="406400" y="428431"/>
                  </a:lnTo>
                  <a:close/>
                </a:path>
              </a:pathLst>
            </a:custGeom>
            <a:solidFill>
              <a:srgbClr val="FFDBD4"/>
            </a:solidFill>
          </p:spPr>
          <p:txBody>
            <a:bodyPr/>
            <a:lstStyle/>
            <a:p>
              <a:endParaRPr lang="en-US"/>
            </a:p>
          </p:txBody>
        </p:sp>
        <p:sp>
          <p:nvSpPr>
            <p:cNvPr id="7" name="TextBox 7"/>
            <p:cNvSpPr txBox="1">
              <a:spLocks noGrp="1" noRot="1" noMove="1" noResize="1" noEditPoints="1" noAdjustHandles="1" noChangeArrowheads="1" noChangeShapeType="1"/>
            </p:cNvSpPr>
            <p:nvPr/>
          </p:nvSpPr>
          <p:spPr>
            <a:xfrm>
              <a:off x="127000" y="-7498"/>
              <a:ext cx="558800" cy="237015"/>
            </a:xfrm>
            <a:prstGeom prst="rect">
              <a:avLst/>
            </a:prstGeom>
          </p:spPr>
          <p:txBody>
            <a:bodyPr lIns="50800" tIns="50800" rIns="50800" bIns="50800" rtlCol="0" anchor="ctr"/>
            <a:lstStyle/>
            <a:p>
              <a:pPr algn="ctr">
                <a:lnSpc>
                  <a:spcPts val="2659"/>
                </a:lnSpc>
              </a:pPr>
              <a:endParaRPr/>
            </a:p>
          </p:txBody>
        </p:sp>
      </p:grpSp>
      <p:sp>
        <p:nvSpPr>
          <p:cNvPr id="8" name="Freeform 8"/>
          <p:cNvSpPr>
            <a:spLocks noGrp="1" noRot="1" noMove="1" noResize="1" noEditPoints="1" noAdjustHandles="1" noChangeArrowheads="1" noChangeShapeType="1"/>
          </p:cNvSpPr>
          <p:nvPr/>
        </p:nvSpPr>
        <p:spPr>
          <a:xfrm>
            <a:off x="15863603" y="114338"/>
            <a:ext cx="2294522" cy="1286574"/>
          </a:xfrm>
          <a:custGeom>
            <a:avLst/>
            <a:gdLst/>
            <a:ahLst/>
            <a:cxnLst/>
            <a:rect l="l" t="t" r="r" b="b"/>
            <a:pathLst>
              <a:path w="2294522" h="1286574">
                <a:moveTo>
                  <a:pt x="0" y="0"/>
                </a:moveTo>
                <a:lnTo>
                  <a:pt x="2294522" y="0"/>
                </a:lnTo>
                <a:lnTo>
                  <a:pt x="2294522" y="1286574"/>
                </a:lnTo>
                <a:lnTo>
                  <a:pt x="0" y="1286574"/>
                </a:lnTo>
                <a:lnTo>
                  <a:pt x="0" y="0"/>
                </a:lnTo>
                <a:close/>
              </a:path>
            </a:pathLst>
          </a:custGeom>
          <a:blipFill>
            <a:blip r:embed="rId3"/>
            <a:stretch>
              <a:fillRect/>
            </a:stretch>
          </a:blip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321087" y="109952"/>
            <a:ext cx="8518870" cy="1197572"/>
          </a:xfrm>
          <a:prstGeom prst="rect">
            <a:avLst/>
          </a:prstGeom>
        </p:spPr>
        <p:txBody>
          <a:bodyPr wrap="square" lIns="0" tIns="0" rIns="0" bIns="0" rtlCol="0" anchor="t">
            <a:spAutoFit/>
          </a:bodyPr>
          <a:lstStyle/>
          <a:p>
            <a:pPr algn="ctr">
              <a:lnSpc>
                <a:spcPts val="9774"/>
              </a:lnSpc>
              <a:spcBef>
                <a:spcPct val="0"/>
              </a:spcBef>
            </a:pPr>
            <a:r>
              <a:rPr lang="en-US" sz="6981">
                <a:solidFill>
                  <a:srgbClr val="39416C"/>
                </a:solidFill>
                <a:latin typeface="Elephant"/>
                <a:ea typeface="Elephant"/>
                <a:cs typeface="Elephant"/>
                <a:sym typeface="Elephant"/>
              </a:rPr>
              <a:t>A Mindful Start</a:t>
            </a:r>
          </a:p>
        </p:txBody>
      </p:sp>
      <p:sp>
        <p:nvSpPr>
          <p:cNvPr id="10" name="TextBox 10"/>
          <p:cNvSpPr txBox="1">
            <a:spLocks noGrp="1" noRot="1" noMove="1" noResize="1" noEditPoints="1" noAdjustHandles="1" noChangeArrowheads="1" noChangeShapeType="1"/>
          </p:cNvSpPr>
          <p:nvPr/>
        </p:nvSpPr>
        <p:spPr>
          <a:xfrm>
            <a:off x="321086" y="1538422"/>
            <a:ext cx="9813513" cy="1681229"/>
          </a:xfrm>
          <a:prstGeom prst="rect">
            <a:avLst/>
          </a:prstGeom>
        </p:spPr>
        <p:txBody>
          <a:bodyPr wrap="square" lIns="0" tIns="0" rIns="0" bIns="0" rtlCol="0" anchor="t">
            <a:spAutoFit/>
          </a:bodyPr>
          <a:lstStyle/>
          <a:p>
            <a:pPr algn="ctr">
              <a:lnSpc>
                <a:spcPts val="13580"/>
              </a:lnSpc>
            </a:pPr>
            <a:r>
              <a:rPr lang="en-US" sz="9700">
                <a:solidFill>
                  <a:srgbClr val="28CBA4"/>
                </a:solidFill>
                <a:latin typeface="Jost 1"/>
                <a:ea typeface="Jost 1"/>
                <a:cs typeface="Jost 1"/>
                <a:sym typeface="Jost 1"/>
              </a:rPr>
              <a:t>Mindfulness is...</a:t>
            </a:r>
          </a:p>
        </p:txBody>
      </p:sp>
      <p:sp>
        <p:nvSpPr>
          <p:cNvPr id="11" name="TextBox 11"/>
          <p:cNvSpPr txBox="1">
            <a:spLocks noGrp="1" noRot="1" noMove="1" noResize="1" noEditPoints="1" noAdjustHandles="1" noChangeArrowheads="1" noChangeShapeType="1"/>
          </p:cNvSpPr>
          <p:nvPr/>
        </p:nvSpPr>
        <p:spPr>
          <a:xfrm>
            <a:off x="1028700" y="3300564"/>
            <a:ext cx="11119645" cy="887095"/>
          </a:xfrm>
          <a:prstGeom prst="rect">
            <a:avLst/>
          </a:prstGeom>
        </p:spPr>
        <p:txBody>
          <a:bodyPr lIns="0" tIns="0" rIns="0" bIns="0" rtlCol="0" anchor="t">
            <a:spAutoFit/>
          </a:bodyPr>
          <a:lstStyle/>
          <a:p>
            <a:pPr algn="ctr">
              <a:lnSpc>
                <a:spcPts val="7279"/>
              </a:lnSpc>
              <a:spcBef>
                <a:spcPct val="0"/>
              </a:spcBef>
            </a:pPr>
            <a:r>
              <a:rPr lang="en-US" sz="5199" b="1">
                <a:solidFill>
                  <a:srgbClr val="39416C"/>
                </a:solidFill>
                <a:latin typeface="Canva Sans Bold"/>
                <a:ea typeface="Canva Sans Bold"/>
                <a:cs typeface="Canva Sans Bold"/>
                <a:sym typeface="Canva Sans Bold"/>
              </a:rPr>
              <a:t>being fully in the present moment.</a:t>
            </a:r>
          </a:p>
        </p:txBody>
      </p:sp>
      <p:sp>
        <p:nvSpPr>
          <p:cNvPr id="12" name="TextBox 12"/>
          <p:cNvSpPr txBox="1">
            <a:spLocks noGrp="1" noRot="1" noMove="1" noResize="1" noEditPoints="1" noAdjustHandles="1" noChangeArrowheads="1" noChangeShapeType="1"/>
          </p:cNvSpPr>
          <p:nvPr/>
        </p:nvSpPr>
        <p:spPr>
          <a:xfrm>
            <a:off x="2498881" y="4530559"/>
            <a:ext cx="13664308" cy="887095"/>
          </a:xfrm>
          <a:prstGeom prst="rect">
            <a:avLst/>
          </a:prstGeom>
        </p:spPr>
        <p:txBody>
          <a:bodyPr lIns="0" tIns="0" rIns="0" bIns="0" rtlCol="0" anchor="t">
            <a:spAutoFit/>
          </a:bodyPr>
          <a:lstStyle/>
          <a:p>
            <a:pPr algn="ctr">
              <a:lnSpc>
                <a:spcPts val="7279"/>
              </a:lnSpc>
              <a:spcBef>
                <a:spcPct val="0"/>
              </a:spcBef>
            </a:pPr>
            <a:r>
              <a:rPr lang="en-US" sz="5199" b="1">
                <a:solidFill>
                  <a:srgbClr val="39416C"/>
                </a:solidFill>
                <a:latin typeface="Canva Sans Bold"/>
                <a:ea typeface="Canva Sans Bold"/>
                <a:cs typeface="Canva Sans Bold"/>
                <a:sym typeface="Canva Sans Bold"/>
              </a:rPr>
              <a:t>being aware of your thoughts and feelings.</a:t>
            </a:r>
          </a:p>
        </p:txBody>
      </p:sp>
      <p:sp>
        <p:nvSpPr>
          <p:cNvPr id="13" name="TextBox 13"/>
          <p:cNvSpPr txBox="1">
            <a:spLocks noGrp="1" noRot="1" noMove="1" noResize="1" noEditPoints="1" noAdjustHandles="1" noChangeArrowheads="1" noChangeShapeType="1"/>
          </p:cNvSpPr>
          <p:nvPr/>
        </p:nvSpPr>
        <p:spPr>
          <a:xfrm>
            <a:off x="3147362" y="5760554"/>
            <a:ext cx="15406163" cy="887095"/>
          </a:xfrm>
          <a:prstGeom prst="rect">
            <a:avLst/>
          </a:prstGeom>
        </p:spPr>
        <p:txBody>
          <a:bodyPr lIns="0" tIns="0" rIns="0" bIns="0" rtlCol="0" anchor="t">
            <a:spAutoFit/>
          </a:bodyPr>
          <a:lstStyle/>
          <a:p>
            <a:pPr algn="ctr">
              <a:lnSpc>
                <a:spcPts val="7279"/>
              </a:lnSpc>
              <a:spcBef>
                <a:spcPct val="0"/>
              </a:spcBef>
            </a:pPr>
            <a:r>
              <a:rPr lang="en-US" sz="5199" b="1">
                <a:solidFill>
                  <a:srgbClr val="39416C"/>
                </a:solidFill>
                <a:latin typeface="Canva Sans Bold"/>
                <a:ea typeface="Canva Sans Bold"/>
                <a:cs typeface="Canva Sans Bold"/>
                <a:sym typeface="Canva Sans Bold"/>
              </a:rPr>
              <a:t>being totally engaged in what you are doing.</a:t>
            </a:r>
          </a:p>
        </p:txBody>
      </p:sp>
      <p:sp>
        <p:nvSpPr>
          <p:cNvPr id="14" name="TextBox 14"/>
          <p:cNvSpPr txBox="1">
            <a:spLocks noGrp="1" noRot="1" noMove="1" noResize="1" noEditPoints="1" noAdjustHandles="1" noChangeArrowheads="1" noChangeShapeType="1"/>
          </p:cNvSpPr>
          <p:nvPr/>
        </p:nvSpPr>
        <p:spPr>
          <a:xfrm>
            <a:off x="6588522" y="6990549"/>
            <a:ext cx="8880376" cy="887095"/>
          </a:xfrm>
          <a:prstGeom prst="rect">
            <a:avLst/>
          </a:prstGeom>
        </p:spPr>
        <p:txBody>
          <a:bodyPr lIns="0" tIns="0" rIns="0" bIns="0" rtlCol="0" anchor="t">
            <a:spAutoFit/>
          </a:bodyPr>
          <a:lstStyle/>
          <a:p>
            <a:pPr algn="ctr">
              <a:lnSpc>
                <a:spcPts val="7279"/>
              </a:lnSpc>
              <a:spcBef>
                <a:spcPct val="0"/>
              </a:spcBef>
            </a:pPr>
            <a:r>
              <a:rPr lang="en-US" sz="5199" b="1">
                <a:solidFill>
                  <a:srgbClr val="39416C"/>
                </a:solidFill>
                <a:latin typeface="Canva Sans Bold"/>
                <a:ea typeface="Canva Sans Bold"/>
                <a:cs typeface="Canva Sans Bold"/>
                <a:sym typeface="Canva Sans Bold"/>
              </a:rPr>
              <a:t>trying not to get distracted.</a:t>
            </a:r>
          </a:p>
        </p:txBody>
      </p:sp>
      <p:sp>
        <p:nvSpPr>
          <p:cNvPr id="15" name="TextBox 15"/>
          <p:cNvSpPr txBox="1">
            <a:spLocks noGrp="1" noRot="1" noMove="1" noResize="1" noEditPoints="1" noAdjustHandles="1" noChangeArrowheads="1" noChangeShapeType="1"/>
          </p:cNvSpPr>
          <p:nvPr/>
        </p:nvSpPr>
        <p:spPr>
          <a:xfrm>
            <a:off x="2093573" y="8191362"/>
            <a:ext cx="14474925" cy="1694815"/>
          </a:xfrm>
          <a:prstGeom prst="rect">
            <a:avLst/>
          </a:prstGeom>
        </p:spPr>
        <p:txBody>
          <a:bodyPr lIns="0" tIns="0" rIns="0" bIns="0" rtlCol="0" anchor="t">
            <a:spAutoFit/>
          </a:bodyPr>
          <a:lstStyle/>
          <a:p>
            <a:pPr algn="ctr">
              <a:lnSpc>
                <a:spcPts val="6860"/>
              </a:lnSpc>
              <a:spcBef>
                <a:spcPct val="0"/>
              </a:spcBef>
            </a:pPr>
            <a:r>
              <a:rPr lang="en-US" sz="4900" b="1">
                <a:solidFill>
                  <a:srgbClr val="FF7E6E"/>
                </a:solidFill>
                <a:latin typeface="Canva Sans Bold"/>
                <a:ea typeface="Canva Sans Bold"/>
                <a:cs typeface="Canva Sans Bold"/>
                <a:sym typeface="Canva Sans Bold"/>
              </a:rPr>
              <a:t>If you do get distracted,</a:t>
            </a:r>
            <a:r>
              <a:rPr lang="en-US" sz="4900" b="1">
                <a:solidFill>
                  <a:srgbClr val="28CBA4"/>
                </a:solidFill>
                <a:latin typeface="Canva Sans Bold"/>
                <a:ea typeface="Canva Sans Bold"/>
                <a:cs typeface="Canva Sans Bold"/>
                <a:sym typeface="Canva Sans Bold"/>
              </a:rPr>
              <a:t> that’s okay. </a:t>
            </a:r>
          </a:p>
          <a:p>
            <a:pPr algn="ctr">
              <a:lnSpc>
                <a:spcPts val="6860"/>
              </a:lnSpc>
              <a:spcBef>
                <a:spcPct val="0"/>
              </a:spcBef>
            </a:pPr>
            <a:r>
              <a:rPr lang="en-US" sz="4900" b="1">
                <a:solidFill>
                  <a:srgbClr val="FF7E6E"/>
                </a:solidFill>
                <a:latin typeface="Canva Sans Bold"/>
                <a:ea typeface="Canva Sans Bold"/>
                <a:cs typeface="Canva Sans Bold"/>
                <a:sym typeface="Canva Sans Bold"/>
              </a:rPr>
              <a:t>Just try to bring your mind back in the moment.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24" y="-57440"/>
            <a:ext cx="18287875" cy="2318276"/>
          </a:xfrm>
          <a:custGeom>
            <a:avLst/>
            <a:gdLst/>
            <a:ahLst/>
            <a:cxnLst/>
            <a:rect l="l" t="t" r="r" b="b"/>
            <a:pathLst>
              <a:path w="18223256" h="2318276">
                <a:moveTo>
                  <a:pt x="0" y="0"/>
                </a:moveTo>
                <a:lnTo>
                  <a:pt x="18223256" y="0"/>
                </a:lnTo>
                <a:lnTo>
                  <a:pt x="18223256" y="2318276"/>
                </a:lnTo>
                <a:lnTo>
                  <a:pt x="0" y="23182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4420524" y="72823"/>
            <a:ext cx="9446953" cy="1900492"/>
          </a:xfrm>
          <a:custGeom>
            <a:avLst/>
            <a:gdLst/>
            <a:ahLst/>
            <a:cxnLst/>
            <a:rect l="l" t="t" r="r" b="b"/>
            <a:pathLst>
              <a:path w="9446953" h="1900492">
                <a:moveTo>
                  <a:pt x="0" y="0"/>
                </a:moveTo>
                <a:lnTo>
                  <a:pt x="9446953" y="0"/>
                </a:lnTo>
                <a:lnTo>
                  <a:pt x="9446953" y="1900492"/>
                </a:lnTo>
                <a:lnTo>
                  <a:pt x="0" y="190049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4559609" y="181967"/>
            <a:ext cx="13568676" cy="1581150"/>
          </a:xfrm>
          <a:prstGeom prst="rect">
            <a:avLst/>
          </a:prstGeom>
        </p:spPr>
        <p:txBody>
          <a:bodyPr lIns="0" tIns="0" rIns="0" bIns="0" rtlCol="0" anchor="t">
            <a:spAutoFit/>
          </a:bodyPr>
          <a:lstStyle/>
          <a:p>
            <a:pPr algn="l">
              <a:lnSpc>
                <a:spcPts val="12960"/>
              </a:lnSpc>
            </a:pPr>
            <a:r>
              <a:rPr lang="en-US" sz="9000">
                <a:solidFill>
                  <a:srgbClr val="FFFFFF"/>
                </a:solidFill>
                <a:latin typeface="Abril Fatface"/>
                <a:ea typeface="Abril Fatface"/>
                <a:cs typeface="Abril Fatface"/>
                <a:sym typeface="Abril Fatface"/>
              </a:rPr>
              <a:t>A Mindful Start</a:t>
            </a:r>
          </a:p>
        </p:txBody>
      </p:sp>
      <p:sp>
        <p:nvSpPr>
          <p:cNvPr id="5" name="AutoShape 5"/>
          <p:cNvSpPr>
            <a:spLocks noGrp="1" noRot="1" noMove="1" noResize="1" noEditPoints="1" noAdjustHandles="1" noChangeArrowheads="1" noChangeShapeType="1"/>
          </p:cNvSpPr>
          <p:nvPr/>
        </p:nvSpPr>
        <p:spPr>
          <a:xfrm rot="24470">
            <a:off x="6845813" y="1684180"/>
            <a:ext cx="6690644" cy="0"/>
          </a:xfrm>
          <a:prstGeom prst="line">
            <a:avLst/>
          </a:prstGeom>
          <a:ln w="38100" cap="rnd">
            <a:solidFill>
              <a:srgbClr val="DAC9FF"/>
            </a:solidFill>
            <a:prstDash val="solid"/>
            <a:headEnd type="none" w="sm" len="sm"/>
            <a:tailEnd type="none" w="sm" len="sm"/>
          </a:ln>
        </p:spPr>
        <p:txBody>
          <a:bodyPr/>
          <a:lstStyle/>
          <a:p>
            <a:endParaRPr lang="en-US"/>
          </a:p>
        </p:txBody>
      </p:sp>
      <p:grpSp>
        <p:nvGrpSpPr>
          <p:cNvPr id="8" name="Group 8"/>
          <p:cNvGrpSpPr>
            <a:grpSpLocks noGrp="1" noUngrp="1" noRot="1" noMove="1" noResize="1"/>
          </p:cNvGrpSpPr>
          <p:nvPr/>
        </p:nvGrpSpPr>
        <p:grpSpPr>
          <a:xfrm>
            <a:off x="13512282" y="0"/>
            <a:ext cx="1550696" cy="1490171"/>
            <a:chOff x="0" y="0"/>
            <a:chExt cx="2067595" cy="1986895"/>
          </a:xfrm>
        </p:grpSpPr>
        <p:sp>
          <p:nvSpPr>
            <p:cNvPr id="9" name="Freeform 9"/>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6"/>
              <a:stretch>
                <a:fillRect t="-19" r="-1" b="-18"/>
              </a:stretch>
            </a:blipFill>
          </p:spPr>
          <p:txBody>
            <a:bodyPr/>
            <a:lstStyle/>
            <a:p>
              <a:endParaRPr lang="en-US"/>
            </a:p>
          </p:txBody>
        </p:sp>
      </p:grpSp>
      <p:grpSp>
        <p:nvGrpSpPr>
          <p:cNvPr id="10" name="Group 10"/>
          <p:cNvGrpSpPr/>
          <p:nvPr/>
        </p:nvGrpSpPr>
        <p:grpSpPr>
          <a:xfrm>
            <a:off x="408121" y="3571204"/>
            <a:ext cx="4012403" cy="3858495"/>
            <a:chOff x="0" y="0"/>
            <a:chExt cx="5349871" cy="5144660"/>
          </a:xfrm>
        </p:grpSpPr>
        <p:sp>
          <p:nvSpPr>
            <p:cNvPr id="11" name="Freeform 11"/>
            <p:cNvSpPr/>
            <p:nvPr/>
          </p:nvSpPr>
          <p:spPr>
            <a:xfrm>
              <a:off x="0" y="0"/>
              <a:ext cx="5349875" cy="5144643"/>
            </a:xfrm>
            <a:custGeom>
              <a:avLst/>
              <a:gdLst/>
              <a:ahLst/>
              <a:cxnLst/>
              <a:rect l="l" t="t" r="r" b="b"/>
              <a:pathLst>
                <a:path w="5349875" h="5144643">
                  <a:moveTo>
                    <a:pt x="0" y="0"/>
                  </a:moveTo>
                  <a:lnTo>
                    <a:pt x="5349875" y="0"/>
                  </a:lnTo>
                  <a:lnTo>
                    <a:pt x="5349875" y="5144643"/>
                  </a:lnTo>
                  <a:lnTo>
                    <a:pt x="0" y="5144643"/>
                  </a:lnTo>
                  <a:lnTo>
                    <a:pt x="0" y="0"/>
                  </a:lnTo>
                  <a:close/>
                </a:path>
              </a:pathLst>
            </a:custGeom>
            <a:blipFill>
              <a:blip r:embed="rId7"/>
              <a:stretch>
                <a:fillRect l="-15" r="-15"/>
              </a:stretch>
            </a:blipFill>
          </p:spPr>
          <p:txBody>
            <a:bodyPr/>
            <a:lstStyle/>
            <a:p>
              <a:endParaRPr lang="en-US"/>
            </a:p>
          </p:txBody>
        </p:sp>
      </p:grpSp>
      <p:grpSp>
        <p:nvGrpSpPr>
          <p:cNvPr id="12" name="Group 12"/>
          <p:cNvGrpSpPr/>
          <p:nvPr/>
        </p:nvGrpSpPr>
        <p:grpSpPr>
          <a:xfrm rot="1903177">
            <a:off x="2682453" y="5282261"/>
            <a:ext cx="4469317" cy="4294875"/>
            <a:chOff x="0" y="0"/>
            <a:chExt cx="5959089" cy="5726500"/>
          </a:xfrm>
        </p:grpSpPr>
        <p:sp>
          <p:nvSpPr>
            <p:cNvPr id="13" name="Freeform 13"/>
            <p:cNvSpPr/>
            <p:nvPr/>
          </p:nvSpPr>
          <p:spPr>
            <a:xfrm>
              <a:off x="0" y="0"/>
              <a:ext cx="5959094" cy="5726557"/>
            </a:xfrm>
            <a:custGeom>
              <a:avLst/>
              <a:gdLst/>
              <a:ahLst/>
              <a:cxnLst/>
              <a:rect l="l" t="t" r="r" b="b"/>
              <a:pathLst>
                <a:path w="5959094" h="5726557">
                  <a:moveTo>
                    <a:pt x="0" y="0"/>
                  </a:moveTo>
                  <a:lnTo>
                    <a:pt x="5959094" y="0"/>
                  </a:lnTo>
                  <a:lnTo>
                    <a:pt x="5959094" y="5726557"/>
                  </a:lnTo>
                  <a:lnTo>
                    <a:pt x="0" y="5726557"/>
                  </a:lnTo>
                  <a:lnTo>
                    <a:pt x="0" y="0"/>
                  </a:lnTo>
                  <a:close/>
                </a:path>
              </a:pathLst>
            </a:custGeom>
            <a:blipFill>
              <a:blip r:embed="rId8"/>
              <a:stretch>
                <a:fillRect/>
              </a:stretch>
            </a:blipFill>
          </p:spPr>
          <p:txBody>
            <a:bodyPr/>
            <a:lstStyle/>
            <a:p>
              <a:endParaRPr lang="en-US"/>
            </a:p>
          </p:txBody>
        </p:sp>
      </p:grpSp>
      <p:grpSp>
        <p:nvGrpSpPr>
          <p:cNvPr id="14" name="Group 14"/>
          <p:cNvGrpSpPr>
            <a:grpSpLocks noGrp="1" noUngrp="1" noRot="1" noMove="1" noResize="1"/>
          </p:cNvGrpSpPr>
          <p:nvPr/>
        </p:nvGrpSpPr>
        <p:grpSpPr>
          <a:xfrm>
            <a:off x="15750679" y="432069"/>
            <a:ext cx="2537321" cy="1422715"/>
            <a:chOff x="0" y="0"/>
            <a:chExt cx="3383095" cy="1896953"/>
          </a:xfrm>
        </p:grpSpPr>
        <p:sp>
          <p:nvSpPr>
            <p:cNvPr id="15" name="Freeform 15"/>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9"/>
              <a:stretch>
                <a:fillRect t="-18" r="1" b="-16"/>
              </a:stretch>
            </a:blipFill>
          </p:spPr>
          <p:txBody>
            <a:bodyPr/>
            <a:lstStyle/>
            <a:p>
              <a:endParaRPr lang="en-US"/>
            </a:p>
          </p:txBody>
        </p:sp>
      </p:grpSp>
      <p:pic>
        <p:nvPicPr>
          <p:cNvPr id="17" name="Online Media 16" title="take a deep breath">
            <a:hlinkClick r:id="" action="ppaction://media"/>
            <a:extLst>
              <a:ext uri="{FF2B5EF4-FFF2-40B4-BE49-F238E27FC236}">
                <a16:creationId xmlns:a16="http://schemas.microsoft.com/office/drawing/2014/main" id="{0C069C4B-30B8-2101-EEF4-8E1AB3C8BE79}"/>
              </a:ext>
            </a:extLst>
          </p:cNvPr>
          <p:cNvPicPr>
            <a:picLocks noRot="1" noChangeAspect="1"/>
          </p:cNvPicPr>
          <p:nvPr>
            <a:videoFile r:link="rId1"/>
          </p:nvPr>
        </p:nvPicPr>
        <p:blipFill>
          <a:blip r:embed="rId10"/>
          <a:stretch>
            <a:fillRect/>
          </a:stretch>
        </p:blipFill>
        <p:spPr>
          <a:xfrm>
            <a:off x="4548345" y="3548094"/>
            <a:ext cx="9191310" cy="5193090"/>
          </a:xfrm>
          <a:prstGeom prst="rect">
            <a:avLst/>
          </a:prstGeom>
        </p:spPr>
      </p:pic>
      <p:sp>
        <p:nvSpPr>
          <p:cNvPr id="18" name="Freeform 13">
            <a:extLst>
              <a:ext uri="{FF2B5EF4-FFF2-40B4-BE49-F238E27FC236}">
                <a16:creationId xmlns:a16="http://schemas.microsoft.com/office/drawing/2014/main" id="{DE885DC7-19A0-9A84-559D-70D8B3A39880}"/>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1"/>
            <a:stretch>
              <a:fillRect l="-668729"/>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829" y="-54008"/>
            <a:ext cx="18288829" cy="2331380"/>
          </a:xfrm>
          <a:custGeom>
            <a:avLst/>
            <a:gdLst/>
            <a:ahLst/>
            <a:cxnLst/>
            <a:rect l="l" t="t" r="r" b="b"/>
            <a:pathLst>
              <a:path w="18288829" h="2331380">
                <a:moveTo>
                  <a:pt x="0" y="0"/>
                </a:moveTo>
                <a:lnTo>
                  <a:pt x="18288829" y="0"/>
                </a:lnTo>
                <a:lnTo>
                  <a:pt x="18288829" y="2331380"/>
                </a:lnTo>
                <a:lnTo>
                  <a:pt x="0" y="233138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1887198" y="72823"/>
            <a:ext cx="12737101" cy="1900492"/>
          </a:xfrm>
          <a:custGeom>
            <a:avLst/>
            <a:gdLst/>
            <a:ahLst/>
            <a:cxnLst/>
            <a:rect l="l" t="t" r="r" b="b"/>
            <a:pathLst>
              <a:path w="12737101" h="1900492">
                <a:moveTo>
                  <a:pt x="0" y="0"/>
                </a:moveTo>
                <a:lnTo>
                  <a:pt x="12737101" y="0"/>
                </a:lnTo>
                <a:lnTo>
                  <a:pt x="12737101"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0" y="2695387"/>
            <a:ext cx="3846013" cy="3695900"/>
            <a:chOff x="0" y="0"/>
            <a:chExt cx="5128017" cy="4927867"/>
          </a:xfrm>
        </p:grpSpPr>
        <p:sp>
          <p:nvSpPr>
            <p:cNvPr id="5" name="Freeform 5"/>
            <p:cNvSpPr/>
            <p:nvPr/>
          </p:nvSpPr>
          <p:spPr>
            <a:xfrm>
              <a:off x="0" y="0"/>
              <a:ext cx="5128006" cy="4927854"/>
            </a:xfrm>
            <a:custGeom>
              <a:avLst/>
              <a:gdLst/>
              <a:ahLst/>
              <a:cxnLst/>
              <a:rect l="l" t="t" r="r" b="b"/>
              <a:pathLst>
                <a:path w="5128006" h="4927854">
                  <a:moveTo>
                    <a:pt x="0" y="0"/>
                  </a:moveTo>
                  <a:lnTo>
                    <a:pt x="5128006" y="0"/>
                  </a:lnTo>
                  <a:lnTo>
                    <a:pt x="5128006" y="4927854"/>
                  </a:lnTo>
                  <a:lnTo>
                    <a:pt x="0" y="4927854"/>
                  </a:lnTo>
                  <a:lnTo>
                    <a:pt x="0" y="0"/>
                  </a:lnTo>
                  <a:close/>
                </a:path>
              </a:pathLst>
            </a:custGeom>
            <a:blipFill>
              <a:blip r:embed="rId5"/>
              <a:stretch>
                <a:fillRect t="-19" b="-19"/>
              </a:stretch>
            </a:blipFill>
          </p:spPr>
          <p:txBody>
            <a:bodyPr/>
            <a:lstStyle/>
            <a:p>
              <a:endParaRPr lang="en-US"/>
            </a:p>
          </p:txBody>
        </p:sp>
      </p:grpSp>
      <p:grpSp>
        <p:nvGrpSpPr>
          <p:cNvPr id="6" name="Group 6"/>
          <p:cNvGrpSpPr/>
          <p:nvPr/>
        </p:nvGrpSpPr>
        <p:grpSpPr>
          <a:xfrm>
            <a:off x="224069" y="3205312"/>
            <a:ext cx="6227362" cy="5988493"/>
            <a:chOff x="0" y="0"/>
            <a:chExt cx="8303149" cy="7984657"/>
          </a:xfrm>
        </p:grpSpPr>
        <p:sp>
          <p:nvSpPr>
            <p:cNvPr id="7" name="Freeform 7"/>
            <p:cNvSpPr/>
            <p:nvPr/>
          </p:nvSpPr>
          <p:spPr>
            <a:xfrm>
              <a:off x="0" y="0"/>
              <a:ext cx="8303133" cy="7984617"/>
            </a:xfrm>
            <a:custGeom>
              <a:avLst/>
              <a:gdLst/>
              <a:ahLst/>
              <a:cxnLst/>
              <a:rect l="l" t="t" r="r" b="b"/>
              <a:pathLst>
                <a:path w="8303133" h="7984617">
                  <a:moveTo>
                    <a:pt x="0" y="0"/>
                  </a:moveTo>
                  <a:lnTo>
                    <a:pt x="8303133" y="0"/>
                  </a:lnTo>
                  <a:lnTo>
                    <a:pt x="8303133" y="7984617"/>
                  </a:lnTo>
                  <a:lnTo>
                    <a:pt x="0" y="7984617"/>
                  </a:lnTo>
                  <a:lnTo>
                    <a:pt x="0" y="0"/>
                  </a:lnTo>
                  <a:close/>
                </a:path>
              </a:pathLst>
            </a:custGeom>
            <a:blipFill>
              <a:blip r:embed="rId6"/>
              <a:stretch>
                <a:fillRect t="-12" b="-13"/>
              </a:stretch>
            </a:blipFill>
          </p:spPr>
          <p:txBody>
            <a:bodyPr/>
            <a:lstStyle/>
            <a:p>
              <a:endParaRPr lang="en-US"/>
            </a:p>
          </p:txBody>
        </p:sp>
      </p:grpSp>
      <p:sp>
        <p:nvSpPr>
          <p:cNvPr id="8" name="TextBox 8"/>
          <p:cNvSpPr txBox="1">
            <a:spLocks noGrp="1" noRot="1" noMove="1" noResize="1" noEditPoints="1" noAdjustHandles="1" noChangeArrowheads="1" noChangeShapeType="1"/>
          </p:cNvSpPr>
          <p:nvPr/>
        </p:nvSpPr>
        <p:spPr>
          <a:xfrm>
            <a:off x="2359662" y="200025"/>
            <a:ext cx="13568676"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Experiential Learning</a:t>
            </a:r>
          </a:p>
        </p:txBody>
      </p:sp>
      <p:grpSp>
        <p:nvGrpSpPr>
          <p:cNvPr id="11" name="Group 11"/>
          <p:cNvGrpSpPr>
            <a:grpSpLocks noGrp="1" noUngrp="1" noRot="1" noMove="1" noResize="1"/>
          </p:cNvGrpSpPr>
          <p:nvPr/>
        </p:nvGrpSpPr>
        <p:grpSpPr>
          <a:xfrm>
            <a:off x="13848951" y="0"/>
            <a:ext cx="1550696" cy="1490171"/>
            <a:chOff x="0" y="0"/>
            <a:chExt cx="2067595" cy="1986895"/>
          </a:xfrm>
        </p:grpSpPr>
        <p:sp>
          <p:nvSpPr>
            <p:cNvPr id="12" name="Freeform 12"/>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7"/>
              <a:stretch>
                <a:fillRect t="-19" r="-1" b="-18"/>
              </a:stretch>
            </a:blipFill>
          </p:spPr>
          <p:txBody>
            <a:bodyPr/>
            <a:lstStyle/>
            <a:p>
              <a:endParaRPr lang="en-US"/>
            </a:p>
          </p:txBody>
        </p:sp>
      </p:grpSp>
      <p:grpSp>
        <p:nvGrpSpPr>
          <p:cNvPr id="13" name="Group 13"/>
          <p:cNvGrpSpPr>
            <a:grpSpLocks noGrp="1" noUngrp="1" noRot="1" noMove="1" noResize="1"/>
          </p:cNvGrpSpPr>
          <p:nvPr/>
        </p:nvGrpSpPr>
        <p:grpSpPr>
          <a:xfrm>
            <a:off x="15750679" y="432069"/>
            <a:ext cx="2537321" cy="1422715"/>
            <a:chOff x="0" y="0"/>
            <a:chExt cx="3383095" cy="1896953"/>
          </a:xfrm>
        </p:grpSpPr>
        <p:sp>
          <p:nvSpPr>
            <p:cNvPr id="14" name="Freeform 14"/>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8"/>
              <a:stretch>
                <a:fillRect t="-18" r="1" b="-16"/>
              </a:stretch>
            </a:blipFill>
          </p:spPr>
          <p:txBody>
            <a:bodyPr/>
            <a:lstStyle/>
            <a:p>
              <a:endParaRPr lang="en-US"/>
            </a:p>
          </p:txBody>
        </p:sp>
      </p:grpSp>
      <p:grpSp>
        <p:nvGrpSpPr>
          <p:cNvPr id="17" name="Group 17"/>
          <p:cNvGrpSpPr/>
          <p:nvPr/>
        </p:nvGrpSpPr>
        <p:grpSpPr>
          <a:xfrm>
            <a:off x="3846013" y="6829436"/>
            <a:ext cx="2859198" cy="2747601"/>
            <a:chOff x="0" y="0"/>
            <a:chExt cx="3812264" cy="3663468"/>
          </a:xfrm>
        </p:grpSpPr>
        <p:sp>
          <p:nvSpPr>
            <p:cNvPr id="18" name="Freeform 18"/>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sp>
        <p:nvSpPr>
          <p:cNvPr id="19" name="TextBox 19"/>
          <p:cNvSpPr txBox="1"/>
          <p:nvPr/>
        </p:nvSpPr>
        <p:spPr>
          <a:xfrm>
            <a:off x="7513482" y="3514648"/>
            <a:ext cx="10339186" cy="1878656"/>
          </a:xfrm>
          <a:prstGeom prst="rect">
            <a:avLst/>
          </a:prstGeom>
        </p:spPr>
        <p:txBody>
          <a:bodyPr wrap="square" lIns="0" tIns="0" rIns="0" bIns="0" rtlCol="0" anchor="t">
            <a:spAutoFit/>
          </a:bodyPr>
          <a:lstStyle/>
          <a:p>
            <a:pPr algn="ctr">
              <a:lnSpc>
                <a:spcPts val="7558"/>
              </a:lnSpc>
            </a:pPr>
            <a:r>
              <a:rPr lang="en-US" sz="4498">
                <a:solidFill>
                  <a:srgbClr val="39416C"/>
                </a:solidFill>
                <a:latin typeface="Jost" pitchFamily="2" charset="0"/>
                <a:ea typeface="Jost" pitchFamily="2" charset="0"/>
                <a:cs typeface="Arimo"/>
                <a:sym typeface="Arimo"/>
              </a:rPr>
              <a:t>Take a quiet moment to draw and write about something you are thankful for.</a:t>
            </a:r>
          </a:p>
        </p:txBody>
      </p:sp>
      <p:sp>
        <p:nvSpPr>
          <p:cNvPr id="20" name="TextBox 20"/>
          <p:cNvSpPr txBox="1"/>
          <p:nvPr/>
        </p:nvSpPr>
        <p:spPr>
          <a:xfrm>
            <a:off x="7513482" y="6622055"/>
            <a:ext cx="10339186" cy="2853282"/>
          </a:xfrm>
          <a:prstGeom prst="rect">
            <a:avLst/>
          </a:prstGeom>
        </p:spPr>
        <p:txBody>
          <a:bodyPr lIns="0" tIns="0" rIns="0" bIns="0" rtlCol="0" anchor="t">
            <a:spAutoFit/>
          </a:bodyPr>
          <a:lstStyle/>
          <a:p>
            <a:pPr algn="ctr">
              <a:lnSpc>
                <a:spcPts val="7558"/>
              </a:lnSpc>
            </a:pPr>
            <a:r>
              <a:rPr lang="en-US" sz="4498">
                <a:solidFill>
                  <a:srgbClr val="39416C"/>
                </a:solidFill>
                <a:latin typeface="Jost" pitchFamily="2" charset="0"/>
                <a:ea typeface="Jost" pitchFamily="2" charset="0"/>
                <a:cs typeface="Arimo"/>
                <a:sym typeface="Arimo"/>
              </a:rPr>
              <a:t>When you and your shoulder partner are done, share what you wrote, if you are comfortable sharing.</a:t>
            </a:r>
          </a:p>
        </p:txBody>
      </p:sp>
      <p:sp>
        <p:nvSpPr>
          <p:cNvPr id="21" name="TextBox 21"/>
          <p:cNvSpPr txBox="1"/>
          <p:nvPr/>
        </p:nvSpPr>
        <p:spPr>
          <a:xfrm>
            <a:off x="791205" y="4781550"/>
            <a:ext cx="5093090" cy="2154830"/>
          </a:xfrm>
          <a:prstGeom prst="rect">
            <a:avLst/>
          </a:prstGeom>
        </p:spPr>
        <p:txBody>
          <a:bodyPr lIns="0" tIns="0" rIns="0" bIns="0" rtlCol="0" anchor="t">
            <a:spAutoFit/>
          </a:bodyPr>
          <a:lstStyle/>
          <a:p>
            <a:pPr algn="ctr">
              <a:lnSpc>
                <a:spcPts val="9171"/>
              </a:lnSpc>
            </a:pPr>
            <a:r>
              <a:rPr lang="en-US" sz="5459">
                <a:solidFill>
                  <a:srgbClr val="39416C"/>
                </a:solidFill>
                <a:latin typeface="Abril Fatface"/>
                <a:ea typeface="Abril Fatface"/>
                <a:cs typeface="Abril Fatface"/>
                <a:sym typeface="Abril Fatface"/>
              </a:rPr>
              <a:t>What are you </a:t>
            </a:r>
            <a:r>
              <a:rPr lang="en-US" sz="5459">
                <a:solidFill>
                  <a:srgbClr val="E5FF60"/>
                </a:solidFill>
                <a:latin typeface="Abril Fatface"/>
                <a:ea typeface="Abril Fatface"/>
                <a:cs typeface="Abril Fatface"/>
                <a:sym typeface="Abril Fatface"/>
              </a:rPr>
              <a:t>thankful</a:t>
            </a:r>
            <a:r>
              <a:rPr lang="en-US" sz="5459">
                <a:solidFill>
                  <a:srgbClr val="000000"/>
                </a:solidFill>
                <a:latin typeface="Abril Fatface"/>
                <a:ea typeface="Abril Fatface"/>
                <a:cs typeface="Abril Fatface"/>
                <a:sym typeface="Abril Fatface"/>
              </a:rPr>
              <a:t> </a:t>
            </a:r>
            <a:r>
              <a:rPr lang="en-US" sz="5459">
                <a:solidFill>
                  <a:srgbClr val="39416C"/>
                </a:solidFill>
                <a:latin typeface="Abril Fatface"/>
                <a:ea typeface="Abril Fatface"/>
                <a:cs typeface="Abril Fatface"/>
                <a:sym typeface="Abril Fatface"/>
              </a:rPr>
              <a:t>for?</a:t>
            </a:r>
          </a:p>
        </p:txBody>
      </p:sp>
      <p:sp>
        <p:nvSpPr>
          <p:cNvPr id="23" name="TextBox 23"/>
          <p:cNvSpPr txBox="1"/>
          <p:nvPr/>
        </p:nvSpPr>
        <p:spPr>
          <a:xfrm>
            <a:off x="6429458" y="3401436"/>
            <a:ext cx="1319424" cy="1449072"/>
          </a:xfrm>
          <a:prstGeom prst="rect">
            <a:avLst/>
          </a:prstGeom>
        </p:spPr>
        <p:txBody>
          <a:bodyPr lIns="0" tIns="0" rIns="0" bIns="0" rtlCol="0" anchor="t">
            <a:spAutoFit/>
          </a:bodyPr>
          <a:lstStyle/>
          <a:p>
            <a:pPr algn="ctr">
              <a:lnSpc>
                <a:spcPts val="11254"/>
              </a:lnSpc>
            </a:pPr>
            <a:r>
              <a:rPr lang="en-US" sz="6698">
                <a:solidFill>
                  <a:srgbClr val="FF7E6E"/>
                </a:solidFill>
                <a:latin typeface="Abril Fatface"/>
                <a:ea typeface="Abril Fatface"/>
                <a:cs typeface="Abril Fatface"/>
                <a:sym typeface="Abril Fatface"/>
              </a:rPr>
              <a:t>1.</a:t>
            </a:r>
          </a:p>
        </p:txBody>
      </p:sp>
      <p:sp>
        <p:nvSpPr>
          <p:cNvPr id="24" name="TextBox 24"/>
          <p:cNvSpPr txBox="1"/>
          <p:nvPr/>
        </p:nvSpPr>
        <p:spPr>
          <a:xfrm>
            <a:off x="6429458" y="6507755"/>
            <a:ext cx="1319424" cy="1449072"/>
          </a:xfrm>
          <a:prstGeom prst="rect">
            <a:avLst/>
          </a:prstGeom>
        </p:spPr>
        <p:txBody>
          <a:bodyPr lIns="0" tIns="0" rIns="0" bIns="0" rtlCol="0" anchor="t">
            <a:spAutoFit/>
          </a:bodyPr>
          <a:lstStyle/>
          <a:p>
            <a:pPr algn="ctr">
              <a:lnSpc>
                <a:spcPts val="11254"/>
              </a:lnSpc>
            </a:pPr>
            <a:r>
              <a:rPr lang="en-US" sz="6698">
                <a:solidFill>
                  <a:srgbClr val="FF7E6E"/>
                </a:solidFill>
                <a:latin typeface="Abril Fatface"/>
                <a:ea typeface="Abril Fatface"/>
                <a:cs typeface="Abril Fatface"/>
                <a:sym typeface="Abril Fatface"/>
              </a:rPr>
              <a:t>2.</a:t>
            </a:r>
          </a:p>
        </p:txBody>
      </p:sp>
      <p:sp>
        <p:nvSpPr>
          <p:cNvPr id="25" name="Freeform 13">
            <a:extLst>
              <a:ext uri="{FF2B5EF4-FFF2-40B4-BE49-F238E27FC236}">
                <a16:creationId xmlns:a16="http://schemas.microsoft.com/office/drawing/2014/main" id="{F481D7F5-3729-09A8-7A7D-55142BF96BEB}"/>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0"/>
            <a:stretch>
              <a:fillRect l="-668729"/>
            </a:stretch>
          </a:blipFill>
        </p:spPr>
        <p:txBody>
          <a:bodyPr/>
          <a:lstStyle/>
          <a:p>
            <a:endParaRPr lang="en-US"/>
          </a:p>
        </p:txBody>
      </p:sp>
      <p:pic>
        <p:nvPicPr>
          <p:cNvPr id="27" name="Picture 26">
            <a:extLst>
              <a:ext uri="{FF2B5EF4-FFF2-40B4-BE49-F238E27FC236}">
                <a16:creationId xmlns:a16="http://schemas.microsoft.com/office/drawing/2014/main" id="{E3D16E66-9484-6190-1520-503B364A8699}"/>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15958985" y="8638081"/>
            <a:ext cx="1274263" cy="111138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70573"/>
            <a:ext cx="18288000" cy="2347945"/>
          </a:xfrm>
          <a:custGeom>
            <a:avLst/>
            <a:gdLst/>
            <a:ahLst/>
            <a:cxnLst/>
            <a:rect l="l" t="t" r="r" b="b"/>
            <a:pathLst>
              <a:path w="18288000" h="2347945">
                <a:moveTo>
                  <a:pt x="0" y="0"/>
                </a:moveTo>
                <a:lnTo>
                  <a:pt x="18288000" y="0"/>
                </a:lnTo>
                <a:lnTo>
                  <a:pt x="18288000" y="2347945"/>
                </a:lnTo>
                <a:lnTo>
                  <a:pt x="0" y="23479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3641916" y="72823"/>
            <a:ext cx="10982383" cy="1900492"/>
          </a:xfrm>
          <a:custGeom>
            <a:avLst/>
            <a:gdLst/>
            <a:ahLst/>
            <a:cxnLst/>
            <a:rect l="l" t="t" r="r" b="b"/>
            <a:pathLst>
              <a:path w="10982383" h="1900492">
                <a:moveTo>
                  <a:pt x="0" y="0"/>
                </a:moveTo>
                <a:lnTo>
                  <a:pt x="10982383" y="0"/>
                </a:lnTo>
                <a:lnTo>
                  <a:pt x="10982383" y="1900492"/>
                </a:lnTo>
                <a:lnTo>
                  <a:pt x="0" y="1900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0" y="2695387"/>
            <a:ext cx="3846013" cy="3695900"/>
            <a:chOff x="0" y="0"/>
            <a:chExt cx="5128017" cy="4927867"/>
          </a:xfrm>
        </p:grpSpPr>
        <p:sp>
          <p:nvSpPr>
            <p:cNvPr id="5" name="Freeform 5"/>
            <p:cNvSpPr/>
            <p:nvPr/>
          </p:nvSpPr>
          <p:spPr>
            <a:xfrm>
              <a:off x="0" y="0"/>
              <a:ext cx="5128006" cy="4927854"/>
            </a:xfrm>
            <a:custGeom>
              <a:avLst/>
              <a:gdLst/>
              <a:ahLst/>
              <a:cxnLst/>
              <a:rect l="l" t="t" r="r" b="b"/>
              <a:pathLst>
                <a:path w="5128006" h="4927854">
                  <a:moveTo>
                    <a:pt x="0" y="0"/>
                  </a:moveTo>
                  <a:lnTo>
                    <a:pt x="5128006" y="0"/>
                  </a:lnTo>
                  <a:lnTo>
                    <a:pt x="5128006" y="4927854"/>
                  </a:lnTo>
                  <a:lnTo>
                    <a:pt x="0" y="4927854"/>
                  </a:lnTo>
                  <a:lnTo>
                    <a:pt x="0" y="0"/>
                  </a:lnTo>
                  <a:close/>
                </a:path>
              </a:pathLst>
            </a:custGeom>
            <a:blipFill>
              <a:blip r:embed="rId5"/>
              <a:stretch>
                <a:fillRect t="-19" b="-19"/>
              </a:stretch>
            </a:blipFill>
          </p:spPr>
          <p:txBody>
            <a:bodyPr/>
            <a:lstStyle/>
            <a:p>
              <a:endParaRPr lang="en-US"/>
            </a:p>
          </p:txBody>
        </p:sp>
      </p:grpSp>
      <p:grpSp>
        <p:nvGrpSpPr>
          <p:cNvPr id="6" name="Group 6"/>
          <p:cNvGrpSpPr/>
          <p:nvPr/>
        </p:nvGrpSpPr>
        <p:grpSpPr>
          <a:xfrm>
            <a:off x="224069" y="3205312"/>
            <a:ext cx="6227362" cy="5988493"/>
            <a:chOff x="0" y="0"/>
            <a:chExt cx="8303149" cy="7984657"/>
          </a:xfrm>
        </p:grpSpPr>
        <p:sp>
          <p:nvSpPr>
            <p:cNvPr id="7" name="Freeform 7"/>
            <p:cNvSpPr/>
            <p:nvPr/>
          </p:nvSpPr>
          <p:spPr>
            <a:xfrm>
              <a:off x="0" y="0"/>
              <a:ext cx="8303133" cy="7984617"/>
            </a:xfrm>
            <a:custGeom>
              <a:avLst/>
              <a:gdLst/>
              <a:ahLst/>
              <a:cxnLst/>
              <a:rect l="l" t="t" r="r" b="b"/>
              <a:pathLst>
                <a:path w="8303133" h="7984617">
                  <a:moveTo>
                    <a:pt x="0" y="0"/>
                  </a:moveTo>
                  <a:lnTo>
                    <a:pt x="8303133" y="0"/>
                  </a:lnTo>
                  <a:lnTo>
                    <a:pt x="8303133" y="7984617"/>
                  </a:lnTo>
                  <a:lnTo>
                    <a:pt x="0" y="7984617"/>
                  </a:lnTo>
                  <a:lnTo>
                    <a:pt x="0" y="0"/>
                  </a:lnTo>
                  <a:close/>
                </a:path>
              </a:pathLst>
            </a:custGeom>
            <a:blipFill>
              <a:blip r:embed="rId6"/>
              <a:stretch>
                <a:fillRect t="-12" b="-13"/>
              </a:stretch>
            </a:blipFill>
          </p:spPr>
          <p:txBody>
            <a:bodyPr/>
            <a:lstStyle/>
            <a:p>
              <a:endParaRPr lang="en-US"/>
            </a:p>
          </p:txBody>
        </p:sp>
      </p:grpSp>
      <p:sp>
        <p:nvSpPr>
          <p:cNvPr id="8" name="TextBox 8"/>
          <p:cNvSpPr txBox="1">
            <a:spLocks noGrp="1" noRot="1" noMove="1" noResize="1" noEditPoints="1" noAdjustHandles="1" noChangeArrowheads="1" noChangeShapeType="1"/>
          </p:cNvSpPr>
          <p:nvPr/>
        </p:nvSpPr>
        <p:spPr>
          <a:xfrm>
            <a:off x="4056734" y="200025"/>
            <a:ext cx="10174532"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All About Learning</a:t>
            </a:r>
          </a:p>
        </p:txBody>
      </p:sp>
      <p:grpSp>
        <p:nvGrpSpPr>
          <p:cNvPr id="11" name="Group 11"/>
          <p:cNvGrpSpPr>
            <a:grpSpLocks noGrp="1" noUngrp="1" noRot="1" noMove="1" noResize="1"/>
          </p:cNvGrpSpPr>
          <p:nvPr/>
        </p:nvGrpSpPr>
        <p:grpSpPr>
          <a:xfrm>
            <a:off x="14002488" y="0"/>
            <a:ext cx="1550696" cy="1490171"/>
            <a:chOff x="0" y="0"/>
            <a:chExt cx="2067595" cy="1986895"/>
          </a:xfrm>
        </p:grpSpPr>
        <p:sp>
          <p:nvSpPr>
            <p:cNvPr id="12" name="Freeform 12"/>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7"/>
              <a:stretch>
                <a:fillRect t="-19" r="-1" b="-18"/>
              </a:stretch>
            </a:blipFill>
          </p:spPr>
          <p:txBody>
            <a:bodyPr/>
            <a:lstStyle/>
            <a:p>
              <a:endParaRPr lang="en-US"/>
            </a:p>
          </p:txBody>
        </p:sp>
      </p:grpSp>
      <p:grpSp>
        <p:nvGrpSpPr>
          <p:cNvPr id="13" name="Group 13"/>
          <p:cNvGrpSpPr>
            <a:grpSpLocks noGrp="1" noUngrp="1" noRot="1" noMove="1" noResize="1"/>
          </p:cNvGrpSpPr>
          <p:nvPr/>
        </p:nvGrpSpPr>
        <p:grpSpPr>
          <a:xfrm>
            <a:off x="15750679" y="432069"/>
            <a:ext cx="2537321" cy="1422715"/>
            <a:chOff x="0" y="0"/>
            <a:chExt cx="3383095" cy="1896953"/>
          </a:xfrm>
        </p:grpSpPr>
        <p:sp>
          <p:nvSpPr>
            <p:cNvPr id="14" name="Freeform 14"/>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8"/>
              <a:stretch>
                <a:fillRect t="-18" r="1" b="-16"/>
              </a:stretch>
            </a:blipFill>
          </p:spPr>
          <p:txBody>
            <a:bodyPr/>
            <a:lstStyle/>
            <a:p>
              <a:endParaRPr lang="en-US"/>
            </a:p>
          </p:txBody>
        </p:sp>
      </p:grpSp>
      <p:grpSp>
        <p:nvGrpSpPr>
          <p:cNvPr id="17" name="Group 17"/>
          <p:cNvGrpSpPr/>
          <p:nvPr/>
        </p:nvGrpSpPr>
        <p:grpSpPr>
          <a:xfrm>
            <a:off x="3846013" y="6829436"/>
            <a:ext cx="2859198" cy="2747601"/>
            <a:chOff x="0" y="0"/>
            <a:chExt cx="3812264" cy="3663468"/>
          </a:xfrm>
        </p:grpSpPr>
        <p:sp>
          <p:nvSpPr>
            <p:cNvPr id="18" name="Freeform 18"/>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sp>
        <p:nvSpPr>
          <p:cNvPr id="19" name="Freeform 19"/>
          <p:cNvSpPr/>
          <p:nvPr/>
        </p:nvSpPr>
        <p:spPr>
          <a:xfrm>
            <a:off x="8255748" y="3490073"/>
            <a:ext cx="1945533" cy="1945533"/>
          </a:xfrm>
          <a:custGeom>
            <a:avLst/>
            <a:gdLst/>
            <a:ahLst/>
            <a:cxnLst/>
            <a:rect l="l" t="t" r="r" b="b"/>
            <a:pathLst>
              <a:path w="1945533" h="1945533">
                <a:moveTo>
                  <a:pt x="0" y="0"/>
                </a:moveTo>
                <a:lnTo>
                  <a:pt x="1945533" y="0"/>
                </a:lnTo>
                <a:lnTo>
                  <a:pt x="1945533" y="1945533"/>
                </a:lnTo>
                <a:lnTo>
                  <a:pt x="0" y="194553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0" name="TextBox 20"/>
          <p:cNvSpPr txBox="1"/>
          <p:nvPr/>
        </p:nvSpPr>
        <p:spPr>
          <a:xfrm>
            <a:off x="8886825" y="3571934"/>
            <a:ext cx="6253606" cy="1184276"/>
          </a:xfrm>
          <a:prstGeom prst="rect">
            <a:avLst/>
          </a:prstGeom>
        </p:spPr>
        <p:txBody>
          <a:bodyPr lIns="0" tIns="0" rIns="0" bIns="0" rtlCol="0" anchor="t">
            <a:spAutoFit/>
          </a:bodyPr>
          <a:lstStyle/>
          <a:p>
            <a:pPr algn="ctr">
              <a:lnSpc>
                <a:spcPts val="9238"/>
              </a:lnSpc>
            </a:pPr>
            <a:r>
              <a:rPr lang="en-US" sz="5498">
                <a:solidFill>
                  <a:srgbClr val="39416C"/>
                </a:solidFill>
                <a:latin typeface="Abril Fatface"/>
                <a:ea typeface="Abril Fatface"/>
                <a:cs typeface="Abril Fatface"/>
                <a:sym typeface="Abril Fatface"/>
              </a:rPr>
              <a:t>Think-Pair-Share</a:t>
            </a:r>
          </a:p>
        </p:txBody>
      </p:sp>
      <p:grpSp>
        <p:nvGrpSpPr>
          <p:cNvPr id="21" name="Group 21"/>
          <p:cNvGrpSpPr/>
          <p:nvPr/>
        </p:nvGrpSpPr>
        <p:grpSpPr>
          <a:xfrm rot="-388229">
            <a:off x="7811049" y="3524625"/>
            <a:ext cx="1169418" cy="1169418"/>
            <a:chOff x="0" y="0"/>
            <a:chExt cx="1559224" cy="1559224"/>
          </a:xfrm>
        </p:grpSpPr>
        <p:sp>
          <p:nvSpPr>
            <p:cNvPr id="22" name="Freeform 22" descr="Shape  Description automatically generated with low confidence"/>
            <p:cNvSpPr/>
            <p:nvPr/>
          </p:nvSpPr>
          <p:spPr>
            <a:xfrm>
              <a:off x="0" y="0"/>
              <a:ext cx="1559179" cy="1559179"/>
            </a:xfrm>
            <a:custGeom>
              <a:avLst/>
              <a:gdLst/>
              <a:ahLst/>
              <a:cxnLst/>
              <a:rect l="l" t="t" r="r" b="b"/>
              <a:pathLst>
                <a:path w="1559179" h="1559179">
                  <a:moveTo>
                    <a:pt x="0" y="0"/>
                  </a:moveTo>
                  <a:lnTo>
                    <a:pt x="1559179" y="0"/>
                  </a:lnTo>
                  <a:lnTo>
                    <a:pt x="1559179" y="1559179"/>
                  </a:lnTo>
                  <a:lnTo>
                    <a:pt x="0" y="1559179"/>
                  </a:lnTo>
                  <a:lnTo>
                    <a:pt x="0" y="0"/>
                  </a:lnTo>
                  <a:close/>
                </a:path>
              </a:pathLst>
            </a:custGeom>
            <a:blipFill>
              <a:blip r:embed="rId11"/>
              <a:stretch>
                <a:fillRect r="-2" b="-2"/>
              </a:stretch>
            </a:blipFill>
          </p:spPr>
          <p:txBody>
            <a:bodyPr/>
            <a:lstStyle/>
            <a:p>
              <a:endParaRPr lang="en-US"/>
            </a:p>
          </p:txBody>
        </p:sp>
      </p:grpSp>
      <p:sp>
        <p:nvSpPr>
          <p:cNvPr id="24" name="TextBox 24"/>
          <p:cNvSpPr txBox="1"/>
          <p:nvPr/>
        </p:nvSpPr>
        <p:spPr>
          <a:xfrm>
            <a:off x="7010400" y="5785935"/>
            <a:ext cx="10339186" cy="1958870"/>
          </a:xfrm>
          <a:prstGeom prst="rect">
            <a:avLst/>
          </a:prstGeom>
        </p:spPr>
        <p:txBody>
          <a:bodyPr lIns="0" tIns="0" rIns="0" bIns="0" rtlCol="0" anchor="t">
            <a:spAutoFit/>
          </a:bodyPr>
          <a:lstStyle/>
          <a:p>
            <a:pPr algn="ctr">
              <a:lnSpc>
                <a:spcPts val="7726"/>
              </a:lnSpc>
            </a:pPr>
            <a:r>
              <a:rPr lang="en-US" sz="6000">
                <a:solidFill>
                  <a:srgbClr val="39416C"/>
                </a:solidFill>
                <a:latin typeface="Jost" pitchFamily="2" charset="0"/>
                <a:ea typeface="Jost" pitchFamily="2" charset="0"/>
                <a:cs typeface="Arimo"/>
                <a:sym typeface="Arimo"/>
              </a:rPr>
              <a:t>How would you define gratitude?</a:t>
            </a:r>
          </a:p>
        </p:txBody>
      </p:sp>
      <p:sp>
        <p:nvSpPr>
          <p:cNvPr id="25" name="TextBox 25"/>
          <p:cNvSpPr txBox="1"/>
          <p:nvPr/>
        </p:nvSpPr>
        <p:spPr>
          <a:xfrm>
            <a:off x="1299468" y="4952820"/>
            <a:ext cx="5093090" cy="1983560"/>
          </a:xfrm>
          <a:prstGeom prst="rect">
            <a:avLst/>
          </a:prstGeom>
        </p:spPr>
        <p:txBody>
          <a:bodyPr lIns="0" tIns="0" rIns="0" bIns="0" rtlCol="0" anchor="t">
            <a:spAutoFit/>
          </a:bodyPr>
          <a:lstStyle/>
          <a:p>
            <a:pPr algn="l">
              <a:lnSpc>
                <a:spcPts val="8973"/>
              </a:lnSpc>
            </a:pPr>
            <a:r>
              <a:rPr lang="en-US" sz="6558">
                <a:solidFill>
                  <a:srgbClr val="39416C"/>
                </a:solidFill>
                <a:latin typeface="Abril Fatface"/>
                <a:ea typeface="Abril Fatface"/>
                <a:cs typeface="Abril Fatface"/>
                <a:sym typeface="Abril Fatface"/>
              </a:rPr>
              <a:t>What is</a:t>
            </a:r>
          </a:p>
          <a:p>
            <a:pPr algn="l">
              <a:lnSpc>
                <a:spcPts val="8973"/>
              </a:lnSpc>
            </a:pPr>
            <a:r>
              <a:rPr lang="en-US" sz="6558">
                <a:solidFill>
                  <a:srgbClr val="E5FF60"/>
                </a:solidFill>
                <a:latin typeface="Abril Fatface"/>
                <a:ea typeface="Abril Fatface"/>
                <a:cs typeface="Abril Fatface"/>
                <a:sym typeface="Abril Fatface"/>
              </a:rPr>
              <a:t>gratitude?</a:t>
            </a:r>
          </a:p>
        </p:txBody>
      </p:sp>
      <p:sp>
        <p:nvSpPr>
          <p:cNvPr id="29" name="Freeform 13">
            <a:extLst>
              <a:ext uri="{FF2B5EF4-FFF2-40B4-BE49-F238E27FC236}">
                <a16:creationId xmlns:a16="http://schemas.microsoft.com/office/drawing/2014/main" id="{3154FB68-DF89-1D6A-ED88-A4AA6902392F}"/>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2"/>
            <a:stretch>
              <a:fillRect l="-668729"/>
            </a:stretch>
          </a:blipFill>
        </p:spPr>
        <p:txBody>
          <a:bodyPr/>
          <a:lstStyle/>
          <a:p>
            <a:endParaRPr lang="en-US"/>
          </a:p>
        </p:txBody>
      </p:sp>
      <p:pic>
        <p:nvPicPr>
          <p:cNvPr id="30" name="Picture 29">
            <a:extLst>
              <a:ext uri="{FF2B5EF4-FFF2-40B4-BE49-F238E27FC236}">
                <a16:creationId xmlns:a16="http://schemas.microsoft.com/office/drawing/2014/main" id="{1354B953-678D-D7C9-4689-30294F323EAC}"/>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15109964" y="3571934"/>
            <a:ext cx="861569" cy="75144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Grp="1" noUngrp="1" noRot="1" noMove="1" noResize="1"/>
          </p:cNvGrpSpPr>
          <p:nvPr/>
        </p:nvGrpSpPr>
        <p:grpSpPr>
          <a:xfrm>
            <a:off x="0" y="0"/>
            <a:ext cx="18288000" cy="1339849"/>
            <a:chOff x="0" y="0"/>
            <a:chExt cx="25052475" cy="4078859"/>
          </a:xfrm>
        </p:grpSpPr>
        <p:sp>
          <p:nvSpPr>
            <p:cNvPr id="5" name="Freeform 5"/>
            <p:cNvSpPr>
              <a:spLocks noGrp="1" noRot="1" noMove="1" noResize="1" noEditPoints="1" noAdjustHandles="1" noChangeArrowheads="1" noChangeShapeType="1"/>
            </p:cNvSpPr>
            <p:nvPr/>
          </p:nvSpPr>
          <p:spPr>
            <a:xfrm>
              <a:off x="0" y="0"/>
              <a:ext cx="25052528" cy="4078859"/>
            </a:xfrm>
            <a:custGeom>
              <a:avLst/>
              <a:gdLst/>
              <a:ahLst/>
              <a:cxnLst/>
              <a:rect l="l" t="t" r="r" b="b"/>
              <a:pathLst>
                <a:path w="25052528" h="4078859">
                  <a:moveTo>
                    <a:pt x="0" y="0"/>
                  </a:moveTo>
                  <a:lnTo>
                    <a:pt x="25052528" y="0"/>
                  </a:lnTo>
                  <a:lnTo>
                    <a:pt x="25052528" y="4078859"/>
                  </a:lnTo>
                  <a:lnTo>
                    <a:pt x="0" y="4078859"/>
                  </a:lnTo>
                  <a:close/>
                </a:path>
              </a:pathLst>
            </a:custGeom>
            <a:solidFill>
              <a:srgbClr val="DAC9FF"/>
            </a:solidFill>
          </p:spPr>
          <p:txBody>
            <a:bodyPr/>
            <a:lstStyle/>
            <a:p>
              <a:endParaRPr lang="en-US"/>
            </a:p>
          </p:txBody>
        </p:sp>
      </p:grpSp>
      <p:grpSp>
        <p:nvGrpSpPr>
          <p:cNvPr id="11" name="Group 11"/>
          <p:cNvGrpSpPr>
            <a:grpSpLocks noGrp="1" noUngrp="1" noRot="1" noMove="1" noResize="1"/>
          </p:cNvGrpSpPr>
          <p:nvPr/>
        </p:nvGrpSpPr>
        <p:grpSpPr>
          <a:xfrm>
            <a:off x="15741638" y="0"/>
            <a:ext cx="2537321" cy="1422715"/>
            <a:chOff x="0" y="0"/>
            <a:chExt cx="3383095" cy="1896953"/>
          </a:xfrm>
        </p:grpSpPr>
        <p:sp>
          <p:nvSpPr>
            <p:cNvPr id="12" name="Freeform 12"/>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3"/>
              <a:stretch>
                <a:fillRect t="-18" r="1" b="-16"/>
              </a:stretch>
            </a:blipFill>
          </p:spPr>
          <p:txBody>
            <a:bodyPr/>
            <a:lstStyle/>
            <a:p>
              <a:endParaRPr lang="en-US"/>
            </a:p>
          </p:txBody>
        </p:sp>
      </p:grpSp>
      <p:grpSp>
        <p:nvGrpSpPr>
          <p:cNvPr id="37" name="Group 9">
            <a:extLst>
              <a:ext uri="{FF2B5EF4-FFF2-40B4-BE49-F238E27FC236}">
                <a16:creationId xmlns:a16="http://schemas.microsoft.com/office/drawing/2014/main" id="{D6748712-C365-AE6E-4EAD-5E74AC944B1B}"/>
              </a:ext>
            </a:extLst>
          </p:cNvPr>
          <p:cNvGrpSpPr>
            <a:grpSpLocks noGrp="1" noUngrp="1" noRot="1" noMove="1" noResize="1"/>
          </p:cNvGrpSpPr>
          <p:nvPr/>
        </p:nvGrpSpPr>
        <p:grpSpPr>
          <a:xfrm>
            <a:off x="424330" y="2957736"/>
            <a:ext cx="17439340" cy="6352939"/>
            <a:chOff x="0" y="0"/>
            <a:chExt cx="4593077" cy="1673202"/>
          </a:xfrm>
        </p:grpSpPr>
        <p:sp>
          <p:nvSpPr>
            <p:cNvPr id="38" name="Freeform 10">
              <a:extLst>
                <a:ext uri="{FF2B5EF4-FFF2-40B4-BE49-F238E27FC236}">
                  <a16:creationId xmlns:a16="http://schemas.microsoft.com/office/drawing/2014/main" id="{EC94D541-4E8B-C181-1B25-5B6E47D3E4DC}"/>
                </a:ext>
              </a:extLst>
            </p:cNvPr>
            <p:cNvSpPr>
              <a:spLocks noGrp="1" noRot="1" noMove="1" noResize="1" noEditPoints="1" noAdjustHandles="1" noChangeArrowheads="1" noChangeShapeType="1"/>
            </p:cNvSpPr>
            <p:nvPr/>
          </p:nvSpPr>
          <p:spPr>
            <a:xfrm>
              <a:off x="0" y="0"/>
              <a:ext cx="4593077" cy="1673202"/>
            </a:xfrm>
            <a:custGeom>
              <a:avLst/>
              <a:gdLst/>
              <a:ahLst/>
              <a:cxnLst/>
              <a:rect l="l" t="t" r="r" b="b"/>
              <a:pathLst>
                <a:path w="4593077" h="1673202">
                  <a:moveTo>
                    <a:pt x="22641" y="0"/>
                  </a:moveTo>
                  <a:lnTo>
                    <a:pt x="4570437" y="0"/>
                  </a:lnTo>
                  <a:cubicBezTo>
                    <a:pt x="4582940" y="0"/>
                    <a:pt x="4593077" y="10137"/>
                    <a:pt x="4593077" y="22641"/>
                  </a:cubicBezTo>
                  <a:lnTo>
                    <a:pt x="4593077" y="1650561"/>
                  </a:lnTo>
                  <a:cubicBezTo>
                    <a:pt x="4593077" y="1663066"/>
                    <a:pt x="4582940" y="1673202"/>
                    <a:pt x="4570437" y="1673202"/>
                  </a:cubicBezTo>
                  <a:lnTo>
                    <a:pt x="22641" y="1673202"/>
                  </a:lnTo>
                  <a:cubicBezTo>
                    <a:pt x="16636" y="1673202"/>
                    <a:pt x="10877" y="1670817"/>
                    <a:pt x="6631" y="1666571"/>
                  </a:cubicBezTo>
                  <a:cubicBezTo>
                    <a:pt x="2385" y="1662325"/>
                    <a:pt x="0" y="1656566"/>
                    <a:pt x="0" y="1650561"/>
                  </a:cubicBezTo>
                  <a:lnTo>
                    <a:pt x="0" y="22641"/>
                  </a:lnTo>
                  <a:cubicBezTo>
                    <a:pt x="0" y="10137"/>
                    <a:pt x="10137" y="0"/>
                    <a:pt x="22641" y="0"/>
                  </a:cubicBezTo>
                  <a:close/>
                </a:path>
              </a:pathLst>
            </a:custGeom>
            <a:solidFill>
              <a:srgbClr val="000000">
                <a:alpha val="0"/>
              </a:srgbClr>
            </a:solidFill>
            <a:ln w="152400" cap="rnd">
              <a:solidFill>
                <a:srgbClr val="FFDBD4"/>
              </a:solidFill>
              <a:prstDash val="solid"/>
              <a:round/>
            </a:ln>
          </p:spPr>
          <p:txBody>
            <a:bodyPr/>
            <a:lstStyle/>
            <a:p>
              <a:endParaRPr lang="en-US"/>
            </a:p>
          </p:txBody>
        </p:sp>
        <p:sp>
          <p:nvSpPr>
            <p:cNvPr id="39" name="TextBox 11">
              <a:extLst>
                <a:ext uri="{FF2B5EF4-FFF2-40B4-BE49-F238E27FC236}">
                  <a16:creationId xmlns:a16="http://schemas.microsoft.com/office/drawing/2014/main" id="{B524E471-E3BC-2774-2654-046FD5F382EA}"/>
                </a:ext>
              </a:extLst>
            </p:cNvPr>
            <p:cNvSpPr txBox="1">
              <a:spLocks noGrp="1" noRot="1" noMove="1" noResize="1" noEditPoints="1" noAdjustHandles="1" noChangeArrowheads="1" noChangeShapeType="1"/>
            </p:cNvSpPr>
            <p:nvPr/>
          </p:nvSpPr>
          <p:spPr>
            <a:xfrm>
              <a:off x="0" y="-38100"/>
              <a:ext cx="4593077" cy="1711302"/>
            </a:xfrm>
            <a:prstGeom prst="rect">
              <a:avLst/>
            </a:prstGeom>
          </p:spPr>
          <p:txBody>
            <a:bodyPr lIns="50800" tIns="50800" rIns="50800" bIns="50800" rtlCol="0" anchor="ctr"/>
            <a:lstStyle/>
            <a:p>
              <a:pPr algn="ctr">
                <a:lnSpc>
                  <a:spcPts val="2659"/>
                </a:lnSpc>
              </a:pPr>
              <a:endParaRPr/>
            </a:p>
          </p:txBody>
        </p:sp>
      </p:grpSp>
      <p:sp>
        <p:nvSpPr>
          <p:cNvPr id="40" name="Freeform 12">
            <a:extLst>
              <a:ext uri="{FF2B5EF4-FFF2-40B4-BE49-F238E27FC236}">
                <a16:creationId xmlns:a16="http://schemas.microsoft.com/office/drawing/2014/main" id="{E0B2CED5-60A7-DE52-B9D5-3B00AAF44E5C}"/>
              </a:ext>
            </a:extLst>
          </p:cNvPr>
          <p:cNvSpPr>
            <a:spLocks noGrp="1" noRot="1" noMove="1" noResize="1" noEditPoints="1" noAdjustHandles="1" noChangeArrowheads="1" noChangeShapeType="1"/>
          </p:cNvSpPr>
          <p:nvPr/>
        </p:nvSpPr>
        <p:spPr>
          <a:xfrm>
            <a:off x="2844453" y="9417157"/>
            <a:ext cx="992745" cy="953998"/>
          </a:xfrm>
          <a:custGeom>
            <a:avLst/>
            <a:gdLst/>
            <a:ahLst/>
            <a:cxnLst/>
            <a:rect l="l" t="t" r="r" b="b"/>
            <a:pathLst>
              <a:path w="992745" h="953998">
                <a:moveTo>
                  <a:pt x="0" y="0"/>
                </a:moveTo>
                <a:lnTo>
                  <a:pt x="992745" y="0"/>
                </a:lnTo>
                <a:lnTo>
                  <a:pt x="992745" y="953997"/>
                </a:lnTo>
                <a:lnTo>
                  <a:pt x="0" y="953997"/>
                </a:lnTo>
                <a:lnTo>
                  <a:pt x="0" y="0"/>
                </a:lnTo>
                <a:close/>
              </a:path>
            </a:pathLst>
          </a:custGeom>
          <a:blipFill>
            <a:blip r:embed="rId4"/>
            <a:stretch>
              <a:fillRect/>
            </a:stretch>
          </a:blipFill>
        </p:spPr>
        <p:txBody>
          <a:bodyPr/>
          <a:lstStyle/>
          <a:p>
            <a:endParaRPr lang="en-US"/>
          </a:p>
        </p:txBody>
      </p:sp>
      <p:sp>
        <p:nvSpPr>
          <p:cNvPr id="41" name="TextBox 14">
            <a:extLst>
              <a:ext uri="{FF2B5EF4-FFF2-40B4-BE49-F238E27FC236}">
                <a16:creationId xmlns:a16="http://schemas.microsoft.com/office/drawing/2014/main" id="{B1AC51C0-59A5-8F7E-3438-A22D01F358AB}"/>
              </a:ext>
            </a:extLst>
          </p:cNvPr>
          <p:cNvSpPr txBox="1">
            <a:spLocks noGrp="1" noRot="1" noMove="1" noResize="1" noEditPoints="1" noAdjustHandles="1" noChangeArrowheads="1" noChangeShapeType="1"/>
          </p:cNvSpPr>
          <p:nvPr/>
        </p:nvSpPr>
        <p:spPr>
          <a:xfrm>
            <a:off x="3664363" y="1627704"/>
            <a:ext cx="11275848" cy="1339849"/>
          </a:xfrm>
          <a:prstGeom prst="rect">
            <a:avLst/>
          </a:prstGeom>
        </p:spPr>
        <p:txBody>
          <a:bodyPr lIns="0" tIns="0" rIns="0" bIns="0" rtlCol="0" anchor="t">
            <a:spAutoFit/>
          </a:bodyPr>
          <a:lstStyle/>
          <a:p>
            <a:pPr algn="ctr">
              <a:lnSpc>
                <a:spcPts val="5657"/>
              </a:lnSpc>
            </a:pPr>
            <a:r>
              <a:rPr lang="en-US" sz="6899">
                <a:solidFill>
                  <a:srgbClr val="DAC9FF"/>
                </a:solidFill>
                <a:latin typeface="Elephant"/>
                <a:ea typeface="Elephant"/>
                <a:cs typeface="Elephant"/>
                <a:sym typeface="Elephant"/>
              </a:rPr>
              <a:t>Gratitude is</a:t>
            </a:r>
          </a:p>
          <a:p>
            <a:pPr algn="ctr">
              <a:lnSpc>
                <a:spcPts val="4592"/>
              </a:lnSpc>
            </a:pPr>
            <a:r>
              <a:rPr lang="en-US" sz="5600">
                <a:solidFill>
                  <a:srgbClr val="545454"/>
                </a:solidFill>
                <a:latin typeface="Jost"/>
                <a:ea typeface="Jost"/>
                <a:cs typeface="Jost"/>
                <a:sym typeface="Jost"/>
              </a:rPr>
              <a:t>feeling thankful to someone for...</a:t>
            </a:r>
          </a:p>
        </p:txBody>
      </p:sp>
      <p:sp>
        <p:nvSpPr>
          <p:cNvPr id="42" name="TextBox 15">
            <a:extLst>
              <a:ext uri="{FF2B5EF4-FFF2-40B4-BE49-F238E27FC236}">
                <a16:creationId xmlns:a16="http://schemas.microsoft.com/office/drawing/2014/main" id="{F8B047C1-6234-8BAD-E512-2A41F2F7EEBB}"/>
              </a:ext>
            </a:extLst>
          </p:cNvPr>
          <p:cNvSpPr txBox="1">
            <a:spLocks noGrp="1" noRot="1" noMove="1" noResize="1" noEditPoints="1" noAdjustHandles="1" noChangeArrowheads="1" noChangeShapeType="1"/>
          </p:cNvSpPr>
          <p:nvPr/>
        </p:nvSpPr>
        <p:spPr>
          <a:xfrm rot="-544024">
            <a:off x="759281" y="3422821"/>
            <a:ext cx="4481810" cy="811530"/>
          </a:xfrm>
          <a:prstGeom prst="rect">
            <a:avLst/>
          </a:prstGeom>
        </p:spPr>
        <p:txBody>
          <a:bodyPr lIns="0" tIns="0" rIns="0" bIns="0" rtlCol="0" anchor="t">
            <a:spAutoFit/>
          </a:bodyPr>
          <a:lstStyle/>
          <a:p>
            <a:pPr algn="ctr">
              <a:lnSpc>
                <a:spcPts val="6719"/>
              </a:lnSpc>
            </a:pPr>
            <a:r>
              <a:rPr lang="en-US" sz="4800" b="1">
                <a:solidFill>
                  <a:srgbClr val="FF7E6E"/>
                </a:solidFill>
                <a:latin typeface="Canva Sans Bold"/>
                <a:ea typeface="Canva Sans Bold"/>
                <a:cs typeface="Canva Sans Bold"/>
                <a:sym typeface="Canva Sans Bold"/>
              </a:rPr>
              <a:t>teaching you</a:t>
            </a:r>
          </a:p>
        </p:txBody>
      </p:sp>
      <p:sp>
        <p:nvSpPr>
          <p:cNvPr id="43" name="TextBox 16">
            <a:extLst>
              <a:ext uri="{FF2B5EF4-FFF2-40B4-BE49-F238E27FC236}">
                <a16:creationId xmlns:a16="http://schemas.microsoft.com/office/drawing/2014/main" id="{9A5541C7-920E-60D1-B5DF-0DE6446EB39B}"/>
              </a:ext>
            </a:extLst>
          </p:cNvPr>
          <p:cNvSpPr txBox="1">
            <a:spLocks noGrp="1" noRot="1" noMove="1" noResize="1" noEditPoints="1" noAdjustHandles="1" noChangeArrowheads="1" noChangeShapeType="1"/>
          </p:cNvSpPr>
          <p:nvPr/>
        </p:nvSpPr>
        <p:spPr>
          <a:xfrm rot="801274">
            <a:off x="756136" y="6059716"/>
            <a:ext cx="4481810" cy="1256157"/>
          </a:xfrm>
          <a:prstGeom prst="rect">
            <a:avLst/>
          </a:prstGeom>
        </p:spPr>
        <p:txBody>
          <a:bodyPr lIns="0" tIns="0" rIns="0" bIns="0" rtlCol="0" anchor="t">
            <a:spAutoFit/>
          </a:bodyPr>
          <a:lstStyle/>
          <a:p>
            <a:pPr algn="ctr">
              <a:lnSpc>
                <a:spcPts val="4944"/>
              </a:lnSpc>
            </a:pPr>
            <a:r>
              <a:rPr lang="en-US" sz="4800" b="1">
                <a:solidFill>
                  <a:srgbClr val="28CBA4"/>
                </a:solidFill>
                <a:latin typeface="Canva Sans Bold"/>
                <a:ea typeface="Canva Sans Bold"/>
                <a:cs typeface="Canva Sans Bold"/>
                <a:sym typeface="Canva Sans Bold"/>
              </a:rPr>
              <a:t>taking care of you</a:t>
            </a:r>
          </a:p>
        </p:txBody>
      </p:sp>
      <p:sp>
        <p:nvSpPr>
          <p:cNvPr id="44" name="TextBox 17">
            <a:extLst>
              <a:ext uri="{FF2B5EF4-FFF2-40B4-BE49-F238E27FC236}">
                <a16:creationId xmlns:a16="http://schemas.microsoft.com/office/drawing/2014/main" id="{F5E56A3A-20F8-0060-BBC1-30E386A244B5}"/>
              </a:ext>
            </a:extLst>
          </p:cNvPr>
          <p:cNvSpPr txBox="1">
            <a:spLocks noGrp="1" noRot="1" noMove="1" noResize="1" noEditPoints="1" noAdjustHandles="1" noChangeArrowheads="1" noChangeShapeType="1"/>
          </p:cNvSpPr>
          <p:nvPr/>
        </p:nvSpPr>
        <p:spPr>
          <a:xfrm rot="335296">
            <a:off x="4776309" y="4518920"/>
            <a:ext cx="4481810" cy="1125855"/>
          </a:xfrm>
          <a:prstGeom prst="rect">
            <a:avLst/>
          </a:prstGeom>
        </p:spPr>
        <p:txBody>
          <a:bodyPr lIns="0" tIns="0" rIns="0" bIns="0" rtlCol="0" anchor="t">
            <a:spAutoFit/>
          </a:bodyPr>
          <a:lstStyle/>
          <a:p>
            <a:pPr algn="ctr">
              <a:lnSpc>
                <a:spcPts val="4320"/>
              </a:lnSpc>
            </a:pPr>
            <a:r>
              <a:rPr lang="en-US" sz="4800" b="1">
                <a:solidFill>
                  <a:srgbClr val="39416C"/>
                </a:solidFill>
                <a:latin typeface="Canva Sans Bold"/>
                <a:ea typeface="Canva Sans Bold"/>
                <a:cs typeface="Canva Sans Bold"/>
                <a:sym typeface="Canva Sans Bold"/>
              </a:rPr>
              <a:t>making you feel better</a:t>
            </a:r>
          </a:p>
        </p:txBody>
      </p:sp>
      <p:sp>
        <p:nvSpPr>
          <p:cNvPr id="45" name="TextBox 18">
            <a:extLst>
              <a:ext uri="{FF2B5EF4-FFF2-40B4-BE49-F238E27FC236}">
                <a16:creationId xmlns:a16="http://schemas.microsoft.com/office/drawing/2014/main" id="{EEDD7724-4B40-26ED-8261-164A8562719F}"/>
              </a:ext>
            </a:extLst>
          </p:cNvPr>
          <p:cNvSpPr txBox="1">
            <a:spLocks noGrp="1" noRot="1" noMove="1" noResize="1" noEditPoints="1" noAdjustHandles="1" noChangeArrowheads="1" noChangeShapeType="1"/>
          </p:cNvSpPr>
          <p:nvPr/>
        </p:nvSpPr>
        <p:spPr>
          <a:xfrm rot="-136593">
            <a:off x="5646563" y="6106448"/>
            <a:ext cx="5176334" cy="1256157"/>
          </a:xfrm>
          <a:prstGeom prst="rect">
            <a:avLst/>
          </a:prstGeom>
        </p:spPr>
        <p:txBody>
          <a:bodyPr lIns="0" tIns="0" rIns="0" bIns="0" rtlCol="0" anchor="t">
            <a:spAutoFit/>
          </a:bodyPr>
          <a:lstStyle/>
          <a:p>
            <a:pPr algn="ctr">
              <a:lnSpc>
                <a:spcPts val="4944"/>
              </a:lnSpc>
            </a:pPr>
            <a:r>
              <a:rPr lang="en-US" sz="4800" b="1">
                <a:solidFill>
                  <a:srgbClr val="A6A6A6"/>
                </a:solidFill>
                <a:latin typeface="Canva Sans Bold"/>
                <a:ea typeface="Canva Sans Bold"/>
                <a:cs typeface="Canva Sans Bold"/>
                <a:sym typeface="Canva Sans Bold"/>
              </a:rPr>
              <a:t>taking care of your community</a:t>
            </a:r>
          </a:p>
        </p:txBody>
      </p:sp>
      <p:sp>
        <p:nvSpPr>
          <p:cNvPr id="46" name="TextBox 19">
            <a:extLst>
              <a:ext uri="{FF2B5EF4-FFF2-40B4-BE49-F238E27FC236}">
                <a16:creationId xmlns:a16="http://schemas.microsoft.com/office/drawing/2014/main" id="{E4C8619E-8421-EFC8-F38F-B9C3E74F2F69}"/>
              </a:ext>
            </a:extLst>
          </p:cNvPr>
          <p:cNvSpPr txBox="1">
            <a:spLocks noGrp="1" noRot="1" noMove="1" noResize="1" noEditPoints="1" noAdjustHandles="1" noChangeArrowheads="1" noChangeShapeType="1"/>
          </p:cNvSpPr>
          <p:nvPr/>
        </p:nvSpPr>
        <p:spPr>
          <a:xfrm rot="-271887">
            <a:off x="499398" y="8277499"/>
            <a:ext cx="5983969" cy="637032"/>
          </a:xfrm>
          <a:prstGeom prst="rect">
            <a:avLst/>
          </a:prstGeom>
        </p:spPr>
        <p:txBody>
          <a:bodyPr lIns="0" tIns="0" rIns="0" bIns="0" rtlCol="0" anchor="t">
            <a:spAutoFit/>
          </a:bodyPr>
          <a:lstStyle/>
          <a:p>
            <a:pPr algn="ctr">
              <a:lnSpc>
                <a:spcPts val="4944"/>
              </a:lnSpc>
            </a:pPr>
            <a:r>
              <a:rPr lang="en-US" sz="4800" b="1">
                <a:solidFill>
                  <a:srgbClr val="DAC9FF"/>
                </a:solidFill>
                <a:latin typeface="Canva Sans Bold"/>
                <a:ea typeface="Canva Sans Bold"/>
                <a:cs typeface="Canva Sans Bold"/>
                <a:sym typeface="Canva Sans Bold"/>
              </a:rPr>
              <a:t>challenging you</a:t>
            </a:r>
          </a:p>
        </p:txBody>
      </p:sp>
      <p:sp>
        <p:nvSpPr>
          <p:cNvPr id="47" name="TextBox 20">
            <a:extLst>
              <a:ext uri="{FF2B5EF4-FFF2-40B4-BE49-F238E27FC236}">
                <a16:creationId xmlns:a16="http://schemas.microsoft.com/office/drawing/2014/main" id="{543771EF-3A6C-2684-172C-96A5A674F1E9}"/>
              </a:ext>
            </a:extLst>
          </p:cNvPr>
          <p:cNvSpPr txBox="1">
            <a:spLocks noGrp="1" noRot="1" noMove="1" noResize="1" noEditPoints="1" noAdjustHandles="1" noChangeArrowheads="1" noChangeShapeType="1"/>
          </p:cNvSpPr>
          <p:nvPr/>
        </p:nvSpPr>
        <p:spPr>
          <a:xfrm rot="322320">
            <a:off x="7040849" y="7886134"/>
            <a:ext cx="5983969" cy="637032"/>
          </a:xfrm>
          <a:prstGeom prst="rect">
            <a:avLst/>
          </a:prstGeom>
        </p:spPr>
        <p:txBody>
          <a:bodyPr lIns="0" tIns="0" rIns="0" bIns="0" rtlCol="0" anchor="t">
            <a:spAutoFit/>
          </a:bodyPr>
          <a:lstStyle/>
          <a:p>
            <a:pPr algn="ctr">
              <a:lnSpc>
                <a:spcPts val="4944"/>
              </a:lnSpc>
            </a:pPr>
            <a:r>
              <a:rPr lang="en-US" sz="4800" b="1">
                <a:solidFill>
                  <a:srgbClr val="FF7E6E"/>
                </a:solidFill>
                <a:latin typeface="Canva Sans Bold"/>
                <a:ea typeface="Canva Sans Bold"/>
                <a:cs typeface="Canva Sans Bold"/>
                <a:sym typeface="Canva Sans Bold"/>
              </a:rPr>
              <a:t>protecting you</a:t>
            </a:r>
          </a:p>
        </p:txBody>
      </p:sp>
      <p:sp>
        <p:nvSpPr>
          <p:cNvPr id="48" name="TextBox 21">
            <a:extLst>
              <a:ext uri="{FF2B5EF4-FFF2-40B4-BE49-F238E27FC236}">
                <a16:creationId xmlns:a16="http://schemas.microsoft.com/office/drawing/2014/main" id="{45B5622A-294E-772F-0DE7-55FAE141A44B}"/>
              </a:ext>
            </a:extLst>
          </p:cNvPr>
          <p:cNvSpPr txBox="1">
            <a:spLocks noGrp="1" noRot="1" noMove="1" noResize="1" noEditPoints="1" noAdjustHandles="1" noChangeArrowheads="1" noChangeShapeType="1"/>
          </p:cNvSpPr>
          <p:nvPr/>
        </p:nvSpPr>
        <p:spPr>
          <a:xfrm rot="-271887">
            <a:off x="7604865" y="3480246"/>
            <a:ext cx="5983969" cy="637032"/>
          </a:xfrm>
          <a:prstGeom prst="rect">
            <a:avLst/>
          </a:prstGeom>
        </p:spPr>
        <p:txBody>
          <a:bodyPr lIns="0" tIns="0" rIns="0" bIns="0" rtlCol="0" anchor="t">
            <a:spAutoFit/>
          </a:bodyPr>
          <a:lstStyle/>
          <a:p>
            <a:pPr algn="ctr">
              <a:lnSpc>
                <a:spcPts val="4944"/>
              </a:lnSpc>
            </a:pPr>
            <a:r>
              <a:rPr lang="en-US" sz="4800" b="1">
                <a:solidFill>
                  <a:srgbClr val="DAC9FF"/>
                </a:solidFill>
                <a:latin typeface="Canva Sans Bold"/>
                <a:ea typeface="Canva Sans Bold"/>
                <a:cs typeface="Canva Sans Bold"/>
                <a:sym typeface="Canva Sans Bold"/>
              </a:rPr>
              <a:t>playing with you</a:t>
            </a:r>
          </a:p>
        </p:txBody>
      </p:sp>
      <p:sp>
        <p:nvSpPr>
          <p:cNvPr id="49" name="TextBox 22">
            <a:extLst>
              <a:ext uri="{FF2B5EF4-FFF2-40B4-BE49-F238E27FC236}">
                <a16:creationId xmlns:a16="http://schemas.microsoft.com/office/drawing/2014/main" id="{73045FFA-8A07-BCF3-2B73-63BF579FE2AA}"/>
              </a:ext>
            </a:extLst>
          </p:cNvPr>
          <p:cNvSpPr txBox="1">
            <a:spLocks noGrp="1" noRot="1" noMove="1" noResize="1" noEditPoints="1" noAdjustHandles="1" noChangeArrowheads="1" noChangeShapeType="1"/>
          </p:cNvSpPr>
          <p:nvPr/>
        </p:nvSpPr>
        <p:spPr>
          <a:xfrm rot="-90524">
            <a:off x="9650725" y="4669431"/>
            <a:ext cx="5983969" cy="637032"/>
          </a:xfrm>
          <a:prstGeom prst="rect">
            <a:avLst/>
          </a:prstGeom>
        </p:spPr>
        <p:txBody>
          <a:bodyPr lIns="0" tIns="0" rIns="0" bIns="0" rtlCol="0" anchor="t">
            <a:spAutoFit/>
          </a:bodyPr>
          <a:lstStyle/>
          <a:p>
            <a:pPr algn="ctr">
              <a:lnSpc>
                <a:spcPts val="4944"/>
              </a:lnSpc>
            </a:pPr>
            <a:r>
              <a:rPr lang="en-US" sz="4800" b="1">
                <a:solidFill>
                  <a:srgbClr val="28CBA4"/>
                </a:solidFill>
                <a:latin typeface="Canva Sans Bold"/>
                <a:ea typeface="Canva Sans Bold"/>
                <a:cs typeface="Canva Sans Bold"/>
                <a:sym typeface="Canva Sans Bold"/>
              </a:rPr>
              <a:t>encouraging you</a:t>
            </a:r>
          </a:p>
        </p:txBody>
      </p:sp>
      <p:sp>
        <p:nvSpPr>
          <p:cNvPr id="50" name="TextBox 23">
            <a:extLst>
              <a:ext uri="{FF2B5EF4-FFF2-40B4-BE49-F238E27FC236}">
                <a16:creationId xmlns:a16="http://schemas.microsoft.com/office/drawing/2014/main" id="{13D01DC8-12AF-29CA-4D20-5F6802EF07B6}"/>
              </a:ext>
            </a:extLst>
          </p:cNvPr>
          <p:cNvSpPr txBox="1">
            <a:spLocks noGrp="1" noRot="1" noMove="1" noResize="1" noEditPoints="1" noAdjustHandles="1" noChangeArrowheads="1" noChangeShapeType="1"/>
          </p:cNvSpPr>
          <p:nvPr/>
        </p:nvSpPr>
        <p:spPr>
          <a:xfrm rot="232085">
            <a:off x="10608136" y="6978341"/>
            <a:ext cx="5983969" cy="637032"/>
          </a:xfrm>
          <a:prstGeom prst="rect">
            <a:avLst/>
          </a:prstGeom>
        </p:spPr>
        <p:txBody>
          <a:bodyPr lIns="0" tIns="0" rIns="0" bIns="0" rtlCol="0" anchor="t">
            <a:spAutoFit/>
          </a:bodyPr>
          <a:lstStyle/>
          <a:p>
            <a:pPr algn="ctr">
              <a:lnSpc>
                <a:spcPts val="4944"/>
              </a:lnSpc>
            </a:pPr>
            <a:r>
              <a:rPr lang="en-US" sz="4800" b="1">
                <a:solidFill>
                  <a:srgbClr val="39416C"/>
                </a:solidFill>
                <a:latin typeface="Canva Sans Bold"/>
                <a:ea typeface="Canva Sans Bold"/>
                <a:cs typeface="Canva Sans Bold"/>
                <a:sym typeface="Canva Sans Bold"/>
              </a:rPr>
              <a:t>forgiving you</a:t>
            </a:r>
          </a:p>
        </p:txBody>
      </p:sp>
      <p:sp>
        <p:nvSpPr>
          <p:cNvPr id="51" name="TextBox 24">
            <a:extLst>
              <a:ext uri="{FF2B5EF4-FFF2-40B4-BE49-F238E27FC236}">
                <a16:creationId xmlns:a16="http://schemas.microsoft.com/office/drawing/2014/main" id="{8F0A1439-45AE-33C6-9B53-3DDB52642A9B}"/>
              </a:ext>
            </a:extLst>
          </p:cNvPr>
          <p:cNvSpPr txBox="1">
            <a:spLocks noGrp="1" noRot="1" noMove="1" noResize="1" noEditPoints="1" noAdjustHandles="1" noChangeArrowheads="1" noChangeShapeType="1"/>
          </p:cNvSpPr>
          <p:nvPr/>
        </p:nvSpPr>
        <p:spPr>
          <a:xfrm rot="-271887">
            <a:off x="12262957" y="8318654"/>
            <a:ext cx="5983969" cy="637032"/>
          </a:xfrm>
          <a:prstGeom prst="rect">
            <a:avLst/>
          </a:prstGeom>
        </p:spPr>
        <p:txBody>
          <a:bodyPr lIns="0" tIns="0" rIns="0" bIns="0" rtlCol="0" anchor="t">
            <a:spAutoFit/>
          </a:bodyPr>
          <a:lstStyle/>
          <a:p>
            <a:pPr algn="ctr">
              <a:lnSpc>
                <a:spcPts val="4944"/>
              </a:lnSpc>
            </a:pPr>
            <a:r>
              <a:rPr lang="en-US" sz="4800" b="1">
                <a:solidFill>
                  <a:srgbClr val="DAC9FF"/>
                </a:solidFill>
                <a:latin typeface="Canva Sans Bold"/>
                <a:ea typeface="Canva Sans Bold"/>
                <a:cs typeface="Canva Sans Bold"/>
                <a:sym typeface="Canva Sans Bold"/>
              </a:rPr>
              <a:t>being friendly</a:t>
            </a:r>
          </a:p>
        </p:txBody>
      </p:sp>
      <p:sp>
        <p:nvSpPr>
          <p:cNvPr id="52" name="TextBox 25">
            <a:extLst>
              <a:ext uri="{FF2B5EF4-FFF2-40B4-BE49-F238E27FC236}">
                <a16:creationId xmlns:a16="http://schemas.microsoft.com/office/drawing/2014/main" id="{F243F775-2324-577E-5EAA-43EEB4511004}"/>
              </a:ext>
            </a:extLst>
          </p:cNvPr>
          <p:cNvSpPr txBox="1">
            <a:spLocks noGrp="1" noRot="1" noMove="1" noResize="1" noEditPoints="1" noAdjustHandles="1" noChangeArrowheads="1" noChangeShapeType="1"/>
          </p:cNvSpPr>
          <p:nvPr/>
        </p:nvSpPr>
        <p:spPr>
          <a:xfrm rot="-271887">
            <a:off x="12288218" y="5638301"/>
            <a:ext cx="5983969" cy="637032"/>
          </a:xfrm>
          <a:prstGeom prst="rect">
            <a:avLst/>
          </a:prstGeom>
        </p:spPr>
        <p:txBody>
          <a:bodyPr lIns="0" tIns="0" rIns="0" bIns="0" rtlCol="0" anchor="t">
            <a:spAutoFit/>
          </a:bodyPr>
          <a:lstStyle/>
          <a:p>
            <a:pPr algn="ctr">
              <a:lnSpc>
                <a:spcPts val="4944"/>
              </a:lnSpc>
            </a:pPr>
            <a:r>
              <a:rPr lang="en-US" sz="4800" b="1">
                <a:solidFill>
                  <a:srgbClr val="FF7E6E"/>
                </a:solidFill>
                <a:latin typeface="Canva Sans Bold"/>
                <a:ea typeface="Canva Sans Bold"/>
                <a:cs typeface="Canva Sans Bold"/>
                <a:sym typeface="Canva Sans Bold"/>
              </a:rPr>
              <a:t>helping you</a:t>
            </a:r>
          </a:p>
        </p:txBody>
      </p:sp>
      <p:sp>
        <p:nvSpPr>
          <p:cNvPr id="53" name="TextBox 26">
            <a:extLst>
              <a:ext uri="{FF2B5EF4-FFF2-40B4-BE49-F238E27FC236}">
                <a16:creationId xmlns:a16="http://schemas.microsoft.com/office/drawing/2014/main" id="{BC3C699A-A580-39BD-BF3B-F55E0E46D736}"/>
              </a:ext>
            </a:extLst>
          </p:cNvPr>
          <p:cNvSpPr txBox="1">
            <a:spLocks noGrp="1" noRot="1" noMove="1" noResize="1" noEditPoints="1" noAdjustHandles="1" noChangeArrowheads="1" noChangeShapeType="1"/>
          </p:cNvSpPr>
          <p:nvPr/>
        </p:nvSpPr>
        <p:spPr>
          <a:xfrm>
            <a:off x="3491382" y="9563644"/>
            <a:ext cx="10978168" cy="736716"/>
          </a:xfrm>
          <a:prstGeom prst="rect">
            <a:avLst/>
          </a:prstGeom>
        </p:spPr>
        <p:txBody>
          <a:bodyPr lIns="0" tIns="0" rIns="0" bIns="0" rtlCol="0" anchor="t">
            <a:spAutoFit/>
          </a:bodyPr>
          <a:lstStyle/>
          <a:p>
            <a:pPr algn="ctr">
              <a:lnSpc>
                <a:spcPts val="5609"/>
              </a:lnSpc>
            </a:pPr>
            <a:r>
              <a:rPr lang="en-US" sz="5446" b="1">
                <a:solidFill>
                  <a:srgbClr val="545454"/>
                </a:solidFill>
                <a:latin typeface="Canva Sans Bold"/>
                <a:ea typeface="Canva Sans Bold"/>
                <a:cs typeface="Canva Sans Bold"/>
                <a:sym typeface="Canva Sans Bold"/>
              </a:rPr>
              <a:t>What else can you think of?</a:t>
            </a:r>
          </a:p>
        </p:txBody>
      </p:sp>
      <p:sp>
        <p:nvSpPr>
          <p:cNvPr id="54" name="Freeform 27">
            <a:extLst>
              <a:ext uri="{FF2B5EF4-FFF2-40B4-BE49-F238E27FC236}">
                <a16:creationId xmlns:a16="http://schemas.microsoft.com/office/drawing/2014/main" id="{F4B4C972-E232-CE7F-7225-D439C393A16E}"/>
              </a:ext>
            </a:extLst>
          </p:cNvPr>
          <p:cNvSpPr>
            <a:spLocks noGrp="1" noRot="1" noMove="1" noResize="1" noEditPoints="1" noAdjustHandles="1" noChangeArrowheads="1" noChangeShapeType="1"/>
          </p:cNvSpPr>
          <p:nvPr/>
        </p:nvSpPr>
        <p:spPr>
          <a:xfrm rot="-10800000">
            <a:off x="13949446" y="9340831"/>
            <a:ext cx="921586" cy="885616"/>
          </a:xfrm>
          <a:custGeom>
            <a:avLst/>
            <a:gdLst/>
            <a:ahLst/>
            <a:cxnLst/>
            <a:rect l="l" t="t" r="r" b="b"/>
            <a:pathLst>
              <a:path w="921586" h="885616">
                <a:moveTo>
                  <a:pt x="0" y="0"/>
                </a:moveTo>
                <a:lnTo>
                  <a:pt x="921587" y="0"/>
                </a:lnTo>
                <a:lnTo>
                  <a:pt x="921587" y="885615"/>
                </a:lnTo>
                <a:lnTo>
                  <a:pt x="0" y="885615"/>
                </a:lnTo>
                <a:lnTo>
                  <a:pt x="0" y="0"/>
                </a:lnTo>
                <a:close/>
              </a:path>
            </a:pathLst>
          </a:custGeom>
          <a:blipFill>
            <a:blip r:embed="rId4"/>
            <a:stretch>
              <a:fillRect/>
            </a:stretch>
          </a:blipFill>
        </p:spPr>
        <p:txBody>
          <a:bodyPr/>
          <a:lstStyle/>
          <a:p>
            <a:endParaRPr lang="en-US"/>
          </a:p>
        </p:txBody>
      </p:sp>
      <p:sp>
        <p:nvSpPr>
          <p:cNvPr id="55" name="TextBox 13">
            <a:extLst>
              <a:ext uri="{FF2B5EF4-FFF2-40B4-BE49-F238E27FC236}">
                <a16:creationId xmlns:a16="http://schemas.microsoft.com/office/drawing/2014/main" id="{1C7EEEDC-252C-E3C5-6A35-D0F00648B19E}"/>
              </a:ext>
            </a:extLst>
          </p:cNvPr>
          <p:cNvSpPr txBox="1">
            <a:spLocks noGrp="1" noRot="1" noMove="1" noResize="1" noEditPoints="1" noAdjustHandles="1" noChangeArrowheads="1" noChangeShapeType="1"/>
          </p:cNvSpPr>
          <p:nvPr/>
        </p:nvSpPr>
        <p:spPr>
          <a:xfrm>
            <a:off x="0" y="109952"/>
            <a:ext cx="9144000" cy="1171521"/>
          </a:xfrm>
          <a:prstGeom prst="rect">
            <a:avLst/>
          </a:prstGeom>
        </p:spPr>
        <p:txBody>
          <a:bodyPr lIns="0" tIns="0" rIns="0" bIns="0" rtlCol="0" anchor="t">
            <a:spAutoFit/>
          </a:bodyPr>
          <a:lstStyle/>
          <a:p>
            <a:pPr algn="ctr">
              <a:lnSpc>
                <a:spcPts val="9774"/>
              </a:lnSpc>
              <a:spcBef>
                <a:spcPct val="0"/>
              </a:spcBef>
            </a:pPr>
            <a:r>
              <a:rPr lang="en-US" sz="6981">
                <a:solidFill>
                  <a:srgbClr val="39416C"/>
                </a:solidFill>
                <a:latin typeface="Elephant"/>
                <a:ea typeface="Elephant"/>
                <a:cs typeface="Elephant"/>
                <a:sym typeface="Elephant"/>
              </a:rPr>
              <a:t>All About Gratitude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6350" y="-98181"/>
            <a:ext cx="18294350" cy="2358988"/>
          </a:xfrm>
          <a:custGeom>
            <a:avLst/>
            <a:gdLst/>
            <a:ahLst/>
            <a:cxnLst/>
            <a:rect l="l" t="t" r="r" b="b"/>
            <a:pathLst>
              <a:path w="18294350" h="2358988">
                <a:moveTo>
                  <a:pt x="0" y="0"/>
                </a:moveTo>
                <a:lnTo>
                  <a:pt x="18294350" y="0"/>
                </a:lnTo>
                <a:lnTo>
                  <a:pt x="18294350" y="2358988"/>
                </a:lnTo>
                <a:lnTo>
                  <a:pt x="0" y="235898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p:cNvSpPr>
            <a:spLocks noGrp="1" noRot="1" noMove="1" noResize="1" noEditPoints="1" noAdjustHandles="1" noChangeArrowheads="1" noChangeShapeType="1"/>
          </p:cNvSpPr>
          <p:nvPr/>
        </p:nvSpPr>
        <p:spPr>
          <a:xfrm>
            <a:off x="3337750" y="72823"/>
            <a:ext cx="11440087" cy="1900492"/>
          </a:xfrm>
          <a:custGeom>
            <a:avLst/>
            <a:gdLst/>
            <a:ahLst/>
            <a:cxnLst/>
            <a:rect l="l" t="t" r="r" b="b"/>
            <a:pathLst>
              <a:path w="11440087" h="1900492">
                <a:moveTo>
                  <a:pt x="0" y="0"/>
                </a:moveTo>
                <a:lnTo>
                  <a:pt x="11440087" y="0"/>
                </a:lnTo>
                <a:lnTo>
                  <a:pt x="11440087" y="1900492"/>
                </a:lnTo>
                <a:lnTo>
                  <a:pt x="0" y="19004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3658168" y="200025"/>
            <a:ext cx="10971664" cy="1457325"/>
          </a:xfrm>
          <a:prstGeom prst="rect">
            <a:avLst/>
          </a:prstGeom>
        </p:spPr>
        <p:txBody>
          <a:bodyPr lIns="0" tIns="0" rIns="0" bIns="0" rtlCol="0" anchor="t">
            <a:spAutoFit/>
          </a:bodyPr>
          <a:lstStyle/>
          <a:p>
            <a:pPr algn="l">
              <a:lnSpc>
                <a:spcPts val="11952"/>
              </a:lnSpc>
            </a:pPr>
            <a:r>
              <a:rPr lang="en-US" sz="8300">
                <a:solidFill>
                  <a:srgbClr val="FFFFFF"/>
                </a:solidFill>
                <a:latin typeface="Abril Fatface"/>
                <a:ea typeface="Abril Fatface"/>
                <a:cs typeface="Abril Fatface"/>
                <a:sym typeface="Abril Fatface"/>
              </a:rPr>
              <a:t>Share your gratitude</a:t>
            </a:r>
          </a:p>
        </p:txBody>
      </p:sp>
      <p:grpSp>
        <p:nvGrpSpPr>
          <p:cNvPr id="7" name="Group 7"/>
          <p:cNvGrpSpPr>
            <a:grpSpLocks noGrp="1" noUngrp="1" noRot="1" noMove="1" noResize="1"/>
          </p:cNvGrpSpPr>
          <p:nvPr/>
        </p:nvGrpSpPr>
        <p:grpSpPr>
          <a:xfrm>
            <a:off x="14253050" y="0"/>
            <a:ext cx="1550696" cy="1490171"/>
            <a:chOff x="0" y="0"/>
            <a:chExt cx="2067595" cy="1986895"/>
          </a:xfrm>
        </p:grpSpPr>
        <p:sp>
          <p:nvSpPr>
            <p:cNvPr id="8" name="Freeform 8"/>
            <p:cNvSpPr>
              <a:spLocks noGrp="1" noRot="1" noMove="1" noResize="1" noEditPoints="1" noAdjustHandles="1" noChangeArrowheads="1" noChangeShapeType="1"/>
            </p:cNvSpPr>
            <p:nvPr/>
          </p:nvSpPr>
          <p:spPr>
            <a:xfrm>
              <a:off x="0" y="0"/>
              <a:ext cx="2067560" cy="1986915"/>
            </a:xfrm>
            <a:custGeom>
              <a:avLst/>
              <a:gdLst/>
              <a:ahLst/>
              <a:cxnLst/>
              <a:rect l="l" t="t" r="r" b="b"/>
              <a:pathLst>
                <a:path w="2067560" h="1986915">
                  <a:moveTo>
                    <a:pt x="0" y="0"/>
                  </a:moveTo>
                  <a:lnTo>
                    <a:pt x="2067560" y="0"/>
                  </a:lnTo>
                  <a:lnTo>
                    <a:pt x="2067560" y="1986915"/>
                  </a:lnTo>
                  <a:lnTo>
                    <a:pt x="0" y="1986915"/>
                  </a:lnTo>
                  <a:lnTo>
                    <a:pt x="0" y="0"/>
                  </a:lnTo>
                  <a:close/>
                </a:path>
              </a:pathLst>
            </a:custGeom>
            <a:blipFill>
              <a:blip r:embed="rId7"/>
              <a:stretch>
                <a:fillRect t="-19" r="-1" b="-18"/>
              </a:stretch>
            </a:blipFill>
          </p:spPr>
          <p:txBody>
            <a:bodyPr/>
            <a:lstStyle/>
            <a:p>
              <a:endParaRPr lang="en-US"/>
            </a:p>
          </p:txBody>
        </p:sp>
      </p:grpSp>
      <p:grpSp>
        <p:nvGrpSpPr>
          <p:cNvPr id="9" name="Group 9"/>
          <p:cNvGrpSpPr>
            <a:grpSpLocks noGrp="1" noUngrp="1" noRot="1" noMove="1" noResize="1"/>
          </p:cNvGrpSpPr>
          <p:nvPr/>
        </p:nvGrpSpPr>
        <p:grpSpPr>
          <a:xfrm>
            <a:off x="15750679" y="432069"/>
            <a:ext cx="2537321" cy="1422715"/>
            <a:chOff x="0" y="0"/>
            <a:chExt cx="3383095" cy="1896953"/>
          </a:xfrm>
        </p:grpSpPr>
        <p:sp>
          <p:nvSpPr>
            <p:cNvPr id="10" name="Freeform 10"/>
            <p:cNvSpPr>
              <a:spLocks noGrp="1" noRot="1" noMove="1" noResize="1" noEditPoints="1" noAdjustHandles="1" noChangeArrowheads="1" noChangeShapeType="1"/>
            </p:cNvSpPr>
            <p:nvPr/>
          </p:nvSpPr>
          <p:spPr>
            <a:xfrm>
              <a:off x="0" y="0"/>
              <a:ext cx="3383153" cy="1896999"/>
            </a:xfrm>
            <a:custGeom>
              <a:avLst/>
              <a:gdLst/>
              <a:ahLst/>
              <a:cxnLst/>
              <a:rect l="l" t="t" r="r" b="b"/>
              <a:pathLst>
                <a:path w="3383153" h="1896999">
                  <a:moveTo>
                    <a:pt x="0" y="0"/>
                  </a:moveTo>
                  <a:lnTo>
                    <a:pt x="3383153" y="0"/>
                  </a:lnTo>
                  <a:lnTo>
                    <a:pt x="3383153" y="1896999"/>
                  </a:lnTo>
                  <a:lnTo>
                    <a:pt x="0" y="1896999"/>
                  </a:lnTo>
                  <a:lnTo>
                    <a:pt x="0" y="0"/>
                  </a:lnTo>
                  <a:close/>
                </a:path>
              </a:pathLst>
            </a:custGeom>
            <a:blipFill>
              <a:blip r:embed="rId8"/>
              <a:stretch>
                <a:fillRect t="-18" r="1" b="-16"/>
              </a:stretch>
            </a:blipFill>
          </p:spPr>
          <p:txBody>
            <a:bodyPr/>
            <a:lstStyle/>
            <a:p>
              <a:endParaRPr lang="en-US"/>
            </a:p>
          </p:txBody>
        </p:sp>
      </p:grpSp>
      <p:grpSp>
        <p:nvGrpSpPr>
          <p:cNvPr id="11" name="Group 11"/>
          <p:cNvGrpSpPr/>
          <p:nvPr/>
        </p:nvGrpSpPr>
        <p:grpSpPr>
          <a:xfrm>
            <a:off x="6284802" y="7092644"/>
            <a:ext cx="2859198" cy="2747601"/>
            <a:chOff x="0" y="0"/>
            <a:chExt cx="3812264" cy="3663468"/>
          </a:xfrm>
        </p:grpSpPr>
        <p:sp>
          <p:nvSpPr>
            <p:cNvPr id="12" name="Freeform 12"/>
            <p:cNvSpPr/>
            <p:nvPr/>
          </p:nvSpPr>
          <p:spPr>
            <a:xfrm>
              <a:off x="0" y="0"/>
              <a:ext cx="3812286" cy="3663442"/>
            </a:xfrm>
            <a:custGeom>
              <a:avLst/>
              <a:gdLst/>
              <a:ahLst/>
              <a:cxnLst/>
              <a:rect l="l" t="t" r="r" b="b"/>
              <a:pathLst>
                <a:path w="3812286" h="3663442">
                  <a:moveTo>
                    <a:pt x="0" y="0"/>
                  </a:moveTo>
                  <a:lnTo>
                    <a:pt x="3812286" y="0"/>
                  </a:lnTo>
                  <a:lnTo>
                    <a:pt x="3812286" y="3663442"/>
                  </a:lnTo>
                  <a:lnTo>
                    <a:pt x="0" y="3663442"/>
                  </a:lnTo>
                  <a:lnTo>
                    <a:pt x="0" y="0"/>
                  </a:lnTo>
                  <a:close/>
                </a:path>
              </a:pathLst>
            </a:custGeom>
            <a:blipFill>
              <a:blip r:embed="rId9"/>
              <a:stretch>
                <a:fillRect/>
              </a:stretch>
            </a:blipFill>
          </p:spPr>
          <p:txBody>
            <a:bodyPr/>
            <a:lstStyle/>
            <a:p>
              <a:endParaRPr lang="en-US"/>
            </a:p>
          </p:txBody>
        </p:sp>
      </p:grpSp>
      <p:sp>
        <p:nvSpPr>
          <p:cNvPr id="15" name="TextBox 15"/>
          <p:cNvSpPr txBox="1"/>
          <p:nvPr/>
        </p:nvSpPr>
        <p:spPr>
          <a:xfrm>
            <a:off x="-335619" y="2508857"/>
            <a:ext cx="18959238" cy="784767"/>
          </a:xfrm>
          <a:prstGeom prst="rect">
            <a:avLst/>
          </a:prstGeom>
        </p:spPr>
        <p:txBody>
          <a:bodyPr lIns="0" tIns="0" rIns="0" bIns="0" rtlCol="0" anchor="t">
            <a:spAutoFit/>
          </a:bodyPr>
          <a:lstStyle/>
          <a:p>
            <a:pPr algn="ctr">
              <a:lnSpc>
                <a:spcPts val="6550"/>
              </a:lnSpc>
            </a:pPr>
            <a:r>
              <a:rPr lang="en-US" sz="3898" b="1">
                <a:solidFill>
                  <a:srgbClr val="39416C"/>
                </a:solidFill>
                <a:latin typeface="Jost" pitchFamily="2" charset="0"/>
                <a:ea typeface="Jost" pitchFamily="2" charset="0"/>
                <a:cs typeface="Arimo Bold"/>
                <a:sym typeface="Arimo Bold"/>
              </a:rPr>
              <a:t>Movie Scenarios:</a:t>
            </a:r>
            <a:r>
              <a:rPr lang="en-US" sz="3898">
                <a:solidFill>
                  <a:srgbClr val="39416C"/>
                </a:solidFill>
                <a:latin typeface="Jost" pitchFamily="2" charset="0"/>
                <a:ea typeface="Jost" pitchFamily="2" charset="0"/>
                <a:cs typeface="Arimo"/>
                <a:sym typeface="Arimo"/>
              </a:rPr>
              <a:t> Choose a movie clip and discuss the gratitude in the scene </a:t>
            </a:r>
          </a:p>
        </p:txBody>
      </p:sp>
      <p:grpSp>
        <p:nvGrpSpPr>
          <p:cNvPr id="16" name="Group 16"/>
          <p:cNvGrpSpPr/>
          <p:nvPr/>
        </p:nvGrpSpPr>
        <p:grpSpPr>
          <a:xfrm>
            <a:off x="10235258" y="3371823"/>
            <a:ext cx="3060133" cy="2942753"/>
            <a:chOff x="0" y="0"/>
            <a:chExt cx="4080177" cy="3923671"/>
          </a:xfrm>
        </p:grpSpPr>
        <p:sp>
          <p:nvSpPr>
            <p:cNvPr id="17" name="Freeform 17"/>
            <p:cNvSpPr/>
            <p:nvPr/>
          </p:nvSpPr>
          <p:spPr>
            <a:xfrm>
              <a:off x="0" y="0"/>
              <a:ext cx="4080129" cy="3923665"/>
            </a:xfrm>
            <a:custGeom>
              <a:avLst/>
              <a:gdLst/>
              <a:ahLst/>
              <a:cxnLst/>
              <a:rect l="l" t="t" r="r" b="b"/>
              <a:pathLst>
                <a:path w="4080129" h="3923665">
                  <a:moveTo>
                    <a:pt x="0" y="0"/>
                  </a:moveTo>
                  <a:lnTo>
                    <a:pt x="4080129" y="0"/>
                  </a:lnTo>
                  <a:lnTo>
                    <a:pt x="4080129" y="3923665"/>
                  </a:lnTo>
                  <a:lnTo>
                    <a:pt x="0" y="3923665"/>
                  </a:lnTo>
                  <a:lnTo>
                    <a:pt x="0" y="0"/>
                  </a:lnTo>
                  <a:close/>
                </a:path>
              </a:pathLst>
            </a:custGeom>
            <a:blipFill>
              <a:blip r:embed="rId10"/>
              <a:stretch>
                <a:fillRect l="-15" r="-16"/>
              </a:stretch>
            </a:blipFill>
          </p:spPr>
          <p:txBody>
            <a:bodyPr/>
            <a:lstStyle/>
            <a:p>
              <a:endParaRPr lang="en-US"/>
            </a:p>
          </p:txBody>
        </p:sp>
      </p:grpSp>
      <p:sp>
        <p:nvSpPr>
          <p:cNvPr id="20" name="Freeform 13">
            <a:extLst>
              <a:ext uri="{FF2B5EF4-FFF2-40B4-BE49-F238E27FC236}">
                <a16:creationId xmlns:a16="http://schemas.microsoft.com/office/drawing/2014/main" id="{504B9A1A-50ED-B562-ED78-F3499C0E1EC6}"/>
              </a:ext>
            </a:extLst>
          </p:cNvPr>
          <p:cNvSpPr>
            <a:spLocks noGrp="1" noRot="1" noMove="1" noResize="1" noEditPoints="1" noAdjustHandles="1" noChangeArrowheads="1" noChangeShapeType="1"/>
          </p:cNvSpPr>
          <p:nvPr/>
        </p:nvSpPr>
        <p:spPr>
          <a:xfrm rot="5400000" flipV="1">
            <a:off x="10295488" y="-679812"/>
            <a:ext cx="812048" cy="5834700"/>
          </a:xfrm>
          <a:custGeom>
            <a:avLst/>
            <a:gdLst/>
            <a:ahLst/>
            <a:cxnLst/>
            <a:rect l="l" t="t" r="r" b="b"/>
            <a:pathLst>
              <a:path w="1082730" h="7998401">
                <a:moveTo>
                  <a:pt x="0" y="7998400"/>
                </a:moveTo>
                <a:lnTo>
                  <a:pt x="1082730" y="7998400"/>
                </a:lnTo>
                <a:lnTo>
                  <a:pt x="1082730" y="0"/>
                </a:lnTo>
                <a:lnTo>
                  <a:pt x="0" y="0"/>
                </a:lnTo>
                <a:lnTo>
                  <a:pt x="0" y="7998400"/>
                </a:lnTo>
                <a:close/>
              </a:path>
            </a:pathLst>
          </a:custGeom>
          <a:blipFill>
            <a:blip r:embed="rId11"/>
            <a:stretch>
              <a:fillRect l="-668729"/>
            </a:stretch>
          </a:blipFill>
        </p:spPr>
        <p:txBody>
          <a:bodyPr/>
          <a:lstStyle/>
          <a:p>
            <a:endParaRPr lang="en-US"/>
          </a:p>
        </p:txBody>
      </p:sp>
      <p:pic>
        <p:nvPicPr>
          <p:cNvPr id="21" name="Online Media 20" title="Dorothy Departs | Now I Know I've Got A Heart, 'Cause It's Breaking...">
            <a:hlinkClick r:id="" action="ppaction://media"/>
            <a:extLst>
              <a:ext uri="{FF2B5EF4-FFF2-40B4-BE49-F238E27FC236}">
                <a16:creationId xmlns:a16="http://schemas.microsoft.com/office/drawing/2014/main" id="{5B67E2BE-2AF3-D2E4-A0C6-8AA21F453B2B}"/>
              </a:ext>
            </a:extLst>
          </p:cNvPr>
          <p:cNvPicPr>
            <a:picLocks noRot="1" noChangeAspect="1"/>
          </p:cNvPicPr>
          <p:nvPr>
            <a:videoFile r:link="rId1"/>
          </p:nvPr>
        </p:nvPicPr>
        <p:blipFill>
          <a:blip r:embed="rId12"/>
          <a:stretch>
            <a:fillRect/>
          </a:stretch>
        </p:blipFill>
        <p:spPr>
          <a:xfrm>
            <a:off x="445029" y="3607710"/>
            <a:ext cx="7586705" cy="5117190"/>
          </a:xfrm>
          <a:prstGeom prst="rect">
            <a:avLst/>
          </a:prstGeom>
        </p:spPr>
      </p:pic>
      <p:pic>
        <p:nvPicPr>
          <p:cNvPr id="22" name="Online Media 21" title="Some Things Never Change (From &quot;Frozen 2&quot;/Sing-Along)">
            <a:hlinkClick r:id="" action="ppaction://media"/>
            <a:extLst>
              <a:ext uri="{FF2B5EF4-FFF2-40B4-BE49-F238E27FC236}">
                <a16:creationId xmlns:a16="http://schemas.microsoft.com/office/drawing/2014/main" id="{AC2E63C2-C7B7-20B0-94CD-9415D2E3FA35}"/>
              </a:ext>
            </a:extLst>
          </p:cNvPr>
          <p:cNvPicPr>
            <a:picLocks noRot="1" noChangeAspect="1"/>
          </p:cNvPicPr>
          <p:nvPr>
            <a:videoFile r:link="rId2"/>
          </p:nvPr>
        </p:nvPicPr>
        <p:blipFill>
          <a:blip r:embed="rId13"/>
          <a:stretch>
            <a:fillRect/>
          </a:stretch>
        </p:blipFill>
        <p:spPr>
          <a:xfrm>
            <a:off x="8610600" y="3607710"/>
            <a:ext cx="9056973" cy="51171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1"/>
                </p:tgtEl>
              </p:cMediaNode>
            </p:video>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1"/>
                                        </p:tgtEl>
                                      </p:cBhvr>
                                    </p:cmd>
                                  </p:childTnLst>
                                </p:cTn>
                              </p:par>
                            </p:childTnLst>
                          </p:cTn>
                        </p:par>
                      </p:childTnLst>
                    </p:cTn>
                  </p:par>
                </p:childTnLst>
              </p:cTn>
              <p:nextCondLst>
                <p:cond evt="onClick" delay="0">
                  <p:tgtEl>
                    <p:spTgt spid="21"/>
                  </p:tgtEl>
                </p:cond>
              </p:nextCondLst>
            </p:seq>
            <p:video>
              <p:cMediaNode vol="80000">
                <p:cTn id="17" fill="hold" display="0">
                  <p:stCondLst>
                    <p:cond delay="indefinite"/>
                  </p:stCondLst>
                </p:cTn>
                <p:tgtEl>
                  <p:spTgt spid="22"/>
                </p:tgtEl>
              </p:cMediaNode>
            </p:video>
            <p:seq concurrent="1" nextAc="seek">
              <p:cTn id="18" restart="whenNotActive" fill="hold" evtFilter="cancelBubble" nodeType="interactiveSeq">
                <p:stCondLst>
                  <p:cond evt="onClick" delay="0">
                    <p:tgtEl>
                      <p:spTgt spid="2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1237</Words>
  <Application>Microsoft Office PowerPoint</Application>
  <PresentationFormat>Custom</PresentationFormat>
  <Paragraphs>313</Paragraphs>
  <Slides>32</Slides>
  <Notes>23</Notes>
  <HiddenSlides>0</HiddenSlides>
  <MMClips>4</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Say it Now - 4 to 8 PowerPoint Lesson Package.pptx</dc:title>
  <cp:lastModifiedBy>Brendan Christie</cp:lastModifiedBy>
  <cp:revision>3</cp:revision>
  <dcterms:created xsi:type="dcterms:W3CDTF">2006-08-16T00:00:00Z</dcterms:created>
  <dcterms:modified xsi:type="dcterms:W3CDTF">2026-07-28T19:40:45Z</dcterms:modified>
  <dc:identifier>DAGRVXL6oD8</dc:identifier>
</cp:coreProperties>
</file>