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94"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Lst>
  <p:sldSz cx="18288000" cy="10287000"/>
  <p:notesSz cx="6858000" cy="9144000"/>
  <p:embeddedFontLst>
    <p:embeddedFont>
      <p:font typeface="Canva Sans" panose="020B0604020202020204" charset="0"/>
      <p:regular r:id="rId40"/>
    </p:embeddedFont>
    <p:embeddedFont>
      <p:font typeface="EB Garamond" panose="00000500000000000000" pitchFamily="2" charset="0"/>
      <p:regular r:id="rId41"/>
      <p:bold r:id="rId42"/>
      <p:italic r:id="rId43"/>
      <p:boldItalic r:id="rId44"/>
    </p:embeddedFont>
    <p:embeddedFont>
      <p:font typeface="ITC Avant Garde Gothic" charset="0"/>
      <p:regular r:id="rId45"/>
      <p:bold r:id="rId46"/>
    </p:embeddedFont>
    <p:embeddedFont>
      <p:font typeface="ITC Avant Garde Gothic Bold" panose="020B0604020202020204" charset="0"/>
      <p:regular r:id="rId47"/>
    </p:embeddedFont>
    <p:embeddedFont>
      <p:font typeface="ITC Avant Garde Gothic Bold Italics" panose="020B0604020202020204" charset="0"/>
      <p:regular r:id="rId48"/>
    </p:embeddedFont>
    <p:embeddedFont>
      <p:font typeface="ITC Avant Garde Gothic Italics" panose="020B0604020202020204" charset="0"/>
      <p:regular r:id="rId49"/>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FB580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7995" autoAdjust="0"/>
    <p:restoredTop sz="94964" autoAdjust="0"/>
  </p:normalViewPr>
  <p:slideViewPr>
    <p:cSldViewPr>
      <p:cViewPr varScale="1">
        <p:scale>
          <a:sx n="40" d="100"/>
          <a:sy n="40" d="100"/>
        </p:scale>
        <p:origin x="808" y="5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font" Target="fonts/font3.fntdata"/><Relationship Id="rId47" Type="http://schemas.openxmlformats.org/officeDocument/2006/relationships/font" Target="fonts/font8.fntdata"/><Relationship Id="rId50"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font" Target="fonts/font1.fntdata"/><Relationship Id="rId45" Type="http://schemas.openxmlformats.org/officeDocument/2006/relationships/font" Target="fonts/font6.fntdata"/><Relationship Id="rId53"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font" Target="fonts/font5.fntdata"/><Relationship Id="rId52"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font" Target="fonts/font4.fntdata"/><Relationship Id="rId48" Type="http://schemas.openxmlformats.org/officeDocument/2006/relationships/font" Target="fonts/font9.fntdata"/><Relationship Id="rId8" Type="http://schemas.openxmlformats.org/officeDocument/2006/relationships/slide" Target="slides/slide7.xml"/><Relationship Id="rId51"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font" Target="fonts/font7.fntdata"/><Relationship Id="rId20" Type="http://schemas.openxmlformats.org/officeDocument/2006/relationships/slide" Target="slides/slide19.xml"/><Relationship Id="rId41" Type="http://schemas.openxmlformats.org/officeDocument/2006/relationships/font" Target="fonts/font2.fntdata"/><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font" Target="fonts/font10.fntdata"/></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8/5/2026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8/5/2026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8/5/2026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8/5/2026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8/5/2026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8/5/2026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8/5/2026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8/5/2026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20.png"/><Relationship Id="rId1" Type="http://schemas.openxmlformats.org/officeDocument/2006/relationships/slideLayout" Target="../slideLayouts/slideLayout7.xml"/><Relationship Id="rId4" Type="http://schemas.openxmlformats.org/officeDocument/2006/relationships/image" Target="../media/image9.png"/></Relationships>
</file>

<file path=ppt/slides/_rels/slide11.xml.rels><?xml version="1.0" encoding="UTF-8" standalone="yes"?>
<Relationships xmlns="http://schemas.openxmlformats.org/package/2006/relationships"><Relationship Id="rId3" Type="http://schemas.openxmlformats.org/officeDocument/2006/relationships/image" Target="../media/image21.svg"/><Relationship Id="rId2" Type="http://schemas.openxmlformats.org/officeDocument/2006/relationships/image" Target="../media/image20.png"/><Relationship Id="rId1" Type="http://schemas.openxmlformats.org/officeDocument/2006/relationships/slideLayout" Target="../slideLayouts/slideLayout7.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22.png"/></Relationships>
</file>

<file path=ppt/slides/_rels/slide1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23.png"/></Relationships>
</file>

<file path=ppt/slides/_rels/slide1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24.png"/><Relationship Id="rId1" Type="http://schemas.openxmlformats.org/officeDocument/2006/relationships/slideLayout" Target="../slideLayouts/slideLayout7.xml"/><Relationship Id="rId4" Type="http://schemas.openxmlformats.org/officeDocument/2006/relationships/image" Target="../media/image25.png"/></Relationships>
</file>

<file path=ppt/slides/_rels/slide1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5.png"/><Relationship Id="rId1" Type="http://schemas.openxmlformats.org/officeDocument/2006/relationships/slideLayout" Target="../slideLayouts/slideLayout7.xml"/><Relationship Id="rId4" Type="http://schemas.openxmlformats.org/officeDocument/2006/relationships/image" Target="../media/image9.png"/></Relationships>
</file>

<file path=ppt/slides/_rels/slide1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slideLayout" Target="../slideLayouts/slideLayout7.xml"/><Relationship Id="rId1" Type="http://schemas.openxmlformats.org/officeDocument/2006/relationships/video" Target="https://www.youtube.com/watch?v=OcwGt9-IDak" TargetMode="External"/><Relationship Id="rId5" Type="http://schemas.openxmlformats.org/officeDocument/2006/relationships/image" Target="../media/image17.jpeg"/><Relationship Id="rId4" Type="http://schemas.openxmlformats.org/officeDocument/2006/relationships/hyperlink" Target="https://www.youtube.com/watch?v=OcwGt9-IDak" TargetMode="External"/></Relationships>
</file>

<file path=ppt/slides/_rels/slide16.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image" Target="../media/image26.png"/><Relationship Id="rId7" Type="http://schemas.openxmlformats.org/officeDocument/2006/relationships/image" Target="../media/image15.png"/><Relationship Id="rId2" Type="http://schemas.openxmlformats.org/officeDocument/2006/relationships/hyperlink" Target="https://www.youtube.com/watch?v=OcwGt9-IDak" TargetMode="External"/><Relationship Id="rId1" Type="http://schemas.openxmlformats.org/officeDocument/2006/relationships/slideLayout" Target="../slideLayouts/slideLayout7.xml"/><Relationship Id="rId6" Type="http://schemas.openxmlformats.org/officeDocument/2006/relationships/image" Target="../media/image19.png"/><Relationship Id="rId5" Type="http://schemas.openxmlformats.org/officeDocument/2006/relationships/image" Target="../media/image9.png"/><Relationship Id="rId4" Type="http://schemas.openxmlformats.org/officeDocument/2006/relationships/image" Target="../media/image8.png"/></Relationships>
</file>

<file path=ppt/slides/_rels/slide1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27.jpeg"/><Relationship Id="rId1" Type="http://schemas.openxmlformats.org/officeDocument/2006/relationships/slideLayout" Target="../slideLayouts/slideLayout7.xml"/><Relationship Id="rId4" Type="http://schemas.openxmlformats.org/officeDocument/2006/relationships/image" Target="../media/image9.png"/></Relationships>
</file>

<file path=ppt/slides/_rels/slide1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4.png"/><Relationship Id="rId1" Type="http://schemas.openxmlformats.org/officeDocument/2006/relationships/slideLayout" Target="../slideLayouts/slideLayout7.xml"/><Relationship Id="rId5" Type="http://schemas.openxmlformats.org/officeDocument/2006/relationships/image" Target="../media/image16.png"/><Relationship Id="rId4" Type="http://schemas.openxmlformats.org/officeDocument/2006/relationships/image" Target="../media/image9.png"/></Relationships>
</file>

<file path=ppt/slides/_rels/slide1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7.xml"/><Relationship Id="rId6" Type="http://schemas.openxmlformats.org/officeDocument/2006/relationships/image" Target="../media/image10.png"/><Relationship Id="rId5" Type="http://schemas.openxmlformats.org/officeDocument/2006/relationships/image" Target="../media/image14.png"/><Relationship Id="rId4" Type="http://schemas.openxmlformats.org/officeDocument/2006/relationships/image" Target="../media/image16.png"/></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svg"/><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hyperlink" Target="https://forms.office.com/r/0NVCD5z76t" TargetMode="External"/></Relationships>
</file>

<file path=ppt/slides/_rels/slide2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28.svg"/><Relationship Id="rId1" Type="http://schemas.openxmlformats.org/officeDocument/2006/relationships/slideLayout" Target="../slideLayouts/slideLayout7.xml"/><Relationship Id="rId5" Type="http://schemas.openxmlformats.org/officeDocument/2006/relationships/image" Target="../media/image14.png"/><Relationship Id="rId4" Type="http://schemas.openxmlformats.org/officeDocument/2006/relationships/image" Target="../media/image9.png"/></Relationships>
</file>

<file path=ppt/slides/_rels/slide2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29.png"/></Relationships>
</file>

<file path=ppt/slides/_rels/slide2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30.png"/></Relationships>
</file>

<file path=ppt/slides/_rels/slide2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31.svg"/><Relationship Id="rId1" Type="http://schemas.openxmlformats.org/officeDocument/2006/relationships/slideLayout" Target="../slideLayouts/slideLayout7.xml"/><Relationship Id="rId6" Type="http://schemas.openxmlformats.org/officeDocument/2006/relationships/image" Target="../media/image32.png"/><Relationship Id="rId5" Type="http://schemas.openxmlformats.org/officeDocument/2006/relationships/image" Target="../media/image16.png"/><Relationship Id="rId4" Type="http://schemas.openxmlformats.org/officeDocument/2006/relationships/image" Target="../media/image9.png"/></Relationships>
</file>

<file path=ppt/slides/_rels/slide2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33.png"/><Relationship Id="rId1" Type="http://schemas.openxmlformats.org/officeDocument/2006/relationships/slideLayout" Target="../slideLayouts/slideLayout7.xml"/><Relationship Id="rId5" Type="http://schemas.openxmlformats.org/officeDocument/2006/relationships/image" Target="../media/image16.png"/><Relationship Id="rId4" Type="http://schemas.openxmlformats.org/officeDocument/2006/relationships/image" Target="../media/image9.png"/></Relationships>
</file>

<file path=ppt/slides/_rels/slide25.xml.rels><?xml version="1.0" encoding="UTF-8" standalone="yes"?>
<Relationships xmlns="http://schemas.openxmlformats.org/package/2006/relationships"><Relationship Id="rId3" Type="http://schemas.openxmlformats.org/officeDocument/2006/relationships/hyperlink" Target="https://www.dailymotion.com/video/x3pzqda" TargetMode="External"/><Relationship Id="rId7" Type="http://schemas.openxmlformats.org/officeDocument/2006/relationships/image" Target="../media/image9.png"/><Relationship Id="rId2" Type="http://schemas.openxmlformats.org/officeDocument/2006/relationships/image" Target="../media/image15.png"/><Relationship Id="rId1" Type="http://schemas.openxmlformats.org/officeDocument/2006/relationships/slideLayout" Target="../slideLayouts/slideLayout7.xml"/><Relationship Id="rId6" Type="http://schemas.openxmlformats.org/officeDocument/2006/relationships/image" Target="../media/image8.png"/><Relationship Id="rId5" Type="http://schemas.openxmlformats.org/officeDocument/2006/relationships/image" Target="../media/image19.png"/><Relationship Id="rId4" Type="http://schemas.openxmlformats.org/officeDocument/2006/relationships/image" Target="../media/image34.png"/></Relationships>
</file>

<file path=ppt/slides/_rels/slide26.xml.rels><?xml version="1.0" encoding="UTF-8" standalone="yes"?>
<Relationships xmlns="http://schemas.openxmlformats.org/package/2006/relationships"><Relationship Id="rId3" Type="http://schemas.openxmlformats.org/officeDocument/2006/relationships/image" Target="../media/image35.png"/><Relationship Id="rId7" Type="http://schemas.openxmlformats.org/officeDocument/2006/relationships/image" Target="../media/image19.png"/><Relationship Id="rId2" Type="http://schemas.openxmlformats.org/officeDocument/2006/relationships/hyperlink" Target="https://www.dailymotion.com/video/x3pzqda" TargetMode="External"/><Relationship Id="rId1" Type="http://schemas.openxmlformats.org/officeDocument/2006/relationships/slideLayout" Target="../slideLayouts/slideLayout7.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15.png"/></Relationships>
</file>

<file path=ppt/slides/_rels/slide2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20.png"/><Relationship Id="rId1" Type="http://schemas.openxmlformats.org/officeDocument/2006/relationships/slideLayout" Target="../slideLayouts/slideLayout7.xml"/><Relationship Id="rId4" Type="http://schemas.openxmlformats.org/officeDocument/2006/relationships/image" Target="../media/image9.png"/></Relationships>
</file>

<file path=ppt/slides/_rels/slide2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20.png"/><Relationship Id="rId1" Type="http://schemas.openxmlformats.org/officeDocument/2006/relationships/slideLayout" Target="../slideLayouts/slideLayout7.xml"/><Relationship Id="rId4" Type="http://schemas.openxmlformats.org/officeDocument/2006/relationships/image" Target="../media/image9.png"/></Relationships>
</file>

<file path=ppt/slides/_rels/slide29.xml.rels><?xml version="1.0" encoding="UTF-8" standalone="yes"?>
<Relationships xmlns="http://schemas.openxmlformats.org/package/2006/relationships"><Relationship Id="rId3" Type="http://schemas.openxmlformats.org/officeDocument/2006/relationships/image" Target="../media/image37.svg"/><Relationship Id="rId7" Type="http://schemas.openxmlformats.org/officeDocument/2006/relationships/image" Target="../media/image38.png"/><Relationship Id="rId2" Type="http://schemas.openxmlformats.org/officeDocument/2006/relationships/image" Target="../media/image36.svg"/><Relationship Id="rId1" Type="http://schemas.openxmlformats.org/officeDocument/2006/relationships/slideLayout" Target="../slideLayouts/slideLayout7.xml"/><Relationship Id="rId6" Type="http://schemas.openxmlformats.org/officeDocument/2006/relationships/image" Target="../media/image16.png"/><Relationship Id="rId5" Type="http://schemas.openxmlformats.org/officeDocument/2006/relationships/image" Target="../media/image9.png"/><Relationship Id="rId4" Type="http://schemas.openxmlformats.org/officeDocument/2006/relationships/image" Target="../media/image8.png"/></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jpeg"/><Relationship Id="rId1" Type="http://schemas.openxmlformats.org/officeDocument/2006/relationships/slideLayout" Target="../slideLayouts/slideLayout7.xml"/><Relationship Id="rId4" Type="http://schemas.openxmlformats.org/officeDocument/2006/relationships/image" Target="../media/image9.png"/></Relationships>
</file>

<file path=ppt/slides/_rels/slide30.xml.rels><?xml version="1.0" encoding="UTF-8" standalone="yes"?>
<Relationships xmlns="http://schemas.openxmlformats.org/package/2006/relationships"><Relationship Id="rId3" Type="http://schemas.openxmlformats.org/officeDocument/2006/relationships/image" Target="../media/image37.svg"/><Relationship Id="rId7" Type="http://schemas.openxmlformats.org/officeDocument/2006/relationships/image" Target="../media/image38.png"/><Relationship Id="rId2" Type="http://schemas.openxmlformats.org/officeDocument/2006/relationships/image" Target="../media/image36.svg"/><Relationship Id="rId1" Type="http://schemas.openxmlformats.org/officeDocument/2006/relationships/slideLayout" Target="../slideLayouts/slideLayout7.xml"/><Relationship Id="rId6" Type="http://schemas.openxmlformats.org/officeDocument/2006/relationships/image" Target="../media/image16.png"/><Relationship Id="rId5" Type="http://schemas.openxmlformats.org/officeDocument/2006/relationships/image" Target="../media/image9.png"/><Relationship Id="rId4" Type="http://schemas.openxmlformats.org/officeDocument/2006/relationships/image" Target="../media/image8.png"/></Relationships>
</file>

<file path=ppt/slides/_rels/slide3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39.png"/></Relationships>
</file>

<file path=ppt/slides/_rels/slide3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40.jpeg"/><Relationship Id="rId1" Type="http://schemas.openxmlformats.org/officeDocument/2006/relationships/slideLayout" Target="../slideLayouts/slideLayout7.xml"/><Relationship Id="rId5" Type="http://schemas.openxmlformats.org/officeDocument/2006/relationships/image" Target="../media/image41.png"/><Relationship Id="rId4" Type="http://schemas.openxmlformats.org/officeDocument/2006/relationships/image" Target="../media/image9.png"/></Relationships>
</file>

<file path=ppt/slides/_rels/slide33.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2.png"/><Relationship Id="rId1" Type="http://schemas.openxmlformats.org/officeDocument/2006/relationships/slideLayout" Target="../slideLayouts/slideLayout7.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16.png"/></Relationships>
</file>

<file path=ppt/slides/_rels/slide3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41.png"/><Relationship Id="rId1" Type="http://schemas.openxmlformats.org/officeDocument/2006/relationships/slideLayout" Target="../slideLayouts/slideLayout7.xml"/><Relationship Id="rId4" Type="http://schemas.openxmlformats.org/officeDocument/2006/relationships/image" Target="../media/image9.png"/></Relationships>
</file>

<file path=ppt/slides/_rels/slide35.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4.png"/><Relationship Id="rId1" Type="http://schemas.openxmlformats.org/officeDocument/2006/relationships/slideLayout" Target="../slideLayouts/slideLayout7.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45.svg"/></Relationships>
</file>

<file path=ppt/slides/_rels/slide3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4.png"/><Relationship Id="rId1" Type="http://schemas.openxmlformats.org/officeDocument/2006/relationships/slideLayout" Target="../slideLayouts/slideLayout7.xml"/><Relationship Id="rId4" Type="http://schemas.openxmlformats.org/officeDocument/2006/relationships/image" Target="../media/image9.png"/></Relationships>
</file>

<file path=ppt/slides/_rels/slide3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4.png"/><Relationship Id="rId1" Type="http://schemas.openxmlformats.org/officeDocument/2006/relationships/slideLayout" Target="../slideLayouts/slideLayout7.xml"/><Relationship Id="rId4" Type="http://schemas.openxmlformats.org/officeDocument/2006/relationships/image" Target="../media/image9.png"/></Relationships>
</file>

<file path=ppt/slides/_rels/slide38.xml.rels><?xml version="1.0" encoding="UTF-8" standalone="yes"?>
<Relationships xmlns="http://schemas.openxmlformats.org/package/2006/relationships"><Relationship Id="rId3" Type="http://schemas.openxmlformats.org/officeDocument/2006/relationships/image" Target="../media/image47.png"/><Relationship Id="rId7" Type="http://schemas.openxmlformats.org/officeDocument/2006/relationships/image" Target="../media/image5.png"/><Relationship Id="rId2" Type="http://schemas.openxmlformats.org/officeDocument/2006/relationships/image" Target="../media/image46.jpeg"/><Relationship Id="rId1" Type="http://schemas.openxmlformats.org/officeDocument/2006/relationships/slideLayout" Target="../slideLayouts/slideLayout7.xml"/><Relationship Id="rId6" Type="http://schemas.openxmlformats.org/officeDocument/2006/relationships/image" Target="../media/image16.png"/><Relationship Id="rId5" Type="http://schemas.openxmlformats.org/officeDocument/2006/relationships/image" Target="../media/image48.png"/><Relationship Id="rId4" Type="http://schemas.openxmlformats.org/officeDocument/2006/relationships/image" Target="../media/image9.png"/></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7.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3.png"/><Relationship Id="rId1" Type="http://schemas.openxmlformats.org/officeDocument/2006/relationships/slideLayout" Target="../slideLayouts/slideLayout7.xml"/><Relationship Id="rId4" Type="http://schemas.openxmlformats.org/officeDocument/2006/relationships/image" Target="../media/image9.png"/></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4.png"/><Relationship Id="rId1" Type="http://schemas.openxmlformats.org/officeDocument/2006/relationships/slideLayout" Target="../slideLayouts/slideLayout7.xml"/><Relationship Id="rId4" Type="http://schemas.openxmlformats.org/officeDocument/2006/relationships/image" Target="../media/image9.png"/></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5.png"/><Relationship Id="rId1" Type="http://schemas.openxmlformats.org/officeDocument/2006/relationships/slideLayout" Target="../slideLayouts/slideLayout7.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16.png"/></Relationships>
</file>

<file path=ppt/slides/_rels/slide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slideLayout" Target="../slideLayouts/slideLayout7.xml"/><Relationship Id="rId1" Type="http://schemas.openxmlformats.org/officeDocument/2006/relationships/video" Target="https://www.youtube.com/watch?v=wNuRzge8Sa4" TargetMode="External"/><Relationship Id="rId5" Type="http://schemas.openxmlformats.org/officeDocument/2006/relationships/hyperlink" Target="https://www.youtube.com/watch?v=wNuRzge8Sa4" TargetMode="External"/><Relationship Id="rId4" Type="http://schemas.openxmlformats.org/officeDocument/2006/relationships/image" Target="../media/image17.jpeg"/></Relationships>
</file>

<file path=ppt/slides/_rels/slide9.xml.rels><?xml version="1.0" encoding="UTF-8" standalone="yes"?>
<Relationships xmlns="http://schemas.openxmlformats.org/package/2006/relationships"><Relationship Id="rId3" Type="http://schemas.openxmlformats.org/officeDocument/2006/relationships/image" Target="../media/image18.png"/><Relationship Id="rId7" Type="http://schemas.openxmlformats.org/officeDocument/2006/relationships/image" Target="../media/image19.png"/><Relationship Id="rId2" Type="http://schemas.openxmlformats.org/officeDocument/2006/relationships/hyperlink" Target="https://www.youtube.com/watch?v=wNuRzge8Sa4" TargetMode="External"/><Relationship Id="rId1" Type="http://schemas.openxmlformats.org/officeDocument/2006/relationships/slideLayout" Target="../slideLayouts/slideLayout7.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15.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EAEB4E"/>
        </a:solidFill>
        <a:effectLst/>
      </p:bgPr>
    </p:bg>
    <p:spTree>
      <p:nvGrpSpPr>
        <p:cNvPr id="1" name=""/>
        <p:cNvGrpSpPr/>
        <p:nvPr/>
      </p:nvGrpSpPr>
      <p:grpSpPr>
        <a:xfrm>
          <a:off x="0" y="0"/>
          <a:ext cx="0" cy="0"/>
          <a:chOff x="0" y="0"/>
          <a:chExt cx="0" cy="0"/>
        </a:xfrm>
      </p:grpSpPr>
      <p:sp>
        <p:nvSpPr>
          <p:cNvPr id="2" name="Freeform 2"/>
          <p:cNvSpPr>
            <a:spLocks noGrp="1" noRot="1" noMove="1" noResize="1" noEditPoints="1" noAdjustHandles="1" noChangeArrowheads="1" noChangeShapeType="1"/>
          </p:cNvSpPr>
          <p:nvPr/>
        </p:nvSpPr>
        <p:spPr>
          <a:xfrm>
            <a:off x="5046711" y="6676845"/>
            <a:ext cx="8194578" cy="2935853"/>
          </a:xfrm>
          <a:custGeom>
            <a:avLst/>
            <a:gdLst/>
            <a:ahLst/>
            <a:cxnLst/>
            <a:rect l="l" t="t" r="r" b="b"/>
            <a:pathLst>
              <a:path w="8194578" h="2935853">
                <a:moveTo>
                  <a:pt x="0" y="0"/>
                </a:moveTo>
                <a:lnTo>
                  <a:pt x="8194578" y="0"/>
                </a:lnTo>
                <a:lnTo>
                  <a:pt x="8194578" y="2935853"/>
                </a:lnTo>
                <a:lnTo>
                  <a:pt x="0" y="2935853"/>
                </a:lnTo>
                <a:lnTo>
                  <a:pt x="0" y="0"/>
                </a:lnTo>
                <a:close/>
              </a:path>
            </a:pathLst>
          </a:custGeom>
          <a:blipFill>
            <a:blip r:embed="rId2"/>
            <a:stretch>
              <a:fillRect/>
            </a:stretch>
          </a:blipFill>
        </p:spPr>
        <p:txBody>
          <a:bodyPr/>
          <a:lstStyle/>
          <a:p>
            <a:endParaRPr lang="en-US"/>
          </a:p>
        </p:txBody>
      </p:sp>
      <p:sp>
        <p:nvSpPr>
          <p:cNvPr id="3" name="Freeform 3"/>
          <p:cNvSpPr>
            <a:spLocks noGrp="1" noRot="1" noMove="1" noResize="1" noEditPoints="1" noAdjustHandles="1" noChangeArrowheads="1" noChangeShapeType="1"/>
          </p:cNvSpPr>
          <p:nvPr/>
        </p:nvSpPr>
        <p:spPr>
          <a:xfrm>
            <a:off x="5655068" y="493383"/>
            <a:ext cx="6977865" cy="6183462"/>
          </a:xfrm>
          <a:custGeom>
            <a:avLst/>
            <a:gdLst/>
            <a:ahLst/>
            <a:cxnLst/>
            <a:rect l="l" t="t" r="r" b="b"/>
            <a:pathLst>
              <a:path w="6977865" h="6183462">
                <a:moveTo>
                  <a:pt x="0" y="0"/>
                </a:moveTo>
                <a:lnTo>
                  <a:pt x="6977864" y="0"/>
                </a:lnTo>
                <a:lnTo>
                  <a:pt x="6977864" y="6183462"/>
                </a:lnTo>
                <a:lnTo>
                  <a:pt x="0" y="6183462"/>
                </a:lnTo>
                <a:lnTo>
                  <a:pt x="0" y="0"/>
                </a:lnTo>
                <a:close/>
              </a:path>
            </a:pathLst>
          </a:custGeom>
          <a:blipFill>
            <a:blip r:embed="rId3"/>
            <a:stretch>
              <a:fillRect/>
            </a:stretch>
          </a:blipFill>
        </p:spPr>
        <p:txBody>
          <a:bodyPr/>
          <a:lstStyle/>
          <a:p>
            <a:endParaRPr lang="en-US"/>
          </a:p>
        </p:txBody>
      </p:sp>
      <p:sp>
        <p:nvSpPr>
          <p:cNvPr id="4" name="Freeform 4"/>
          <p:cNvSpPr>
            <a:spLocks noGrp="1" noRot="1" noMove="1" noResize="1" noEditPoints="1" noAdjustHandles="1" noChangeArrowheads="1" noChangeShapeType="1"/>
          </p:cNvSpPr>
          <p:nvPr/>
        </p:nvSpPr>
        <p:spPr>
          <a:xfrm>
            <a:off x="14240776" y="0"/>
            <a:ext cx="4047224" cy="1338125"/>
          </a:xfrm>
          <a:custGeom>
            <a:avLst/>
            <a:gdLst/>
            <a:ahLst/>
            <a:cxnLst/>
            <a:rect l="l" t="t" r="r" b="b"/>
            <a:pathLst>
              <a:path w="4047224" h="1338125">
                <a:moveTo>
                  <a:pt x="0" y="0"/>
                </a:moveTo>
                <a:lnTo>
                  <a:pt x="4047224" y="0"/>
                </a:lnTo>
                <a:lnTo>
                  <a:pt x="4047224" y="1338125"/>
                </a:lnTo>
                <a:lnTo>
                  <a:pt x="0" y="1338125"/>
                </a:lnTo>
                <a:lnTo>
                  <a:pt x="0" y="0"/>
                </a:lnTo>
                <a:close/>
              </a:path>
            </a:pathLst>
          </a:custGeom>
          <a:blipFill>
            <a:blip r:embed="rId4"/>
            <a:stretch>
              <a:fillRect b="-1162"/>
            </a:stretch>
          </a:blipFill>
        </p:spPr>
        <p:txBody>
          <a:bodyPr/>
          <a:lstStyle/>
          <a:p>
            <a:endParaRPr lang="en-US"/>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a:grpSpLocks noGrp="1" noUngrp="1" noRot="1" noMove="1" noResize="1"/>
          </p:cNvGrpSpPr>
          <p:nvPr/>
        </p:nvGrpSpPr>
        <p:grpSpPr>
          <a:xfrm>
            <a:off x="10764714" y="0"/>
            <a:ext cx="7523286" cy="963536"/>
            <a:chOff x="0" y="0"/>
            <a:chExt cx="3173171" cy="406400"/>
          </a:xfrm>
        </p:grpSpPr>
        <p:sp>
          <p:nvSpPr>
            <p:cNvPr id="3" name="Freeform 3"/>
            <p:cNvSpPr>
              <a:spLocks noGrp="1" noRot="1" noMove="1" noResize="1" noEditPoints="1" noAdjustHandles="1" noChangeArrowheads="1" noChangeShapeType="1"/>
            </p:cNvSpPr>
            <p:nvPr/>
          </p:nvSpPr>
          <p:spPr>
            <a:xfrm>
              <a:off x="0" y="0"/>
              <a:ext cx="3173170" cy="406400"/>
            </a:xfrm>
            <a:custGeom>
              <a:avLst/>
              <a:gdLst/>
              <a:ahLst/>
              <a:cxnLst/>
              <a:rect l="l" t="t" r="r" b="b"/>
              <a:pathLst>
                <a:path w="3173170" h="406400">
                  <a:moveTo>
                    <a:pt x="0" y="0"/>
                  </a:moveTo>
                  <a:lnTo>
                    <a:pt x="2969970" y="0"/>
                  </a:lnTo>
                  <a:lnTo>
                    <a:pt x="3173170" y="203200"/>
                  </a:lnTo>
                  <a:lnTo>
                    <a:pt x="2969970" y="406400"/>
                  </a:lnTo>
                  <a:lnTo>
                    <a:pt x="0" y="406400"/>
                  </a:lnTo>
                  <a:lnTo>
                    <a:pt x="203200" y="203200"/>
                  </a:lnTo>
                  <a:lnTo>
                    <a:pt x="0" y="0"/>
                  </a:lnTo>
                  <a:close/>
                </a:path>
              </a:pathLst>
            </a:custGeom>
            <a:solidFill>
              <a:srgbClr val="740F83"/>
            </a:solidFill>
          </p:spPr>
          <p:txBody>
            <a:bodyPr/>
            <a:lstStyle/>
            <a:p>
              <a:endParaRPr lang="en-US"/>
            </a:p>
          </p:txBody>
        </p:sp>
        <p:sp>
          <p:nvSpPr>
            <p:cNvPr id="4" name="TextBox 4"/>
            <p:cNvSpPr txBox="1">
              <a:spLocks noGrp="1" noRot="1" noMove="1" noResize="1" noEditPoints="1" noAdjustHandles="1" noChangeArrowheads="1" noChangeShapeType="1"/>
            </p:cNvSpPr>
            <p:nvPr/>
          </p:nvSpPr>
          <p:spPr>
            <a:xfrm>
              <a:off x="177800" y="-38100"/>
              <a:ext cx="2919171" cy="444500"/>
            </a:xfrm>
            <a:prstGeom prst="rect">
              <a:avLst/>
            </a:prstGeom>
          </p:spPr>
          <p:txBody>
            <a:bodyPr lIns="50800" tIns="50800" rIns="50800" bIns="50800" rtlCol="0" anchor="ctr"/>
            <a:lstStyle/>
            <a:p>
              <a:pPr algn="ctr">
                <a:lnSpc>
                  <a:spcPts val="2659"/>
                </a:lnSpc>
                <a:spcBef>
                  <a:spcPct val="0"/>
                </a:spcBef>
              </a:pPr>
              <a:endParaRPr/>
            </a:p>
          </p:txBody>
        </p:sp>
      </p:grpSp>
      <p:sp>
        <p:nvSpPr>
          <p:cNvPr id="5" name="Freeform 5"/>
          <p:cNvSpPr/>
          <p:nvPr/>
        </p:nvSpPr>
        <p:spPr>
          <a:xfrm>
            <a:off x="0" y="0"/>
            <a:ext cx="2404779" cy="2558218"/>
          </a:xfrm>
          <a:custGeom>
            <a:avLst/>
            <a:gdLst/>
            <a:ahLst/>
            <a:cxnLst/>
            <a:rect l="l" t="t" r="r" b="b"/>
            <a:pathLst>
              <a:path w="3242979" h="3098409">
                <a:moveTo>
                  <a:pt x="0" y="0"/>
                </a:moveTo>
                <a:lnTo>
                  <a:pt x="3242979" y="0"/>
                </a:lnTo>
                <a:lnTo>
                  <a:pt x="3242979" y="3098409"/>
                </a:lnTo>
                <a:lnTo>
                  <a:pt x="0" y="3098409"/>
                </a:lnTo>
                <a:lnTo>
                  <a:pt x="0" y="0"/>
                </a:lnTo>
                <a:close/>
              </a:path>
            </a:pathLst>
          </a:custGeom>
          <a:blipFill>
            <a:blip r:embed="rId2"/>
            <a:stretch>
              <a:fillRect l="-34856" t="-21116"/>
            </a:stretch>
          </a:blipFill>
        </p:spPr>
        <p:txBody>
          <a:bodyPr/>
          <a:lstStyle/>
          <a:p>
            <a:endParaRPr lang="en-US"/>
          </a:p>
        </p:txBody>
      </p:sp>
      <p:sp>
        <p:nvSpPr>
          <p:cNvPr id="6" name="TextBox 6"/>
          <p:cNvSpPr txBox="1"/>
          <p:nvPr/>
        </p:nvSpPr>
        <p:spPr>
          <a:xfrm>
            <a:off x="2034471" y="486312"/>
            <a:ext cx="6303318" cy="1585594"/>
          </a:xfrm>
          <a:prstGeom prst="rect">
            <a:avLst/>
          </a:prstGeom>
        </p:spPr>
        <p:txBody>
          <a:bodyPr lIns="0" tIns="0" rIns="0" bIns="0" rtlCol="0" anchor="t">
            <a:spAutoFit/>
          </a:bodyPr>
          <a:lstStyle/>
          <a:p>
            <a:pPr algn="ctr">
              <a:lnSpc>
                <a:spcPts val="12880"/>
              </a:lnSpc>
            </a:pPr>
            <a:r>
              <a:rPr lang="en-US" sz="9200" dirty="0">
                <a:solidFill>
                  <a:srgbClr val="740F83"/>
                </a:solidFill>
                <a:latin typeface="ITC Avant Garde Gothic Bold"/>
              </a:rPr>
              <a:t>Discussion</a:t>
            </a:r>
          </a:p>
        </p:txBody>
      </p:sp>
      <p:sp>
        <p:nvSpPr>
          <p:cNvPr id="7" name="TextBox 7"/>
          <p:cNvSpPr txBox="1"/>
          <p:nvPr/>
        </p:nvSpPr>
        <p:spPr>
          <a:xfrm>
            <a:off x="914400" y="2300132"/>
            <a:ext cx="16836832" cy="7852342"/>
          </a:xfrm>
          <a:prstGeom prst="rect">
            <a:avLst/>
          </a:prstGeom>
        </p:spPr>
        <p:txBody>
          <a:bodyPr lIns="0" tIns="0" rIns="0" bIns="0" rtlCol="0" anchor="t">
            <a:spAutoFit/>
          </a:bodyPr>
          <a:lstStyle/>
          <a:p>
            <a:pPr marL="604519" lvl="1" indent="-302260">
              <a:lnSpc>
                <a:spcPct val="150000"/>
              </a:lnSpc>
              <a:buFont typeface="Arial"/>
              <a:buChar char="•"/>
            </a:pPr>
            <a:r>
              <a:rPr lang="en-US" sz="3200" dirty="0">
                <a:solidFill>
                  <a:srgbClr val="000000"/>
                </a:solidFill>
                <a:latin typeface="ITC Avant Garde Gothic Bold"/>
              </a:rPr>
              <a:t> What did Sonia and her friends do to help in the community? </a:t>
            </a:r>
          </a:p>
          <a:p>
            <a:pPr>
              <a:lnSpc>
                <a:spcPct val="150000"/>
              </a:lnSpc>
            </a:pPr>
            <a:endParaRPr lang="en-US" sz="3200" dirty="0">
              <a:solidFill>
                <a:srgbClr val="000000"/>
              </a:solidFill>
              <a:latin typeface="ITC Avant Garde Gothic Bold"/>
            </a:endParaRPr>
          </a:p>
          <a:p>
            <a:pPr marL="604519" lvl="1" indent="-302260">
              <a:lnSpc>
                <a:spcPct val="150000"/>
              </a:lnSpc>
              <a:buFont typeface="Arial"/>
              <a:buChar char="•"/>
            </a:pPr>
            <a:r>
              <a:rPr lang="en-US" sz="3200" dirty="0">
                <a:solidFill>
                  <a:srgbClr val="000000"/>
                </a:solidFill>
                <a:latin typeface="ITC Avant Garde Gothic Bold"/>
              </a:rPr>
              <a:t>How did each event lead to another form of helping by friends?</a:t>
            </a:r>
          </a:p>
          <a:p>
            <a:pPr>
              <a:lnSpc>
                <a:spcPct val="150000"/>
              </a:lnSpc>
            </a:pPr>
            <a:endParaRPr lang="en-US" sz="3200" dirty="0">
              <a:solidFill>
                <a:srgbClr val="000000"/>
              </a:solidFill>
              <a:latin typeface="ITC Avant Garde Gothic Bold"/>
            </a:endParaRPr>
          </a:p>
          <a:p>
            <a:pPr marL="604519" lvl="1" indent="-302260">
              <a:lnSpc>
                <a:spcPct val="150000"/>
              </a:lnSpc>
              <a:buFont typeface="Arial"/>
              <a:buChar char="•"/>
            </a:pPr>
            <a:r>
              <a:rPr lang="en-US" sz="3200" dirty="0">
                <a:solidFill>
                  <a:srgbClr val="000000"/>
                </a:solidFill>
                <a:latin typeface="ITC Avant Garde Gothic Bold"/>
              </a:rPr>
              <a:t>Why is it important to help in the community?</a:t>
            </a:r>
          </a:p>
          <a:p>
            <a:pPr>
              <a:lnSpc>
                <a:spcPct val="150000"/>
              </a:lnSpc>
            </a:pPr>
            <a:endParaRPr lang="en-US" sz="3200" dirty="0">
              <a:solidFill>
                <a:srgbClr val="000000"/>
              </a:solidFill>
              <a:latin typeface="ITC Avant Garde Gothic Bold"/>
            </a:endParaRPr>
          </a:p>
          <a:p>
            <a:pPr marL="604519" lvl="1" indent="-302260">
              <a:lnSpc>
                <a:spcPct val="150000"/>
              </a:lnSpc>
              <a:buFont typeface="Arial"/>
              <a:buChar char="•"/>
            </a:pPr>
            <a:r>
              <a:rPr lang="en-US" sz="3200" dirty="0">
                <a:solidFill>
                  <a:srgbClr val="000000"/>
                </a:solidFill>
                <a:latin typeface="ITC Avant Garde Gothic Bold"/>
              </a:rPr>
              <a:t>How did helping make Sonia and her friends feel?</a:t>
            </a:r>
          </a:p>
          <a:p>
            <a:pPr>
              <a:lnSpc>
                <a:spcPct val="150000"/>
              </a:lnSpc>
            </a:pPr>
            <a:endParaRPr lang="en-US" sz="3200" dirty="0">
              <a:solidFill>
                <a:srgbClr val="000000"/>
              </a:solidFill>
              <a:latin typeface="ITC Avant Garde Gothic Bold"/>
            </a:endParaRPr>
          </a:p>
          <a:p>
            <a:pPr marL="604519" lvl="1" indent="-302260">
              <a:lnSpc>
                <a:spcPct val="150000"/>
              </a:lnSpc>
              <a:buFont typeface="Arial"/>
              <a:buChar char="•"/>
            </a:pPr>
            <a:r>
              <a:rPr lang="en-US" sz="3200" dirty="0">
                <a:solidFill>
                  <a:srgbClr val="000000"/>
                </a:solidFill>
                <a:latin typeface="ITC Avant Garde Gothic Bold"/>
              </a:rPr>
              <a:t>Why did Sonia’s mom ask her “how will you help today?” How did that relate to the rest of the story?</a:t>
            </a:r>
          </a:p>
          <a:p>
            <a:pPr>
              <a:lnSpc>
                <a:spcPts val="3919"/>
              </a:lnSpc>
            </a:pPr>
            <a:endParaRPr lang="en-US" sz="2799" dirty="0">
              <a:solidFill>
                <a:srgbClr val="000000"/>
              </a:solidFill>
              <a:latin typeface="ITC Avant Garde Gothic Bold"/>
            </a:endParaRPr>
          </a:p>
        </p:txBody>
      </p:sp>
      <p:sp>
        <p:nvSpPr>
          <p:cNvPr id="8" name="Freeform 8"/>
          <p:cNvSpPr>
            <a:spLocks noGrp="1" noRot="1" noMove="1" noResize="1" noEditPoints="1" noAdjustHandles="1" noChangeArrowheads="1" noChangeShapeType="1"/>
          </p:cNvSpPr>
          <p:nvPr/>
        </p:nvSpPr>
        <p:spPr>
          <a:xfrm>
            <a:off x="14730904" y="148563"/>
            <a:ext cx="2152302" cy="666409"/>
          </a:xfrm>
          <a:custGeom>
            <a:avLst/>
            <a:gdLst/>
            <a:ahLst/>
            <a:cxnLst/>
            <a:rect l="l" t="t" r="r" b="b"/>
            <a:pathLst>
              <a:path w="2152302" h="666409">
                <a:moveTo>
                  <a:pt x="0" y="0"/>
                </a:moveTo>
                <a:lnTo>
                  <a:pt x="2152301" y="0"/>
                </a:lnTo>
                <a:lnTo>
                  <a:pt x="2152301" y="666409"/>
                </a:lnTo>
                <a:lnTo>
                  <a:pt x="0" y="666409"/>
                </a:lnTo>
                <a:lnTo>
                  <a:pt x="0" y="0"/>
                </a:lnTo>
                <a:close/>
              </a:path>
            </a:pathLst>
          </a:custGeom>
          <a:blipFill>
            <a:blip r:embed="rId3"/>
            <a:stretch>
              <a:fillRect/>
            </a:stretch>
          </a:blipFill>
        </p:spPr>
        <p:txBody>
          <a:bodyPr/>
          <a:lstStyle/>
          <a:p>
            <a:endParaRPr lang="en-US"/>
          </a:p>
        </p:txBody>
      </p:sp>
      <p:sp>
        <p:nvSpPr>
          <p:cNvPr id="9" name="Freeform 9"/>
          <p:cNvSpPr>
            <a:spLocks noGrp="1" noRot="1" noMove="1" noResize="1" noEditPoints="1" noAdjustHandles="1" noChangeArrowheads="1" noChangeShapeType="1"/>
          </p:cNvSpPr>
          <p:nvPr/>
        </p:nvSpPr>
        <p:spPr>
          <a:xfrm>
            <a:off x="16883205" y="148563"/>
            <a:ext cx="1069210" cy="676427"/>
          </a:xfrm>
          <a:custGeom>
            <a:avLst/>
            <a:gdLst/>
            <a:ahLst/>
            <a:cxnLst/>
            <a:rect l="l" t="t" r="r" b="b"/>
            <a:pathLst>
              <a:path w="1069210" h="676427">
                <a:moveTo>
                  <a:pt x="0" y="0"/>
                </a:moveTo>
                <a:lnTo>
                  <a:pt x="1069210" y="0"/>
                </a:lnTo>
                <a:lnTo>
                  <a:pt x="1069210" y="676427"/>
                </a:lnTo>
                <a:lnTo>
                  <a:pt x="0" y="676427"/>
                </a:lnTo>
                <a:lnTo>
                  <a:pt x="0" y="0"/>
                </a:lnTo>
                <a:close/>
              </a:path>
            </a:pathLst>
          </a:custGeom>
          <a:blipFill>
            <a:blip r:embed="rId4"/>
            <a:stretch>
              <a:fillRect/>
            </a:stretch>
          </a:blipFill>
        </p:spPr>
        <p:txBody>
          <a:bodyPr/>
          <a:lstStyle/>
          <a:p>
            <a:endParaRPr lang="en-US"/>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Freeform 5">
            <a:extLst>
              <a:ext uri="{FF2B5EF4-FFF2-40B4-BE49-F238E27FC236}">
                <a16:creationId xmlns:a16="http://schemas.microsoft.com/office/drawing/2014/main" id="{F427861E-82BA-CBC0-56BD-6D8676093B95}"/>
              </a:ext>
            </a:extLst>
          </p:cNvPr>
          <p:cNvSpPr/>
          <p:nvPr/>
        </p:nvSpPr>
        <p:spPr>
          <a:xfrm>
            <a:off x="0" y="0"/>
            <a:ext cx="2404779" cy="2558218"/>
          </a:xfrm>
          <a:custGeom>
            <a:avLst/>
            <a:gdLst/>
            <a:ahLst/>
            <a:cxnLst/>
            <a:rect l="l" t="t" r="r" b="b"/>
            <a:pathLst>
              <a:path w="3242979" h="3098409">
                <a:moveTo>
                  <a:pt x="0" y="0"/>
                </a:moveTo>
                <a:lnTo>
                  <a:pt x="3242979" y="0"/>
                </a:lnTo>
                <a:lnTo>
                  <a:pt x="3242979" y="3098409"/>
                </a:lnTo>
                <a:lnTo>
                  <a:pt x="0" y="3098409"/>
                </a:lnTo>
                <a:lnTo>
                  <a:pt x="0" y="0"/>
                </a:lnTo>
                <a:close/>
              </a:path>
            </a:pathLst>
          </a:custGeom>
          <a:blipFill>
            <a:blip r:embed="rId2"/>
            <a:stretch>
              <a:fillRect l="-34856" t="-21116"/>
            </a:stretch>
          </a:blipFill>
        </p:spPr>
        <p:txBody>
          <a:bodyPr/>
          <a:lstStyle/>
          <a:p>
            <a:endParaRPr lang="en-US"/>
          </a:p>
        </p:txBody>
      </p:sp>
      <p:grpSp>
        <p:nvGrpSpPr>
          <p:cNvPr id="2" name="Group 2"/>
          <p:cNvGrpSpPr>
            <a:grpSpLocks noGrp="1" noUngrp="1" noRot="1" noMove="1" noResize="1"/>
          </p:cNvGrpSpPr>
          <p:nvPr/>
        </p:nvGrpSpPr>
        <p:grpSpPr>
          <a:xfrm>
            <a:off x="10764714" y="0"/>
            <a:ext cx="7523286" cy="963536"/>
            <a:chOff x="0" y="0"/>
            <a:chExt cx="3173171" cy="406400"/>
          </a:xfrm>
        </p:grpSpPr>
        <p:sp>
          <p:nvSpPr>
            <p:cNvPr id="3" name="Freeform 3"/>
            <p:cNvSpPr>
              <a:spLocks noGrp="1" noRot="1" noMove="1" noResize="1" noEditPoints="1" noAdjustHandles="1" noChangeArrowheads="1" noChangeShapeType="1"/>
            </p:cNvSpPr>
            <p:nvPr/>
          </p:nvSpPr>
          <p:spPr>
            <a:xfrm>
              <a:off x="0" y="0"/>
              <a:ext cx="3173170" cy="406400"/>
            </a:xfrm>
            <a:custGeom>
              <a:avLst/>
              <a:gdLst/>
              <a:ahLst/>
              <a:cxnLst/>
              <a:rect l="l" t="t" r="r" b="b"/>
              <a:pathLst>
                <a:path w="3173170" h="406400">
                  <a:moveTo>
                    <a:pt x="0" y="0"/>
                  </a:moveTo>
                  <a:lnTo>
                    <a:pt x="2969970" y="0"/>
                  </a:lnTo>
                  <a:lnTo>
                    <a:pt x="3173170" y="203200"/>
                  </a:lnTo>
                  <a:lnTo>
                    <a:pt x="2969970" y="406400"/>
                  </a:lnTo>
                  <a:lnTo>
                    <a:pt x="0" y="406400"/>
                  </a:lnTo>
                  <a:lnTo>
                    <a:pt x="203200" y="203200"/>
                  </a:lnTo>
                  <a:lnTo>
                    <a:pt x="0" y="0"/>
                  </a:lnTo>
                  <a:close/>
                </a:path>
              </a:pathLst>
            </a:custGeom>
            <a:solidFill>
              <a:srgbClr val="740F83"/>
            </a:solidFill>
          </p:spPr>
          <p:txBody>
            <a:bodyPr/>
            <a:lstStyle/>
            <a:p>
              <a:endParaRPr lang="en-US"/>
            </a:p>
          </p:txBody>
        </p:sp>
        <p:sp>
          <p:nvSpPr>
            <p:cNvPr id="4" name="TextBox 4"/>
            <p:cNvSpPr txBox="1">
              <a:spLocks noGrp="1" noRot="1" noMove="1" noResize="1" noEditPoints="1" noAdjustHandles="1" noChangeArrowheads="1" noChangeShapeType="1"/>
            </p:cNvSpPr>
            <p:nvPr/>
          </p:nvSpPr>
          <p:spPr>
            <a:xfrm>
              <a:off x="177800" y="-38100"/>
              <a:ext cx="2919171" cy="444500"/>
            </a:xfrm>
            <a:prstGeom prst="rect">
              <a:avLst/>
            </a:prstGeom>
          </p:spPr>
          <p:txBody>
            <a:bodyPr lIns="50800" tIns="50800" rIns="50800" bIns="50800" rtlCol="0" anchor="ctr"/>
            <a:lstStyle/>
            <a:p>
              <a:pPr algn="ctr">
                <a:lnSpc>
                  <a:spcPts val="2659"/>
                </a:lnSpc>
                <a:spcBef>
                  <a:spcPct val="0"/>
                </a:spcBef>
              </a:pPr>
              <a:endParaRPr/>
            </a:p>
          </p:txBody>
        </p:sp>
      </p:grpSp>
      <p:sp>
        <p:nvSpPr>
          <p:cNvPr id="6" name="TextBox 6"/>
          <p:cNvSpPr txBox="1"/>
          <p:nvPr/>
        </p:nvSpPr>
        <p:spPr>
          <a:xfrm>
            <a:off x="1969474" y="788904"/>
            <a:ext cx="5995988" cy="1585594"/>
          </a:xfrm>
          <a:prstGeom prst="rect">
            <a:avLst/>
          </a:prstGeom>
        </p:spPr>
        <p:txBody>
          <a:bodyPr lIns="0" tIns="0" rIns="0" bIns="0" rtlCol="0" anchor="t">
            <a:spAutoFit/>
          </a:bodyPr>
          <a:lstStyle/>
          <a:p>
            <a:pPr algn="ctr">
              <a:lnSpc>
                <a:spcPts val="12880"/>
              </a:lnSpc>
            </a:pPr>
            <a:r>
              <a:rPr lang="en-US" sz="9200" dirty="0">
                <a:solidFill>
                  <a:srgbClr val="740F83"/>
                </a:solidFill>
                <a:latin typeface="ITC Avant Garde Gothic Bold"/>
              </a:rPr>
              <a:t>Reflection</a:t>
            </a:r>
          </a:p>
        </p:txBody>
      </p:sp>
      <p:sp>
        <p:nvSpPr>
          <p:cNvPr id="7" name="Freeform 7"/>
          <p:cNvSpPr/>
          <p:nvPr/>
        </p:nvSpPr>
        <p:spPr>
          <a:xfrm flipH="1">
            <a:off x="14400861" y="8265485"/>
            <a:ext cx="3554326" cy="2021515"/>
          </a:xfrm>
          <a:custGeom>
            <a:avLst/>
            <a:gdLst/>
            <a:ahLst/>
            <a:cxnLst/>
            <a:rect l="l" t="t" r="r" b="b"/>
            <a:pathLst>
              <a:path w="3554326" h="3567705">
                <a:moveTo>
                  <a:pt x="3554326" y="0"/>
                </a:moveTo>
                <a:lnTo>
                  <a:pt x="0" y="0"/>
                </a:lnTo>
                <a:lnTo>
                  <a:pt x="0" y="3567705"/>
                </a:lnTo>
                <a:lnTo>
                  <a:pt x="3554326" y="3567705"/>
                </a:lnTo>
                <a:lnTo>
                  <a:pt x="3554326" y="0"/>
                </a:lnTo>
                <a:close/>
              </a:path>
            </a:pathLst>
          </a:custGeom>
          <a:blipFill>
            <a:blip>
              <a:extLst>
                <a:ext uri="{96DAC541-7B7A-43D3-8B79-37D633B846F1}">
                  <asvg:svgBlip xmlns:asvg="http://schemas.microsoft.com/office/drawing/2016/SVG/main" r:embed="rId3"/>
                </a:ext>
              </a:extLst>
            </a:blip>
            <a:stretch>
              <a:fillRect b="-76486"/>
            </a:stretch>
          </a:blipFill>
        </p:spPr>
        <p:txBody>
          <a:bodyPr/>
          <a:lstStyle/>
          <a:p>
            <a:endParaRPr lang="en-US"/>
          </a:p>
        </p:txBody>
      </p:sp>
      <p:sp>
        <p:nvSpPr>
          <p:cNvPr id="8" name="Freeform 8"/>
          <p:cNvSpPr/>
          <p:nvPr/>
        </p:nvSpPr>
        <p:spPr>
          <a:xfrm>
            <a:off x="0" y="8104515"/>
            <a:ext cx="3314283" cy="2182485"/>
          </a:xfrm>
          <a:custGeom>
            <a:avLst/>
            <a:gdLst/>
            <a:ahLst/>
            <a:cxnLst/>
            <a:rect l="l" t="t" r="r" b="b"/>
            <a:pathLst>
              <a:path w="3314283" h="2307569">
                <a:moveTo>
                  <a:pt x="0" y="0"/>
                </a:moveTo>
                <a:lnTo>
                  <a:pt x="3314283" y="0"/>
                </a:lnTo>
                <a:lnTo>
                  <a:pt x="3314283" y="2307570"/>
                </a:lnTo>
                <a:lnTo>
                  <a:pt x="0" y="2307570"/>
                </a:lnTo>
                <a:lnTo>
                  <a:pt x="0" y="0"/>
                </a:lnTo>
                <a:close/>
              </a:path>
            </a:pathLst>
          </a:custGeom>
          <a:blipFill>
            <a:blip r:embed="rId4"/>
            <a:stretch>
              <a:fillRect t="1" b="-5731"/>
            </a:stretch>
          </a:blipFill>
        </p:spPr>
        <p:txBody>
          <a:bodyPr/>
          <a:lstStyle/>
          <a:p>
            <a:endParaRPr lang="en-US"/>
          </a:p>
        </p:txBody>
      </p:sp>
      <p:sp>
        <p:nvSpPr>
          <p:cNvPr id="9" name="TextBox 9"/>
          <p:cNvSpPr txBox="1"/>
          <p:nvPr/>
        </p:nvSpPr>
        <p:spPr>
          <a:xfrm>
            <a:off x="2743200" y="2907347"/>
            <a:ext cx="12634819" cy="4472305"/>
          </a:xfrm>
          <a:prstGeom prst="rect">
            <a:avLst/>
          </a:prstGeom>
        </p:spPr>
        <p:txBody>
          <a:bodyPr lIns="0" tIns="0" rIns="0" bIns="0" rtlCol="0" anchor="t">
            <a:spAutoFit/>
          </a:bodyPr>
          <a:lstStyle/>
          <a:p>
            <a:pPr>
              <a:lnSpc>
                <a:spcPts val="8119"/>
              </a:lnSpc>
            </a:pPr>
            <a:r>
              <a:rPr lang="en-US" sz="5799">
                <a:solidFill>
                  <a:srgbClr val="000000"/>
                </a:solidFill>
                <a:latin typeface="ITC Avant Garde Gothic Bold"/>
              </a:rPr>
              <a:t>Draw or Write:</a:t>
            </a:r>
          </a:p>
          <a:p>
            <a:pPr>
              <a:lnSpc>
                <a:spcPts val="2940"/>
              </a:lnSpc>
            </a:pPr>
            <a:endParaRPr lang="en-US" sz="5799">
              <a:solidFill>
                <a:srgbClr val="000000"/>
              </a:solidFill>
              <a:latin typeface="ITC Avant Garde Gothic Bold"/>
            </a:endParaRPr>
          </a:p>
          <a:p>
            <a:pPr marL="1252216" lvl="1" indent="-626108">
              <a:lnSpc>
                <a:spcPts val="8119"/>
              </a:lnSpc>
              <a:buFont typeface="Arial"/>
              <a:buChar char="•"/>
            </a:pPr>
            <a:r>
              <a:rPr lang="en-US" sz="5799">
                <a:solidFill>
                  <a:srgbClr val="000000"/>
                </a:solidFill>
                <a:latin typeface="ITC Avant Garde Gothic"/>
              </a:rPr>
              <a:t>Who do you help?</a:t>
            </a:r>
          </a:p>
          <a:p>
            <a:pPr marL="1252216" lvl="1" indent="-626108">
              <a:lnSpc>
                <a:spcPts val="8119"/>
              </a:lnSpc>
              <a:buFont typeface="Arial"/>
              <a:buChar char="•"/>
            </a:pPr>
            <a:r>
              <a:rPr lang="en-US" sz="5799">
                <a:solidFill>
                  <a:srgbClr val="000000"/>
                </a:solidFill>
                <a:latin typeface="ITC Avant Garde Gothic"/>
              </a:rPr>
              <a:t>Where or how do you help?</a:t>
            </a:r>
          </a:p>
          <a:p>
            <a:pPr marL="1252216" lvl="1" indent="-626108">
              <a:lnSpc>
                <a:spcPts val="8119"/>
              </a:lnSpc>
              <a:buFont typeface="Arial"/>
              <a:buChar char="•"/>
            </a:pPr>
            <a:r>
              <a:rPr lang="en-US" sz="5799">
                <a:solidFill>
                  <a:srgbClr val="000000"/>
                </a:solidFill>
                <a:latin typeface="ITC Avant Garde Gothic"/>
              </a:rPr>
              <a:t>Why do you help?</a:t>
            </a:r>
          </a:p>
        </p:txBody>
      </p:sp>
      <p:sp>
        <p:nvSpPr>
          <p:cNvPr id="10" name="Freeform 10"/>
          <p:cNvSpPr>
            <a:spLocks noGrp="1" noRot="1" noMove="1" noResize="1" noEditPoints="1" noAdjustHandles="1" noChangeArrowheads="1" noChangeShapeType="1"/>
          </p:cNvSpPr>
          <p:nvPr/>
        </p:nvSpPr>
        <p:spPr>
          <a:xfrm>
            <a:off x="14730904" y="148563"/>
            <a:ext cx="2152302" cy="666409"/>
          </a:xfrm>
          <a:custGeom>
            <a:avLst/>
            <a:gdLst/>
            <a:ahLst/>
            <a:cxnLst/>
            <a:rect l="l" t="t" r="r" b="b"/>
            <a:pathLst>
              <a:path w="2152302" h="666409">
                <a:moveTo>
                  <a:pt x="0" y="0"/>
                </a:moveTo>
                <a:lnTo>
                  <a:pt x="2152301" y="0"/>
                </a:lnTo>
                <a:lnTo>
                  <a:pt x="2152301" y="666409"/>
                </a:lnTo>
                <a:lnTo>
                  <a:pt x="0" y="666409"/>
                </a:lnTo>
                <a:lnTo>
                  <a:pt x="0" y="0"/>
                </a:lnTo>
                <a:close/>
              </a:path>
            </a:pathLst>
          </a:custGeom>
          <a:blipFill>
            <a:blip r:embed="rId5"/>
            <a:stretch>
              <a:fillRect/>
            </a:stretch>
          </a:blipFill>
        </p:spPr>
        <p:txBody>
          <a:bodyPr/>
          <a:lstStyle/>
          <a:p>
            <a:endParaRPr lang="en-US"/>
          </a:p>
        </p:txBody>
      </p:sp>
      <p:sp>
        <p:nvSpPr>
          <p:cNvPr id="11" name="Freeform 11"/>
          <p:cNvSpPr>
            <a:spLocks noGrp="1" noRot="1" noMove="1" noResize="1" noEditPoints="1" noAdjustHandles="1" noChangeArrowheads="1" noChangeShapeType="1"/>
          </p:cNvSpPr>
          <p:nvPr/>
        </p:nvSpPr>
        <p:spPr>
          <a:xfrm>
            <a:off x="16883205" y="148563"/>
            <a:ext cx="1069210" cy="676427"/>
          </a:xfrm>
          <a:custGeom>
            <a:avLst/>
            <a:gdLst/>
            <a:ahLst/>
            <a:cxnLst/>
            <a:rect l="l" t="t" r="r" b="b"/>
            <a:pathLst>
              <a:path w="1069210" h="676427">
                <a:moveTo>
                  <a:pt x="0" y="0"/>
                </a:moveTo>
                <a:lnTo>
                  <a:pt x="1069210" y="0"/>
                </a:lnTo>
                <a:lnTo>
                  <a:pt x="1069210" y="676427"/>
                </a:lnTo>
                <a:lnTo>
                  <a:pt x="0" y="676427"/>
                </a:lnTo>
                <a:lnTo>
                  <a:pt x="0" y="0"/>
                </a:lnTo>
                <a:close/>
              </a:path>
            </a:pathLst>
          </a:custGeom>
          <a:blipFill>
            <a:blip r:embed="rId6"/>
            <a:stretch>
              <a:fillRect/>
            </a:stretch>
          </a:blipFill>
        </p:spPr>
        <p:txBody>
          <a:bodyPr/>
          <a:lstStyle/>
          <a:p>
            <a:endParaRPr lang="en-US"/>
          </a:p>
        </p:txBody>
      </p:sp>
      <p:sp>
        <p:nvSpPr>
          <p:cNvPr id="12" name="Freeform 12"/>
          <p:cNvSpPr/>
          <p:nvPr/>
        </p:nvSpPr>
        <p:spPr>
          <a:xfrm rot="-5498348" flipH="1">
            <a:off x="14535957" y="7471441"/>
            <a:ext cx="2052844" cy="3567705"/>
          </a:xfrm>
          <a:custGeom>
            <a:avLst/>
            <a:gdLst/>
            <a:ahLst/>
            <a:cxnLst/>
            <a:rect l="l" t="t" r="r" b="b"/>
            <a:pathLst>
              <a:path w="3554326" h="3567705">
                <a:moveTo>
                  <a:pt x="3554326" y="0"/>
                </a:moveTo>
                <a:lnTo>
                  <a:pt x="0" y="0"/>
                </a:lnTo>
                <a:lnTo>
                  <a:pt x="0" y="3567705"/>
                </a:lnTo>
                <a:lnTo>
                  <a:pt x="3554326" y="3567705"/>
                </a:lnTo>
                <a:lnTo>
                  <a:pt x="3554326" y="0"/>
                </a:lnTo>
                <a:close/>
              </a:path>
            </a:pathLst>
          </a:custGeom>
          <a:blipFill>
            <a:blip>
              <a:extLst>
                <a:ext uri="{96DAC541-7B7A-43D3-8B79-37D633B846F1}">
                  <asvg:svgBlip xmlns:asvg="http://schemas.microsoft.com/office/drawing/2016/SVG/main" r:embed="rId3"/>
                </a:ext>
              </a:extLst>
            </a:blip>
            <a:stretch>
              <a:fillRect r="-73142"/>
            </a:stretch>
          </a:blipFill>
        </p:spPr>
        <p:txBody>
          <a:bodyPr/>
          <a:lstStyle/>
          <a:p>
            <a:endParaRPr lang="en-US"/>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EAEB4E"/>
        </a:solidFill>
        <a:effectLst/>
      </p:bgPr>
    </p:bg>
    <p:spTree>
      <p:nvGrpSpPr>
        <p:cNvPr id="1" name=""/>
        <p:cNvGrpSpPr/>
        <p:nvPr/>
      </p:nvGrpSpPr>
      <p:grpSpPr>
        <a:xfrm>
          <a:off x="0" y="0"/>
          <a:ext cx="0" cy="0"/>
          <a:chOff x="0" y="0"/>
          <a:chExt cx="0" cy="0"/>
        </a:xfrm>
      </p:grpSpPr>
      <p:grpSp>
        <p:nvGrpSpPr>
          <p:cNvPr id="2" name="Group 2"/>
          <p:cNvGrpSpPr>
            <a:grpSpLocks noGrp="1" noUngrp="1" noRot="1" noMove="1" noResize="1"/>
          </p:cNvGrpSpPr>
          <p:nvPr/>
        </p:nvGrpSpPr>
        <p:grpSpPr>
          <a:xfrm>
            <a:off x="10764714" y="0"/>
            <a:ext cx="7523286" cy="963536"/>
            <a:chOff x="0" y="0"/>
            <a:chExt cx="3173171" cy="406400"/>
          </a:xfrm>
        </p:grpSpPr>
        <p:sp>
          <p:nvSpPr>
            <p:cNvPr id="3" name="Freeform 3"/>
            <p:cNvSpPr>
              <a:spLocks noGrp="1" noRot="1" noMove="1" noResize="1" noEditPoints="1" noAdjustHandles="1" noChangeArrowheads="1" noChangeShapeType="1"/>
            </p:cNvSpPr>
            <p:nvPr/>
          </p:nvSpPr>
          <p:spPr>
            <a:xfrm>
              <a:off x="0" y="0"/>
              <a:ext cx="3173170" cy="406400"/>
            </a:xfrm>
            <a:custGeom>
              <a:avLst/>
              <a:gdLst/>
              <a:ahLst/>
              <a:cxnLst/>
              <a:rect l="l" t="t" r="r" b="b"/>
              <a:pathLst>
                <a:path w="3173170" h="406400">
                  <a:moveTo>
                    <a:pt x="0" y="0"/>
                  </a:moveTo>
                  <a:lnTo>
                    <a:pt x="2969970" y="0"/>
                  </a:lnTo>
                  <a:lnTo>
                    <a:pt x="3173170" y="203200"/>
                  </a:lnTo>
                  <a:lnTo>
                    <a:pt x="2969970" y="406400"/>
                  </a:lnTo>
                  <a:lnTo>
                    <a:pt x="0" y="406400"/>
                  </a:lnTo>
                  <a:lnTo>
                    <a:pt x="203200" y="203200"/>
                  </a:lnTo>
                  <a:lnTo>
                    <a:pt x="0" y="0"/>
                  </a:lnTo>
                  <a:close/>
                </a:path>
              </a:pathLst>
            </a:custGeom>
            <a:solidFill>
              <a:srgbClr val="740F83"/>
            </a:solidFill>
          </p:spPr>
          <p:txBody>
            <a:bodyPr/>
            <a:lstStyle/>
            <a:p>
              <a:endParaRPr lang="en-US"/>
            </a:p>
          </p:txBody>
        </p:sp>
        <p:sp>
          <p:nvSpPr>
            <p:cNvPr id="4" name="TextBox 4"/>
            <p:cNvSpPr txBox="1">
              <a:spLocks noGrp="1" noRot="1" noMove="1" noResize="1" noEditPoints="1" noAdjustHandles="1" noChangeArrowheads="1" noChangeShapeType="1"/>
            </p:cNvSpPr>
            <p:nvPr/>
          </p:nvSpPr>
          <p:spPr>
            <a:xfrm>
              <a:off x="177800" y="-38100"/>
              <a:ext cx="2919171" cy="444500"/>
            </a:xfrm>
            <a:prstGeom prst="rect">
              <a:avLst/>
            </a:prstGeom>
          </p:spPr>
          <p:txBody>
            <a:bodyPr lIns="50800" tIns="50800" rIns="50800" bIns="50800" rtlCol="0" anchor="ctr"/>
            <a:lstStyle/>
            <a:p>
              <a:pPr algn="ctr">
                <a:lnSpc>
                  <a:spcPts val="2659"/>
                </a:lnSpc>
                <a:spcBef>
                  <a:spcPct val="0"/>
                </a:spcBef>
              </a:pPr>
              <a:endParaRPr/>
            </a:p>
          </p:txBody>
        </p:sp>
      </p:grpSp>
      <p:sp>
        <p:nvSpPr>
          <p:cNvPr id="5" name="Freeform 5"/>
          <p:cNvSpPr>
            <a:spLocks noGrp="1" noRot="1" noMove="1" noResize="1" noEditPoints="1" noAdjustHandles="1" noChangeArrowheads="1" noChangeShapeType="1"/>
          </p:cNvSpPr>
          <p:nvPr/>
        </p:nvSpPr>
        <p:spPr>
          <a:xfrm>
            <a:off x="14730904" y="148563"/>
            <a:ext cx="2152302" cy="666409"/>
          </a:xfrm>
          <a:custGeom>
            <a:avLst/>
            <a:gdLst/>
            <a:ahLst/>
            <a:cxnLst/>
            <a:rect l="l" t="t" r="r" b="b"/>
            <a:pathLst>
              <a:path w="2152302" h="666409">
                <a:moveTo>
                  <a:pt x="0" y="0"/>
                </a:moveTo>
                <a:lnTo>
                  <a:pt x="2152301" y="0"/>
                </a:lnTo>
                <a:lnTo>
                  <a:pt x="2152301" y="666409"/>
                </a:lnTo>
                <a:lnTo>
                  <a:pt x="0" y="666409"/>
                </a:lnTo>
                <a:lnTo>
                  <a:pt x="0" y="0"/>
                </a:lnTo>
                <a:close/>
              </a:path>
            </a:pathLst>
          </a:custGeom>
          <a:blipFill>
            <a:blip r:embed="rId2"/>
            <a:stretch>
              <a:fillRect/>
            </a:stretch>
          </a:blipFill>
        </p:spPr>
        <p:txBody>
          <a:bodyPr/>
          <a:lstStyle/>
          <a:p>
            <a:endParaRPr lang="en-US"/>
          </a:p>
        </p:txBody>
      </p:sp>
      <p:sp>
        <p:nvSpPr>
          <p:cNvPr id="6" name="Freeform 6"/>
          <p:cNvSpPr>
            <a:spLocks noGrp="1" noRot="1" noMove="1" noResize="1" noEditPoints="1" noAdjustHandles="1" noChangeArrowheads="1" noChangeShapeType="1"/>
          </p:cNvSpPr>
          <p:nvPr/>
        </p:nvSpPr>
        <p:spPr>
          <a:xfrm>
            <a:off x="16883205" y="148563"/>
            <a:ext cx="1069210" cy="676427"/>
          </a:xfrm>
          <a:custGeom>
            <a:avLst/>
            <a:gdLst/>
            <a:ahLst/>
            <a:cxnLst/>
            <a:rect l="l" t="t" r="r" b="b"/>
            <a:pathLst>
              <a:path w="1069210" h="676427">
                <a:moveTo>
                  <a:pt x="0" y="0"/>
                </a:moveTo>
                <a:lnTo>
                  <a:pt x="1069210" y="0"/>
                </a:lnTo>
                <a:lnTo>
                  <a:pt x="1069210" y="676427"/>
                </a:lnTo>
                <a:lnTo>
                  <a:pt x="0" y="676427"/>
                </a:lnTo>
                <a:lnTo>
                  <a:pt x="0" y="0"/>
                </a:lnTo>
                <a:close/>
              </a:path>
            </a:pathLst>
          </a:custGeom>
          <a:blipFill>
            <a:blip r:embed="rId3"/>
            <a:stretch>
              <a:fillRect/>
            </a:stretch>
          </a:blipFill>
        </p:spPr>
        <p:txBody>
          <a:bodyPr/>
          <a:lstStyle/>
          <a:p>
            <a:endParaRPr lang="en-US"/>
          </a:p>
        </p:txBody>
      </p:sp>
      <p:sp>
        <p:nvSpPr>
          <p:cNvPr id="7" name="Freeform 7"/>
          <p:cNvSpPr>
            <a:spLocks noGrp="1" noRot="1" noMove="1" noResize="1" noEditPoints="1" noAdjustHandles="1" noChangeArrowheads="1" noChangeShapeType="1"/>
          </p:cNvSpPr>
          <p:nvPr/>
        </p:nvSpPr>
        <p:spPr>
          <a:xfrm>
            <a:off x="2000780" y="1388321"/>
            <a:ext cx="13457649" cy="8348168"/>
          </a:xfrm>
          <a:custGeom>
            <a:avLst/>
            <a:gdLst/>
            <a:ahLst/>
            <a:cxnLst/>
            <a:rect l="l" t="t" r="r" b="b"/>
            <a:pathLst>
              <a:path w="13457649" h="8348168">
                <a:moveTo>
                  <a:pt x="0" y="0"/>
                </a:moveTo>
                <a:lnTo>
                  <a:pt x="13457649" y="0"/>
                </a:lnTo>
                <a:lnTo>
                  <a:pt x="13457649" y="8348168"/>
                </a:lnTo>
                <a:lnTo>
                  <a:pt x="0" y="8348168"/>
                </a:lnTo>
                <a:lnTo>
                  <a:pt x="0" y="0"/>
                </a:lnTo>
                <a:close/>
              </a:path>
            </a:pathLst>
          </a:custGeom>
          <a:blipFill>
            <a:blip r:embed="rId4"/>
            <a:stretch>
              <a:fillRect/>
            </a:stretch>
          </a:blipFill>
        </p:spPr>
        <p:txBody>
          <a:bodyPr/>
          <a:lstStyle/>
          <a:p>
            <a:endParaRPr lang="en-US"/>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9595281" y="0"/>
            <a:ext cx="8692719" cy="10287000"/>
          </a:xfrm>
          <a:custGeom>
            <a:avLst/>
            <a:gdLst/>
            <a:ahLst/>
            <a:cxnLst/>
            <a:rect l="l" t="t" r="r" b="b"/>
            <a:pathLst>
              <a:path w="8692719" h="10287000">
                <a:moveTo>
                  <a:pt x="0" y="0"/>
                </a:moveTo>
                <a:lnTo>
                  <a:pt x="8692719" y="0"/>
                </a:lnTo>
                <a:lnTo>
                  <a:pt x="8692719" y="10287000"/>
                </a:lnTo>
                <a:lnTo>
                  <a:pt x="0" y="10287000"/>
                </a:lnTo>
                <a:lnTo>
                  <a:pt x="0" y="0"/>
                </a:lnTo>
                <a:close/>
              </a:path>
            </a:pathLst>
          </a:custGeom>
          <a:blipFill>
            <a:blip r:embed="rId2"/>
            <a:stretch>
              <a:fillRect t="-2075"/>
            </a:stretch>
          </a:blipFill>
        </p:spPr>
        <p:txBody>
          <a:bodyPr/>
          <a:lstStyle/>
          <a:p>
            <a:endParaRPr lang="en-US"/>
          </a:p>
        </p:txBody>
      </p:sp>
      <p:grpSp>
        <p:nvGrpSpPr>
          <p:cNvPr id="3" name="Group 3"/>
          <p:cNvGrpSpPr/>
          <p:nvPr/>
        </p:nvGrpSpPr>
        <p:grpSpPr>
          <a:xfrm>
            <a:off x="10764714" y="0"/>
            <a:ext cx="7523286" cy="963536"/>
            <a:chOff x="0" y="0"/>
            <a:chExt cx="3173171" cy="406400"/>
          </a:xfrm>
        </p:grpSpPr>
        <p:sp>
          <p:nvSpPr>
            <p:cNvPr id="4" name="Freeform 4"/>
            <p:cNvSpPr/>
            <p:nvPr/>
          </p:nvSpPr>
          <p:spPr>
            <a:xfrm>
              <a:off x="0" y="0"/>
              <a:ext cx="3173170" cy="406400"/>
            </a:xfrm>
            <a:custGeom>
              <a:avLst/>
              <a:gdLst/>
              <a:ahLst/>
              <a:cxnLst/>
              <a:rect l="l" t="t" r="r" b="b"/>
              <a:pathLst>
                <a:path w="3173170" h="406400">
                  <a:moveTo>
                    <a:pt x="0" y="0"/>
                  </a:moveTo>
                  <a:lnTo>
                    <a:pt x="2969970" y="0"/>
                  </a:lnTo>
                  <a:lnTo>
                    <a:pt x="3173170" y="203200"/>
                  </a:lnTo>
                  <a:lnTo>
                    <a:pt x="2969970" y="406400"/>
                  </a:lnTo>
                  <a:lnTo>
                    <a:pt x="0" y="406400"/>
                  </a:lnTo>
                  <a:lnTo>
                    <a:pt x="203200" y="203200"/>
                  </a:lnTo>
                  <a:lnTo>
                    <a:pt x="0" y="0"/>
                  </a:lnTo>
                  <a:close/>
                </a:path>
              </a:pathLst>
            </a:custGeom>
            <a:solidFill>
              <a:srgbClr val="740F83"/>
            </a:solidFill>
          </p:spPr>
          <p:txBody>
            <a:bodyPr/>
            <a:lstStyle/>
            <a:p>
              <a:endParaRPr lang="en-US"/>
            </a:p>
          </p:txBody>
        </p:sp>
        <p:sp>
          <p:nvSpPr>
            <p:cNvPr id="5" name="TextBox 5"/>
            <p:cNvSpPr txBox="1"/>
            <p:nvPr/>
          </p:nvSpPr>
          <p:spPr>
            <a:xfrm>
              <a:off x="177800" y="-38100"/>
              <a:ext cx="2919171" cy="444500"/>
            </a:xfrm>
            <a:prstGeom prst="rect">
              <a:avLst/>
            </a:prstGeom>
          </p:spPr>
          <p:txBody>
            <a:bodyPr lIns="50800" tIns="50800" rIns="50800" bIns="50800" rtlCol="0" anchor="ctr"/>
            <a:lstStyle/>
            <a:p>
              <a:pPr algn="ctr">
                <a:lnSpc>
                  <a:spcPts val="2659"/>
                </a:lnSpc>
                <a:spcBef>
                  <a:spcPct val="0"/>
                </a:spcBef>
              </a:pPr>
              <a:endParaRPr/>
            </a:p>
          </p:txBody>
        </p:sp>
      </p:grpSp>
      <p:sp>
        <p:nvSpPr>
          <p:cNvPr id="6" name="Freeform 6"/>
          <p:cNvSpPr/>
          <p:nvPr/>
        </p:nvSpPr>
        <p:spPr>
          <a:xfrm>
            <a:off x="14730904" y="148563"/>
            <a:ext cx="2152302" cy="666409"/>
          </a:xfrm>
          <a:custGeom>
            <a:avLst/>
            <a:gdLst/>
            <a:ahLst/>
            <a:cxnLst/>
            <a:rect l="l" t="t" r="r" b="b"/>
            <a:pathLst>
              <a:path w="2152302" h="666409">
                <a:moveTo>
                  <a:pt x="0" y="0"/>
                </a:moveTo>
                <a:lnTo>
                  <a:pt x="2152301" y="0"/>
                </a:lnTo>
                <a:lnTo>
                  <a:pt x="2152301" y="666409"/>
                </a:lnTo>
                <a:lnTo>
                  <a:pt x="0" y="666409"/>
                </a:lnTo>
                <a:lnTo>
                  <a:pt x="0" y="0"/>
                </a:lnTo>
                <a:close/>
              </a:path>
            </a:pathLst>
          </a:custGeom>
          <a:blipFill>
            <a:blip r:embed="rId3"/>
            <a:stretch>
              <a:fillRect/>
            </a:stretch>
          </a:blipFill>
        </p:spPr>
        <p:txBody>
          <a:bodyPr/>
          <a:lstStyle/>
          <a:p>
            <a:endParaRPr lang="en-US"/>
          </a:p>
        </p:txBody>
      </p:sp>
      <p:grpSp>
        <p:nvGrpSpPr>
          <p:cNvPr id="7" name="Group 7"/>
          <p:cNvGrpSpPr>
            <a:grpSpLocks noGrp="1" noUngrp="1" noRot="1" noMove="1" noResize="1"/>
          </p:cNvGrpSpPr>
          <p:nvPr/>
        </p:nvGrpSpPr>
        <p:grpSpPr>
          <a:xfrm>
            <a:off x="9595281" y="0"/>
            <a:ext cx="8692719" cy="10287000"/>
            <a:chOff x="0" y="0"/>
            <a:chExt cx="2289440" cy="2709333"/>
          </a:xfrm>
        </p:grpSpPr>
        <p:sp>
          <p:nvSpPr>
            <p:cNvPr id="8" name="Freeform 8"/>
            <p:cNvSpPr>
              <a:spLocks noGrp="1" noRot="1" noMove="1" noResize="1" noEditPoints="1" noAdjustHandles="1" noChangeArrowheads="1" noChangeShapeType="1"/>
            </p:cNvSpPr>
            <p:nvPr/>
          </p:nvSpPr>
          <p:spPr>
            <a:xfrm>
              <a:off x="0" y="0"/>
              <a:ext cx="2289440" cy="2709333"/>
            </a:xfrm>
            <a:custGeom>
              <a:avLst/>
              <a:gdLst/>
              <a:ahLst/>
              <a:cxnLst/>
              <a:rect l="l" t="t" r="r" b="b"/>
              <a:pathLst>
                <a:path w="2289440" h="2709333">
                  <a:moveTo>
                    <a:pt x="0" y="0"/>
                  </a:moveTo>
                  <a:lnTo>
                    <a:pt x="2289440" y="0"/>
                  </a:lnTo>
                  <a:lnTo>
                    <a:pt x="2289440" y="2709333"/>
                  </a:lnTo>
                  <a:lnTo>
                    <a:pt x="0" y="2709333"/>
                  </a:lnTo>
                  <a:close/>
                </a:path>
              </a:pathLst>
            </a:custGeom>
            <a:gradFill rotWithShape="1">
              <a:gsLst>
                <a:gs pos="0">
                  <a:srgbClr val="FFFEFE">
                    <a:alpha val="100000"/>
                  </a:srgbClr>
                </a:gs>
                <a:gs pos="100000">
                  <a:srgbClr val="EFECEC">
                    <a:alpha val="0"/>
                  </a:srgbClr>
                </a:gs>
              </a:gsLst>
              <a:lin ang="0"/>
            </a:gradFill>
          </p:spPr>
          <p:txBody>
            <a:bodyPr/>
            <a:lstStyle/>
            <a:p>
              <a:endParaRPr lang="en-US"/>
            </a:p>
          </p:txBody>
        </p:sp>
        <p:sp>
          <p:nvSpPr>
            <p:cNvPr id="9" name="TextBox 9"/>
            <p:cNvSpPr txBox="1">
              <a:spLocks noGrp="1" noRot="1" noMove="1" noResize="1" noEditPoints="1" noAdjustHandles="1" noChangeArrowheads="1" noChangeShapeType="1"/>
            </p:cNvSpPr>
            <p:nvPr/>
          </p:nvSpPr>
          <p:spPr>
            <a:xfrm>
              <a:off x="0" y="-38100"/>
              <a:ext cx="2289440" cy="2747433"/>
            </a:xfrm>
            <a:prstGeom prst="rect">
              <a:avLst/>
            </a:prstGeom>
          </p:spPr>
          <p:txBody>
            <a:bodyPr lIns="50800" tIns="50800" rIns="50800" bIns="50800" rtlCol="0" anchor="ctr"/>
            <a:lstStyle/>
            <a:p>
              <a:pPr algn="ctr">
                <a:lnSpc>
                  <a:spcPts val="2659"/>
                </a:lnSpc>
              </a:pPr>
              <a:endParaRPr/>
            </a:p>
          </p:txBody>
        </p:sp>
      </p:grpSp>
      <p:sp>
        <p:nvSpPr>
          <p:cNvPr id="10" name="Freeform 10"/>
          <p:cNvSpPr/>
          <p:nvPr/>
        </p:nvSpPr>
        <p:spPr>
          <a:xfrm>
            <a:off x="16883205" y="148563"/>
            <a:ext cx="1069210" cy="676427"/>
          </a:xfrm>
          <a:custGeom>
            <a:avLst/>
            <a:gdLst/>
            <a:ahLst/>
            <a:cxnLst/>
            <a:rect l="l" t="t" r="r" b="b"/>
            <a:pathLst>
              <a:path w="1069210" h="676427">
                <a:moveTo>
                  <a:pt x="0" y="0"/>
                </a:moveTo>
                <a:lnTo>
                  <a:pt x="1069210" y="0"/>
                </a:lnTo>
                <a:lnTo>
                  <a:pt x="1069210" y="676427"/>
                </a:lnTo>
                <a:lnTo>
                  <a:pt x="0" y="676427"/>
                </a:lnTo>
                <a:lnTo>
                  <a:pt x="0" y="0"/>
                </a:lnTo>
                <a:close/>
              </a:path>
            </a:pathLst>
          </a:custGeom>
          <a:blipFill>
            <a:blip r:embed="rId4"/>
            <a:stretch>
              <a:fillRect/>
            </a:stretch>
          </a:blipFill>
        </p:spPr>
        <p:txBody>
          <a:bodyPr/>
          <a:lstStyle/>
          <a:p>
            <a:endParaRPr lang="en-US"/>
          </a:p>
        </p:txBody>
      </p:sp>
      <p:grpSp>
        <p:nvGrpSpPr>
          <p:cNvPr id="11" name="Group 11"/>
          <p:cNvGrpSpPr>
            <a:grpSpLocks noGrp="1" noUngrp="1" noRot="1" noMove="1" noResize="1"/>
          </p:cNvGrpSpPr>
          <p:nvPr/>
        </p:nvGrpSpPr>
        <p:grpSpPr>
          <a:xfrm>
            <a:off x="7600950" y="-144661"/>
            <a:ext cx="3086100" cy="10431661"/>
            <a:chOff x="0" y="-38100"/>
            <a:chExt cx="812800" cy="2747433"/>
          </a:xfrm>
        </p:grpSpPr>
        <p:sp>
          <p:nvSpPr>
            <p:cNvPr id="12" name="Freeform 12"/>
            <p:cNvSpPr>
              <a:spLocks noGrp="1" noRot="1" noMove="1" noResize="1" noEditPoints="1" noAdjustHandles="1" noChangeArrowheads="1" noChangeShapeType="1"/>
            </p:cNvSpPr>
            <p:nvPr/>
          </p:nvSpPr>
          <p:spPr>
            <a:xfrm>
              <a:off x="0" y="0"/>
              <a:ext cx="812800" cy="2709333"/>
            </a:xfrm>
            <a:custGeom>
              <a:avLst/>
              <a:gdLst/>
              <a:ahLst/>
              <a:cxnLst/>
              <a:rect l="l" t="t" r="r" b="b"/>
              <a:pathLst>
                <a:path w="812800" h="2709333">
                  <a:moveTo>
                    <a:pt x="0" y="0"/>
                  </a:moveTo>
                  <a:lnTo>
                    <a:pt x="812800" y="0"/>
                  </a:lnTo>
                  <a:lnTo>
                    <a:pt x="812800" y="2709333"/>
                  </a:lnTo>
                  <a:lnTo>
                    <a:pt x="0" y="2709333"/>
                  </a:lnTo>
                  <a:close/>
                </a:path>
              </a:pathLst>
            </a:custGeom>
            <a:gradFill rotWithShape="1">
              <a:gsLst>
                <a:gs pos="0">
                  <a:srgbClr val="FFFEFE">
                    <a:alpha val="95000"/>
                  </a:srgbClr>
                </a:gs>
                <a:gs pos="100000">
                  <a:srgbClr val="EFECEC">
                    <a:alpha val="54000"/>
                  </a:srgbClr>
                </a:gs>
              </a:gsLst>
              <a:lin ang="0"/>
            </a:gradFill>
          </p:spPr>
          <p:txBody>
            <a:bodyPr/>
            <a:lstStyle/>
            <a:p>
              <a:endParaRPr lang="en-US"/>
            </a:p>
          </p:txBody>
        </p:sp>
        <p:sp>
          <p:nvSpPr>
            <p:cNvPr id="13" name="TextBox 13"/>
            <p:cNvSpPr txBox="1">
              <a:spLocks noGrp="1" noRot="1" noMove="1" noResize="1" noEditPoints="1" noAdjustHandles="1" noChangeArrowheads="1" noChangeShapeType="1"/>
            </p:cNvSpPr>
            <p:nvPr/>
          </p:nvSpPr>
          <p:spPr>
            <a:xfrm>
              <a:off x="0" y="-38100"/>
              <a:ext cx="812800" cy="2747433"/>
            </a:xfrm>
            <a:prstGeom prst="rect">
              <a:avLst/>
            </a:prstGeom>
          </p:spPr>
          <p:txBody>
            <a:bodyPr lIns="50800" tIns="50800" rIns="50800" bIns="50800" rtlCol="0" anchor="ctr"/>
            <a:lstStyle/>
            <a:p>
              <a:pPr algn="ctr">
                <a:lnSpc>
                  <a:spcPts val="2659"/>
                </a:lnSpc>
              </a:pPr>
              <a:endParaRPr/>
            </a:p>
          </p:txBody>
        </p:sp>
      </p:grpSp>
      <p:sp>
        <p:nvSpPr>
          <p:cNvPr id="14" name="TextBox 14"/>
          <p:cNvSpPr txBox="1"/>
          <p:nvPr/>
        </p:nvSpPr>
        <p:spPr>
          <a:xfrm>
            <a:off x="372415" y="1149818"/>
            <a:ext cx="16744950" cy="5147944"/>
          </a:xfrm>
          <a:prstGeom prst="rect">
            <a:avLst/>
          </a:prstGeom>
        </p:spPr>
        <p:txBody>
          <a:bodyPr lIns="0" tIns="0" rIns="0" bIns="0" rtlCol="0" anchor="t">
            <a:spAutoFit/>
          </a:bodyPr>
          <a:lstStyle/>
          <a:p>
            <a:pPr>
              <a:lnSpc>
                <a:spcPts val="12880"/>
              </a:lnSpc>
            </a:pPr>
            <a:r>
              <a:rPr lang="en-US" sz="9200" dirty="0">
                <a:solidFill>
                  <a:srgbClr val="FC4E04"/>
                </a:solidFill>
                <a:latin typeface="ITC Avant Garde Gothic Bold"/>
              </a:rPr>
              <a:t>THERE ARE MANY WAYS AND OPPORTUNITIES </a:t>
            </a:r>
          </a:p>
          <a:p>
            <a:pPr>
              <a:lnSpc>
                <a:spcPts val="12880"/>
              </a:lnSpc>
            </a:pPr>
            <a:r>
              <a:rPr lang="en-US" sz="9200" dirty="0">
                <a:solidFill>
                  <a:srgbClr val="FC4E04"/>
                </a:solidFill>
                <a:latin typeface="ITC Avant Garde Gothic Bold"/>
              </a:rPr>
              <a:t>TO HELP OTHERS. </a:t>
            </a:r>
          </a:p>
        </p:txBody>
      </p:sp>
      <p:sp>
        <p:nvSpPr>
          <p:cNvPr id="15" name="TextBox 15"/>
          <p:cNvSpPr txBox="1"/>
          <p:nvPr/>
        </p:nvSpPr>
        <p:spPr>
          <a:xfrm>
            <a:off x="4575888" y="6636445"/>
            <a:ext cx="9136224" cy="3281680"/>
          </a:xfrm>
          <a:prstGeom prst="rect">
            <a:avLst/>
          </a:prstGeom>
        </p:spPr>
        <p:txBody>
          <a:bodyPr lIns="0" tIns="0" rIns="0" bIns="0" rtlCol="0" anchor="t">
            <a:spAutoFit/>
          </a:bodyPr>
          <a:lstStyle/>
          <a:p>
            <a:pPr>
              <a:lnSpc>
                <a:spcPts val="8119"/>
              </a:lnSpc>
            </a:pPr>
            <a:r>
              <a:rPr lang="en-US" sz="5799" dirty="0">
                <a:solidFill>
                  <a:srgbClr val="740F83"/>
                </a:solidFill>
                <a:latin typeface="ITC Avant Garde Gothic Bold"/>
              </a:rPr>
              <a:t>How can we help someone in our school or community?</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201906" y="148563"/>
            <a:ext cx="2359132" cy="2253963"/>
          </a:xfrm>
          <a:custGeom>
            <a:avLst/>
            <a:gdLst/>
            <a:ahLst/>
            <a:cxnLst/>
            <a:rect l="l" t="t" r="r" b="b"/>
            <a:pathLst>
              <a:path w="2359132" h="2253963">
                <a:moveTo>
                  <a:pt x="0" y="0"/>
                </a:moveTo>
                <a:lnTo>
                  <a:pt x="2359132" y="0"/>
                </a:lnTo>
                <a:lnTo>
                  <a:pt x="2359132" y="2253963"/>
                </a:lnTo>
                <a:lnTo>
                  <a:pt x="0" y="2253963"/>
                </a:lnTo>
                <a:lnTo>
                  <a:pt x="0" y="0"/>
                </a:lnTo>
                <a:close/>
              </a:path>
            </a:pathLst>
          </a:custGeom>
          <a:blipFill>
            <a:blip r:embed="rId2"/>
            <a:stretch>
              <a:fillRect/>
            </a:stretch>
          </a:blipFill>
        </p:spPr>
        <p:txBody>
          <a:bodyPr/>
          <a:lstStyle/>
          <a:p>
            <a:endParaRPr lang="en-US"/>
          </a:p>
        </p:txBody>
      </p:sp>
      <p:sp>
        <p:nvSpPr>
          <p:cNvPr id="3" name="TextBox 3"/>
          <p:cNvSpPr txBox="1"/>
          <p:nvPr/>
        </p:nvSpPr>
        <p:spPr>
          <a:xfrm>
            <a:off x="2025405" y="1015059"/>
            <a:ext cx="9388227" cy="1387467"/>
          </a:xfrm>
          <a:prstGeom prst="rect">
            <a:avLst/>
          </a:prstGeom>
        </p:spPr>
        <p:txBody>
          <a:bodyPr lIns="0" tIns="0" rIns="0" bIns="0" rtlCol="0" anchor="t">
            <a:spAutoFit/>
          </a:bodyPr>
          <a:lstStyle/>
          <a:p>
            <a:pPr algn="ctr">
              <a:lnSpc>
                <a:spcPts val="11200"/>
              </a:lnSpc>
            </a:pPr>
            <a:r>
              <a:rPr lang="en-US" sz="8000" dirty="0">
                <a:solidFill>
                  <a:srgbClr val="FB5806"/>
                </a:solidFill>
                <a:latin typeface="ITC Avant Garde Gothic Bold"/>
              </a:rPr>
              <a:t>THINK-PAIR-SHARE</a:t>
            </a:r>
          </a:p>
        </p:txBody>
      </p:sp>
      <p:sp>
        <p:nvSpPr>
          <p:cNvPr id="4" name="TextBox 4"/>
          <p:cNvSpPr txBox="1"/>
          <p:nvPr/>
        </p:nvSpPr>
        <p:spPr>
          <a:xfrm>
            <a:off x="865034" y="2852595"/>
            <a:ext cx="17422966" cy="5842731"/>
          </a:xfrm>
          <a:prstGeom prst="rect">
            <a:avLst/>
          </a:prstGeom>
        </p:spPr>
        <p:txBody>
          <a:bodyPr lIns="0" tIns="0" rIns="0" bIns="0" rtlCol="0" anchor="t">
            <a:spAutoFit/>
          </a:bodyPr>
          <a:lstStyle/>
          <a:p>
            <a:pPr marL="1019310" lvl="1" indent="-509655">
              <a:lnSpc>
                <a:spcPts val="6609"/>
              </a:lnSpc>
              <a:buFont typeface="Arial"/>
              <a:buChar char="•"/>
            </a:pPr>
            <a:r>
              <a:rPr lang="en-US" sz="4721">
                <a:solidFill>
                  <a:srgbClr val="393536"/>
                </a:solidFill>
                <a:latin typeface="ITC Avant Garde Gothic Bold"/>
              </a:rPr>
              <a:t>How does helping make you feel?</a:t>
            </a:r>
          </a:p>
          <a:p>
            <a:pPr>
              <a:lnSpc>
                <a:spcPts val="6609"/>
              </a:lnSpc>
            </a:pPr>
            <a:endParaRPr lang="en-US" sz="4721">
              <a:solidFill>
                <a:srgbClr val="393536"/>
              </a:solidFill>
              <a:latin typeface="ITC Avant Garde Gothic Bold"/>
            </a:endParaRPr>
          </a:p>
          <a:p>
            <a:pPr marL="1019310" lvl="1" indent="-509655">
              <a:lnSpc>
                <a:spcPts val="6609"/>
              </a:lnSpc>
              <a:buFont typeface="Arial"/>
              <a:buChar char="•"/>
            </a:pPr>
            <a:r>
              <a:rPr lang="en-US" sz="4721">
                <a:solidFill>
                  <a:srgbClr val="393536"/>
                </a:solidFill>
                <a:latin typeface="ITC Avant Garde Gothic Bold"/>
              </a:rPr>
              <a:t>How does it make the person you are helping feel?</a:t>
            </a:r>
          </a:p>
          <a:p>
            <a:pPr>
              <a:lnSpc>
                <a:spcPts val="6609"/>
              </a:lnSpc>
            </a:pPr>
            <a:endParaRPr lang="en-US" sz="4721">
              <a:solidFill>
                <a:srgbClr val="393536"/>
              </a:solidFill>
              <a:latin typeface="ITC Avant Garde Gothic Bold"/>
            </a:endParaRPr>
          </a:p>
          <a:p>
            <a:pPr marL="1019310" lvl="1" indent="-509655">
              <a:lnSpc>
                <a:spcPts val="6609"/>
              </a:lnSpc>
              <a:buFont typeface="Arial"/>
              <a:buChar char="•"/>
            </a:pPr>
            <a:r>
              <a:rPr lang="en-US" sz="4721">
                <a:solidFill>
                  <a:srgbClr val="393536"/>
                </a:solidFill>
                <a:latin typeface="ITC Avant Garde Gothic Bold"/>
              </a:rPr>
              <a:t>Why do you continue to help people?</a:t>
            </a:r>
          </a:p>
          <a:p>
            <a:pPr>
              <a:lnSpc>
                <a:spcPts val="6609"/>
              </a:lnSpc>
            </a:pPr>
            <a:endParaRPr lang="en-US" sz="4721">
              <a:solidFill>
                <a:srgbClr val="393536"/>
              </a:solidFill>
              <a:latin typeface="ITC Avant Garde Gothic Bold"/>
            </a:endParaRPr>
          </a:p>
          <a:p>
            <a:pPr marL="1019310" lvl="1" indent="-509655">
              <a:lnSpc>
                <a:spcPts val="6609"/>
              </a:lnSpc>
              <a:buFont typeface="Arial"/>
              <a:buChar char="•"/>
            </a:pPr>
            <a:r>
              <a:rPr lang="en-US" sz="4721">
                <a:solidFill>
                  <a:srgbClr val="393536"/>
                </a:solidFill>
                <a:latin typeface="ITC Avant Garde Gothic Bold"/>
              </a:rPr>
              <a:t>Why is helping encouraged?</a:t>
            </a:r>
          </a:p>
        </p:txBody>
      </p:sp>
      <p:grpSp>
        <p:nvGrpSpPr>
          <p:cNvPr id="5" name="Group 5"/>
          <p:cNvGrpSpPr>
            <a:grpSpLocks noGrp="1" noUngrp="1" noRot="1" noMove="1" noResize="1"/>
          </p:cNvGrpSpPr>
          <p:nvPr/>
        </p:nvGrpSpPr>
        <p:grpSpPr>
          <a:xfrm>
            <a:off x="10764714" y="0"/>
            <a:ext cx="7523286" cy="963536"/>
            <a:chOff x="0" y="0"/>
            <a:chExt cx="3173171" cy="406400"/>
          </a:xfrm>
        </p:grpSpPr>
        <p:sp>
          <p:nvSpPr>
            <p:cNvPr id="6" name="Freeform 6"/>
            <p:cNvSpPr>
              <a:spLocks noGrp="1" noRot="1" noMove="1" noResize="1" noEditPoints="1" noAdjustHandles="1" noChangeArrowheads="1" noChangeShapeType="1"/>
            </p:cNvSpPr>
            <p:nvPr/>
          </p:nvSpPr>
          <p:spPr>
            <a:xfrm>
              <a:off x="0" y="0"/>
              <a:ext cx="3173170" cy="406400"/>
            </a:xfrm>
            <a:custGeom>
              <a:avLst/>
              <a:gdLst/>
              <a:ahLst/>
              <a:cxnLst/>
              <a:rect l="l" t="t" r="r" b="b"/>
              <a:pathLst>
                <a:path w="3173170" h="406400">
                  <a:moveTo>
                    <a:pt x="0" y="0"/>
                  </a:moveTo>
                  <a:lnTo>
                    <a:pt x="2969970" y="0"/>
                  </a:lnTo>
                  <a:lnTo>
                    <a:pt x="3173170" y="203200"/>
                  </a:lnTo>
                  <a:lnTo>
                    <a:pt x="2969970" y="406400"/>
                  </a:lnTo>
                  <a:lnTo>
                    <a:pt x="0" y="406400"/>
                  </a:lnTo>
                  <a:lnTo>
                    <a:pt x="203200" y="203200"/>
                  </a:lnTo>
                  <a:lnTo>
                    <a:pt x="0" y="0"/>
                  </a:lnTo>
                  <a:close/>
                </a:path>
              </a:pathLst>
            </a:custGeom>
            <a:solidFill>
              <a:srgbClr val="740F83"/>
            </a:solidFill>
          </p:spPr>
          <p:txBody>
            <a:bodyPr/>
            <a:lstStyle/>
            <a:p>
              <a:endParaRPr lang="en-US"/>
            </a:p>
          </p:txBody>
        </p:sp>
        <p:sp>
          <p:nvSpPr>
            <p:cNvPr id="7" name="TextBox 7"/>
            <p:cNvSpPr txBox="1">
              <a:spLocks noGrp="1" noRot="1" noMove="1" noResize="1" noEditPoints="1" noAdjustHandles="1" noChangeArrowheads="1" noChangeShapeType="1"/>
            </p:cNvSpPr>
            <p:nvPr/>
          </p:nvSpPr>
          <p:spPr>
            <a:xfrm>
              <a:off x="177800" y="-38100"/>
              <a:ext cx="2919171" cy="444500"/>
            </a:xfrm>
            <a:prstGeom prst="rect">
              <a:avLst/>
            </a:prstGeom>
          </p:spPr>
          <p:txBody>
            <a:bodyPr lIns="50800" tIns="50800" rIns="50800" bIns="50800" rtlCol="0" anchor="ctr"/>
            <a:lstStyle/>
            <a:p>
              <a:pPr algn="ctr">
                <a:lnSpc>
                  <a:spcPts val="2659"/>
                </a:lnSpc>
                <a:spcBef>
                  <a:spcPct val="0"/>
                </a:spcBef>
              </a:pPr>
              <a:endParaRPr/>
            </a:p>
          </p:txBody>
        </p:sp>
      </p:grpSp>
      <p:sp>
        <p:nvSpPr>
          <p:cNvPr id="8" name="Freeform 8"/>
          <p:cNvSpPr>
            <a:spLocks noGrp="1" noRot="1" noMove="1" noResize="1" noEditPoints="1" noAdjustHandles="1" noChangeArrowheads="1" noChangeShapeType="1"/>
          </p:cNvSpPr>
          <p:nvPr/>
        </p:nvSpPr>
        <p:spPr>
          <a:xfrm>
            <a:off x="14730904" y="148563"/>
            <a:ext cx="2152302" cy="666409"/>
          </a:xfrm>
          <a:custGeom>
            <a:avLst/>
            <a:gdLst/>
            <a:ahLst/>
            <a:cxnLst/>
            <a:rect l="l" t="t" r="r" b="b"/>
            <a:pathLst>
              <a:path w="2152302" h="666409">
                <a:moveTo>
                  <a:pt x="0" y="0"/>
                </a:moveTo>
                <a:lnTo>
                  <a:pt x="2152301" y="0"/>
                </a:lnTo>
                <a:lnTo>
                  <a:pt x="2152301" y="666409"/>
                </a:lnTo>
                <a:lnTo>
                  <a:pt x="0" y="666409"/>
                </a:lnTo>
                <a:lnTo>
                  <a:pt x="0" y="0"/>
                </a:lnTo>
                <a:close/>
              </a:path>
            </a:pathLst>
          </a:custGeom>
          <a:blipFill>
            <a:blip r:embed="rId3"/>
            <a:stretch>
              <a:fillRect/>
            </a:stretch>
          </a:blipFill>
        </p:spPr>
        <p:txBody>
          <a:bodyPr/>
          <a:lstStyle/>
          <a:p>
            <a:endParaRPr lang="en-US"/>
          </a:p>
        </p:txBody>
      </p:sp>
      <p:sp>
        <p:nvSpPr>
          <p:cNvPr id="9" name="Freeform 9"/>
          <p:cNvSpPr>
            <a:spLocks noGrp="1" noRot="1" noMove="1" noResize="1" noEditPoints="1" noAdjustHandles="1" noChangeArrowheads="1" noChangeShapeType="1"/>
          </p:cNvSpPr>
          <p:nvPr/>
        </p:nvSpPr>
        <p:spPr>
          <a:xfrm>
            <a:off x="16883205" y="148563"/>
            <a:ext cx="1069210" cy="676427"/>
          </a:xfrm>
          <a:custGeom>
            <a:avLst/>
            <a:gdLst/>
            <a:ahLst/>
            <a:cxnLst/>
            <a:rect l="l" t="t" r="r" b="b"/>
            <a:pathLst>
              <a:path w="1069210" h="676427">
                <a:moveTo>
                  <a:pt x="0" y="0"/>
                </a:moveTo>
                <a:lnTo>
                  <a:pt x="1069210" y="0"/>
                </a:lnTo>
                <a:lnTo>
                  <a:pt x="1069210" y="676427"/>
                </a:lnTo>
                <a:lnTo>
                  <a:pt x="0" y="676427"/>
                </a:lnTo>
                <a:lnTo>
                  <a:pt x="0" y="0"/>
                </a:lnTo>
                <a:close/>
              </a:path>
            </a:pathLst>
          </a:custGeom>
          <a:blipFill>
            <a:blip r:embed="rId4"/>
            <a:stretch>
              <a:fillRect/>
            </a:stretch>
          </a:blipFill>
        </p:spPr>
        <p:txBody>
          <a:bodyPr/>
          <a:lstStyle/>
          <a:p>
            <a:endParaRPr lang="en-US"/>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12650067" y="9641245"/>
            <a:ext cx="10904927" cy="547751"/>
          </a:xfrm>
          <a:prstGeom prst="rect">
            <a:avLst/>
          </a:prstGeom>
        </p:spPr>
        <p:txBody>
          <a:bodyPr lIns="0" tIns="0" rIns="0" bIns="0" rtlCol="0" anchor="t">
            <a:spAutoFit/>
          </a:bodyPr>
          <a:lstStyle/>
          <a:p>
            <a:pPr marL="367031" lvl="1" indent="-183515">
              <a:lnSpc>
                <a:spcPts val="2227"/>
              </a:lnSpc>
              <a:buFont typeface="Arial"/>
              <a:buChar char="•"/>
            </a:pPr>
            <a:r>
              <a:rPr lang="en-US" sz="1700">
                <a:solidFill>
                  <a:srgbClr val="000000"/>
                </a:solidFill>
                <a:latin typeface="ITC Avant Garde Gothic Bold"/>
              </a:rPr>
              <a:t>How did the Bears help in their community?</a:t>
            </a:r>
          </a:p>
          <a:p>
            <a:pPr marL="367031" lvl="1" indent="-183515">
              <a:lnSpc>
                <a:spcPts val="2227"/>
              </a:lnSpc>
              <a:buFont typeface="Arial"/>
              <a:buChar char="•"/>
            </a:pPr>
            <a:r>
              <a:rPr lang="en-US" sz="1700">
                <a:solidFill>
                  <a:srgbClr val="000000"/>
                </a:solidFill>
                <a:latin typeface="ITC Avant Garde Gothic Bold"/>
              </a:rPr>
              <a:t>How did they feel when they helped?</a:t>
            </a:r>
          </a:p>
        </p:txBody>
      </p:sp>
      <p:sp>
        <p:nvSpPr>
          <p:cNvPr id="3" name="Freeform 3"/>
          <p:cNvSpPr/>
          <p:nvPr/>
        </p:nvSpPr>
        <p:spPr>
          <a:xfrm>
            <a:off x="7878936" y="9589143"/>
            <a:ext cx="496021" cy="473909"/>
          </a:xfrm>
          <a:custGeom>
            <a:avLst/>
            <a:gdLst/>
            <a:ahLst/>
            <a:cxnLst/>
            <a:rect l="l" t="t" r="r" b="b"/>
            <a:pathLst>
              <a:path w="496021" h="473909">
                <a:moveTo>
                  <a:pt x="0" y="0"/>
                </a:moveTo>
                <a:lnTo>
                  <a:pt x="496021" y="0"/>
                </a:lnTo>
                <a:lnTo>
                  <a:pt x="496021" y="473909"/>
                </a:lnTo>
                <a:lnTo>
                  <a:pt x="0" y="473909"/>
                </a:lnTo>
                <a:lnTo>
                  <a:pt x="0" y="0"/>
                </a:lnTo>
                <a:close/>
              </a:path>
            </a:pathLst>
          </a:custGeom>
          <a:blipFill>
            <a:blip r:embed="rId3"/>
            <a:stretch>
              <a:fillRect/>
            </a:stretch>
          </a:blipFill>
        </p:spPr>
        <p:txBody>
          <a:bodyPr/>
          <a:lstStyle/>
          <a:p>
            <a:endParaRPr lang="en-US"/>
          </a:p>
        </p:txBody>
      </p:sp>
      <p:sp>
        <p:nvSpPr>
          <p:cNvPr id="4" name="TextBox 4"/>
          <p:cNvSpPr txBox="1"/>
          <p:nvPr/>
        </p:nvSpPr>
        <p:spPr>
          <a:xfrm>
            <a:off x="41164" y="9616822"/>
            <a:ext cx="1975071" cy="523875"/>
          </a:xfrm>
          <a:prstGeom prst="rect">
            <a:avLst/>
          </a:prstGeom>
        </p:spPr>
        <p:txBody>
          <a:bodyPr lIns="0" tIns="0" rIns="0" bIns="0" rtlCol="0" anchor="t">
            <a:spAutoFit/>
          </a:bodyPr>
          <a:lstStyle/>
          <a:p>
            <a:pPr algn="ctr">
              <a:lnSpc>
                <a:spcPts val="2100"/>
              </a:lnSpc>
            </a:pPr>
            <a:r>
              <a:rPr lang="en-US" sz="1500" u="sng">
                <a:solidFill>
                  <a:srgbClr val="397E79"/>
                </a:solidFill>
                <a:latin typeface="ITC Avant Garde Gothic Bold"/>
                <a:hlinkClick r:id="rId4" tooltip="https://www.youtube.com/watch?v=OcwGt9-IDak"/>
              </a:rPr>
              <a:t>If video doesn’t work, click here!</a:t>
            </a:r>
          </a:p>
        </p:txBody>
      </p:sp>
      <p:sp>
        <p:nvSpPr>
          <p:cNvPr id="5" name="TextBox 5"/>
          <p:cNvSpPr txBox="1"/>
          <p:nvPr/>
        </p:nvSpPr>
        <p:spPr>
          <a:xfrm>
            <a:off x="8231097" y="9757664"/>
            <a:ext cx="6157838" cy="305388"/>
          </a:xfrm>
          <a:prstGeom prst="rect">
            <a:avLst/>
          </a:prstGeom>
        </p:spPr>
        <p:txBody>
          <a:bodyPr lIns="0" tIns="0" rIns="0" bIns="0" rtlCol="0" anchor="t">
            <a:spAutoFit/>
          </a:bodyPr>
          <a:lstStyle/>
          <a:p>
            <a:pPr>
              <a:lnSpc>
                <a:spcPts val="2592"/>
              </a:lnSpc>
            </a:pPr>
            <a:r>
              <a:rPr lang="en-US" sz="1851">
                <a:solidFill>
                  <a:srgbClr val="FB5806"/>
                </a:solidFill>
                <a:latin typeface="ITC Avant Garde Gothic Bold"/>
              </a:rPr>
              <a:t>As you watch, get ready to answer...</a:t>
            </a:r>
          </a:p>
        </p:txBody>
      </p:sp>
      <p:pic>
        <p:nvPicPr>
          <p:cNvPr id="6" name="Picture 6"/>
          <p:cNvPicPr>
            <a:picLocks noChangeAspect="1"/>
          </p:cNvPicPr>
          <p:nvPr>
            <a:videoFile r:link="rId1"/>
          </p:nvPr>
        </p:nvPicPr>
        <p:blipFill>
          <a:blip r:embed="rId5"/>
          <a:stretch>
            <a:fillRect/>
          </a:stretch>
        </p:blipFill>
        <p:spPr>
          <a:xfrm>
            <a:off x="41164" y="270412"/>
            <a:ext cx="18246836" cy="9187517"/>
          </a:xfrm>
          <a:prstGeom prst="rect">
            <a:avLst/>
          </a:prstGeom>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a:grpSpLocks noGrp="1" noUngrp="1" noRot="1" noMove="1" noResize="1"/>
          </p:cNvGrpSpPr>
          <p:nvPr/>
        </p:nvGrpSpPr>
        <p:grpSpPr>
          <a:xfrm>
            <a:off x="10764714" y="0"/>
            <a:ext cx="7523286" cy="963536"/>
            <a:chOff x="0" y="0"/>
            <a:chExt cx="3173171" cy="406400"/>
          </a:xfrm>
        </p:grpSpPr>
        <p:sp>
          <p:nvSpPr>
            <p:cNvPr id="3" name="Freeform 3"/>
            <p:cNvSpPr>
              <a:spLocks noGrp="1" noRot="1" noMove="1" noResize="1" noEditPoints="1" noAdjustHandles="1" noChangeArrowheads="1" noChangeShapeType="1"/>
            </p:cNvSpPr>
            <p:nvPr/>
          </p:nvSpPr>
          <p:spPr>
            <a:xfrm>
              <a:off x="0" y="0"/>
              <a:ext cx="3173170" cy="406400"/>
            </a:xfrm>
            <a:custGeom>
              <a:avLst/>
              <a:gdLst/>
              <a:ahLst/>
              <a:cxnLst/>
              <a:rect l="l" t="t" r="r" b="b"/>
              <a:pathLst>
                <a:path w="3173170" h="406400">
                  <a:moveTo>
                    <a:pt x="0" y="0"/>
                  </a:moveTo>
                  <a:lnTo>
                    <a:pt x="2969970" y="0"/>
                  </a:lnTo>
                  <a:lnTo>
                    <a:pt x="3173170" y="203200"/>
                  </a:lnTo>
                  <a:lnTo>
                    <a:pt x="2969970" y="406400"/>
                  </a:lnTo>
                  <a:lnTo>
                    <a:pt x="0" y="406400"/>
                  </a:lnTo>
                  <a:lnTo>
                    <a:pt x="203200" y="203200"/>
                  </a:lnTo>
                  <a:lnTo>
                    <a:pt x="0" y="0"/>
                  </a:lnTo>
                  <a:close/>
                </a:path>
              </a:pathLst>
            </a:custGeom>
            <a:solidFill>
              <a:srgbClr val="740F83"/>
            </a:solidFill>
          </p:spPr>
          <p:txBody>
            <a:bodyPr/>
            <a:lstStyle/>
            <a:p>
              <a:endParaRPr lang="en-US"/>
            </a:p>
          </p:txBody>
        </p:sp>
        <p:sp>
          <p:nvSpPr>
            <p:cNvPr id="4" name="TextBox 4"/>
            <p:cNvSpPr txBox="1">
              <a:spLocks noGrp="1" noRot="1" noMove="1" noResize="1" noEditPoints="1" noAdjustHandles="1" noChangeArrowheads="1" noChangeShapeType="1"/>
            </p:cNvSpPr>
            <p:nvPr/>
          </p:nvSpPr>
          <p:spPr>
            <a:xfrm>
              <a:off x="177800" y="-38100"/>
              <a:ext cx="2919171" cy="444500"/>
            </a:xfrm>
            <a:prstGeom prst="rect">
              <a:avLst/>
            </a:prstGeom>
          </p:spPr>
          <p:txBody>
            <a:bodyPr lIns="50800" tIns="50800" rIns="50800" bIns="50800" rtlCol="0" anchor="ctr"/>
            <a:lstStyle/>
            <a:p>
              <a:pPr algn="ctr">
                <a:lnSpc>
                  <a:spcPts val="2659"/>
                </a:lnSpc>
                <a:spcBef>
                  <a:spcPct val="0"/>
                </a:spcBef>
              </a:pPr>
              <a:endParaRPr/>
            </a:p>
          </p:txBody>
        </p:sp>
      </p:grpSp>
      <p:sp>
        <p:nvSpPr>
          <p:cNvPr id="5" name="Freeform 5">
            <a:hlinkClick r:id="rId2" tooltip="https://www.youtube.com/watch?v=OcwGt9-IDak"/>
          </p:cNvPr>
          <p:cNvSpPr/>
          <p:nvPr/>
        </p:nvSpPr>
        <p:spPr>
          <a:xfrm>
            <a:off x="246877" y="2237651"/>
            <a:ext cx="6933544" cy="7020649"/>
          </a:xfrm>
          <a:custGeom>
            <a:avLst/>
            <a:gdLst/>
            <a:ahLst/>
            <a:cxnLst/>
            <a:rect l="l" t="t" r="r" b="b"/>
            <a:pathLst>
              <a:path w="6933544" h="7020649">
                <a:moveTo>
                  <a:pt x="0" y="0"/>
                </a:moveTo>
                <a:lnTo>
                  <a:pt x="6933545" y="0"/>
                </a:lnTo>
                <a:lnTo>
                  <a:pt x="6933545" y="7020649"/>
                </a:lnTo>
                <a:lnTo>
                  <a:pt x="0" y="7020649"/>
                </a:lnTo>
                <a:lnTo>
                  <a:pt x="0" y="0"/>
                </a:lnTo>
                <a:close/>
              </a:path>
            </a:pathLst>
          </a:custGeom>
          <a:blipFill>
            <a:blip r:embed="rId3"/>
            <a:stretch>
              <a:fillRect/>
            </a:stretch>
          </a:blipFill>
        </p:spPr>
        <p:txBody>
          <a:bodyPr/>
          <a:lstStyle/>
          <a:p>
            <a:endParaRPr lang="en-US"/>
          </a:p>
        </p:txBody>
      </p:sp>
      <p:sp>
        <p:nvSpPr>
          <p:cNvPr id="6" name="Freeform 6"/>
          <p:cNvSpPr>
            <a:spLocks noGrp="1" noRot="1" noMove="1" noResize="1" noEditPoints="1" noAdjustHandles="1" noChangeArrowheads="1" noChangeShapeType="1"/>
          </p:cNvSpPr>
          <p:nvPr/>
        </p:nvSpPr>
        <p:spPr>
          <a:xfrm>
            <a:off x="14730904" y="148563"/>
            <a:ext cx="2152302" cy="666409"/>
          </a:xfrm>
          <a:custGeom>
            <a:avLst/>
            <a:gdLst/>
            <a:ahLst/>
            <a:cxnLst/>
            <a:rect l="l" t="t" r="r" b="b"/>
            <a:pathLst>
              <a:path w="2152302" h="666409">
                <a:moveTo>
                  <a:pt x="0" y="0"/>
                </a:moveTo>
                <a:lnTo>
                  <a:pt x="2152301" y="0"/>
                </a:lnTo>
                <a:lnTo>
                  <a:pt x="2152301" y="666409"/>
                </a:lnTo>
                <a:lnTo>
                  <a:pt x="0" y="666409"/>
                </a:lnTo>
                <a:lnTo>
                  <a:pt x="0" y="0"/>
                </a:lnTo>
                <a:close/>
              </a:path>
            </a:pathLst>
          </a:custGeom>
          <a:blipFill>
            <a:blip r:embed="rId4"/>
            <a:stretch>
              <a:fillRect/>
            </a:stretch>
          </a:blipFill>
        </p:spPr>
        <p:txBody>
          <a:bodyPr/>
          <a:lstStyle/>
          <a:p>
            <a:endParaRPr lang="en-US"/>
          </a:p>
        </p:txBody>
      </p:sp>
      <p:sp>
        <p:nvSpPr>
          <p:cNvPr id="7" name="Freeform 7"/>
          <p:cNvSpPr>
            <a:spLocks noGrp="1" noRot="1" noMove="1" noResize="1" noEditPoints="1" noAdjustHandles="1" noChangeArrowheads="1" noChangeShapeType="1"/>
          </p:cNvSpPr>
          <p:nvPr/>
        </p:nvSpPr>
        <p:spPr>
          <a:xfrm>
            <a:off x="16883205" y="148563"/>
            <a:ext cx="1069210" cy="676427"/>
          </a:xfrm>
          <a:custGeom>
            <a:avLst/>
            <a:gdLst/>
            <a:ahLst/>
            <a:cxnLst/>
            <a:rect l="l" t="t" r="r" b="b"/>
            <a:pathLst>
              <a:path w="1069210" h="676427">
                <a:moveTo>
                  <a:pt x="0" y="0"/>
                </a:moveTo>
                <a:lnTo>
                  <a:pt x="1069210" y="0"/>
                </a:lnTo>
                <a:lnTo>
                  <a:pt x="1069210" y="676427"/>
                </a:lnTo>
                <a:lnTo>
                  <a:pt x="0" y="676427"/>
                </a:lnTo>
                <a:lnTo>
                  <a:pt x="0" y="0"/>
                </a:lnTo>
                <a:close/>
              </a:path>
            </a:pathLst>
          </a:custGeom>
          <a:blipFill>
            <a:blip r:embed="rId5"/>
            <a:stretch>
              <a:fillRect/>
            </a:stretch>
          </a:blipFill>
        </p:spPr>
        <p:txBody>
          <a:bodyPr/>
          <a:lstStyle/>
          <a:p>
            <a:endParaRPr lang="en-US"/>
          </a:p>
        </p:txBody>
      </p:sp>
      <p:sp>
        <p:nvSpPr>
          <p:cNvPr id="8" name="Freeform 8"/>
          <p:cNvSpPr/>
          <p:nvPr/>
        </p:nvSpPr>
        <p:spPr>
          <a:xfrm rot="1372265">
            <a:off x="1659147" y="1590211"/>
            <a:ext cx="794234" cy="513274"/>
          </a:xfrm>
          <a:custGeom>
            <a:avLst/>
            <a:gdLst/>
            <a:ahLst/>
            <a:cxnLst/>
            <a:rect l="l" t="t" r="r" b="b"/>
            <a:pathLst>
              <a:path w="794234" h="513274">
                <a:moveTo>
                  <a:pt x="0" y="0"/>
                </a:moveTo>
                <a:lnTo>
                  <a:pt x="794234" y="0"/>
                </a:lnTo>
                <a:lnTo>
                  <a:pt x="794234" y="513273"/>
                </a:lnTo>
                <a:lnTo>
                  <a:pt x="0" y="513273"/>
                </a:lnTo>
                <a:lnTo>
                  <a:pt x="0" y="0"/>
                </a:lnTo>
                <a:close/>
              </a:path>
            </a:pathLst>
          </a:custGeom>
          <a:blipFill>
            <a:blip r:embed="rId6"/>
            <a:stretch>
              <a:fillRect/>
            </a:stretch>
          </a:blipFill>
        </p:spPr>
        <p:txBody>
          <a:bodyPr/>
          <a:lstStyle/>
          <a:p>
            <a:endParaRPr lang="en-US"/>
          </a:p>
        </p:txBody>
      </p:sp>
      <p:sp>
        <p:nvSpPr>
          <p:cNvPr id="9" name="TextBox 9"/>
          <p:cNvSpPr txBox="1"/>
          <p:nvPr/>
        </p:nvSpPr>
        <p:spPr>
          <a:xfrm>
            <a:off x="7435328" y="4353002"/>
            <a:ext cx="10718764" cy="4771390"/>
          </a:xfrm>
          <a:prstGeom prst="rect">
            <a:avLst/>
          </a:prstGeom>
        </p:spPr>
        <p:txBody>
          <a:bodyPr lIns="0" tIns="0" rIns="0" bIns="0" rtlCol="0" anchor="t">
            <a:spAutoFit/>
          </a:bodyPr>
          <a:lstStyle/>
          <a:p>
            <a:pPr marL="734061" lvl="1" indent="-367031">
              <a:lnSpc>
                <a:spcPts val="4760"/>
              </a:lnSpc>
              <a:buFont typeface="Arial"/>
              <a:buChar char="•"/>
            </a:pPr>
            <a:r>
              <a:rPr lang="en-US" sz="3400">
                <a:solidFill>
                  <a:srgbClr val="000000"/>
                </a:solidFill>
                <a:latin typeface="ITC Avant Garde Gothic Bold"/>
              </a:rPr>
              <a:t>How did the bears help in their community?</a:t>
            </a:r>
          </a:p>
          <a:p>
            <a:pPr>
              <a:lnSpc>
                <a:spcPts val="4760"/>
              </a:lnSpc>
            </a:pPr>
            <a:endParaRPr lang="en-US" sz="3400">
              <a:solidFill>
                <a:srgbClr val="000000"/>
              </a:solidFill>
              <a:latin typeface="ITC Avant Garde Gothic Bold"/>
            </a:endParaRPr>
          </a:p>
          <a:p>
            <a:pPr marL="734061" lvl="1" indent="-367031">
              <a:lnSpc>
                <a:spcPts val="4760"/>
              </a:lnSpc>
              <a:buFont typeface="Arial"/>
              <a:buChar char="•"/>
            </a:pPr>
            <a:r>
              <a:rPr lang="en-US" sz="3400">
                <a:solidFill>
                  <a:srgbClr val="000000"/>
                </a:solidFill>
                <a:latin typeface="ITC Avant Garde Gothic Bold"/>
              </a:rPr>
              <a:t>How did the bears feel when they helped people?</a:t>
            </a:r>
          </a:p>
          <a:p>
            <a:pPr>
              <a:lnSpc>
                <a:spcPts val="4760"/>
              </a:lnSpc>
            </a:pPr>
            <a:endParaRPr lang="en-US" sz="3400">
              <a:solidFill>
                <a:srgbClr val="000000"/>
              </a:solidFill>
              <a:latin typeface="ITC Avant Garde Gothic Bold"/>
            </a:endParaRPr>
          </a:p>
          <a:p>
            <a:pPr marL="734061" lvl="1" indent="-367031">
              <a:lnSpc>
                <a:spcPts val="4760"/>
              </a:lnSpc>
              <a:buFont typeface="Arial"/>
              <a:buChar char="•"/>
            </a:pPr>
            <a:r>
              <a:rPr lang="en-US" sz="3400">
                <a:solidFill>
                  <a:srgbClr val="000000"/>
                </a:solidFill>
                <a:latin typeface="ITC Avant Garde Gothic Bold"/>
              </a:rPr>
              <a:t>Why did the bears’ parents encourage them to help people in their community before they played with their friends?</a:t>
            </a:r>
          </a:p>
        </p:txBody>
      </p:sp>
      <p:sp>
        <p:nvSpPr>
          <p:cNvPr id="10" name="TextBox 10"/>
          <p:cNvSpPr txBox="1"/>
          <p:nvPr/>
        </p:nvSpPr>
        <p:spPr>
          <a:xfrm>
            <a:off x="352234" y="1519881"/>
            <a:ext cx="1574730" cy="622309"/>
          </a:xfrm>
          <a:prstGeom prst="rect">
            <a:avLst/>
          </a:prstGeom>
        </p:spPr>
        <p:txBody>
          <a:bodyPr lIns="0" tIns="0" rIns="0" bIns="0" rtlCol="0" anchor="t">
            <a:spAutoFit/>
          </a:bodyPr>
          <a:lstStyle/>
          <a:p>
            <a:pPr algn="ctr">
              <a:lnSpc>
                <a:spcPts val="2449"/>
              </a:lnSpc>
            </a:pPr>
            <a:r>
              <a:rPr lang="en-US" sz="1749">
                <a:solidFill>
                  <a:srgbClr val="397E79"/>
                </a:solidFill>
                <a:latin typeface="ITC Avant Garde Gothic Bold"/>
              </a:rPr>
              <a:t>To replay, click here!</a:t>
            </a:r>
          </a:p>
        </p:txBody>
      </p:sp>
      <p:sp>
        <p:nvSpPr>
          <p:cNvPr id="11" name="Freeform 11"/>
          <p:cNvSpPr/>
          <p:nvPr/>
        </p:nvSpPr>
        <p:spPr>
          <a:xfrm>
            <a:off x="7435328" y="2135714"/>
            <a:ext cx="1995827" cy="1906854"/>
          </a:xfrm>
          <a:custGeom>
            <a:avLst/>
            <a:gdLst/>
            <a:ahLst/>
            <a:cxnLst/>
            <a:rect l="l" t="t" r="r" b="b"/>
            <a:pathLst>
              <a:path w="1995827" h="1906854">
                <a:moveTo>
                  <a:pt x="0" y="0"/>
                </a:moveTo>
                <a:lnTo>
                  <a:pt x="1995827" y="0"/>
                </a:lnTo>
                <a:lnTo>
                  <a:pt x="1995827" y="1906854"/>
                </a:lnTo>
                <a:lnTo>
                  <a:pt x="0" y="1906854"/>
                </a:lnTo>
                <a:lnTo>
                  <a:pt x="0" y="0"/>
                </a:lnTo>
                <a:close/>
              </a:path>
            </a:pathLst>
          </a:custGeom>
          <a:blipFill>
            <a:blip r:embed="rId7"/>
            <a:stretch>
              <a:fillRect/>
            </a:stretch>
          </a:blipFill>
        </p:spPr>
        <p:txBody>
          <a:bodyPr/>
          <a:lstStyle/>
          <a:p>
            <a:endParaRPr lang="en-US"/>
          </a:p>
        </p:txBody>
      </p:sp>
      <p:sp>
        <p:nvSpPr>
          <p:cNvPr id="12" name="TextBox 12"/>
          <p:cNvSpPr txBox="1"/>
          <p:nvPr/>
        </p:nvSpPr>
        <p:spPr>
          <a:xfrm>
            <a:off x="8978290" y="2922350"/>
            <a:ext cx="7632839" cy="1120218"/>
          </a:xfrm>
          <a:prstGeom prst="rect">
            <a:avLst/>
          </a:prstGeom>
        </p:spPr>
        <p:txBody>
          <a:bodyPr lIns="0" tIns="0" rIns="0" bIns="0" rtlCol="0" anchor="t">
            <a:spAutoFit/>
          </a:bodyPr>
          <a:lstStyle/>
          <a:p>
            <a:pPr algn="ctr">
              <a:lnSpc>
                <a:spcPts val="9106"/>
              </a:lnSpc>
            </a:pPr>
            <a:r>
              <a:rPr lang="en-US" sz="6504">
                <a:solidFill>
                  <a:srgbClr val="FB5806"/>
                </a:solidFill>
                <a:latin typeface="ITC Avant Garde Gothic Bold"/>
              </a:rPr>
              <a:t>THINK-PAIR-SHARE</a:t>
            </a:r>
          </a:p>
        </p:txBody>
      </p:sp>
      <p:sp>
        <p:nvSpPr>
          <p:cNvPr id="13" name="Freeform 8">
            <a:extLst>
              <a:ext uri="{FF2B5EF4-FFF2-40B4-BE49-F238E27FC236}">
                <a16:creationId xmlns:a16="http://schemas.microsoft.com/office/drawing/2014/main" id="{D8FD015C-7137-CAAF-AE73-B64BF8938D42}"/>
              </a:ext>
            </a:extLst>
          </p:cNvPr>
          <p:cNvSpPr/>
          <p:nvPr/>
        </p:nvSpPr>
        <p:spPr>
          <a:xfrm>
            <a:off x="0" y="-1"/>
            <a:ext cx="2057400" cy="1456043"/>
          </a:xfrm>
          <a:custGeom>
            <a:avLst/>
            <a:gdLst/>
            <a:ahLst/>
            <a:cxnLst/>
            <a:rect l="l" t="t" r="r" b="b"/>
            <a:pathLst>
              <a:path w="1566679" h="1496837">
                <a:moveTo>
                  <a:pt x="0" y="0"/>
                </a:moveTo>
                <a:lnTo>
                  <a:pt x="1566679" y="0"/>
                </a:lnTo>
                <a:lnTo>
                  <a:pt x="1566679" y="1496837"/>
                </a:lnTo>
                <a:lnTo>
                  <a:pt x="0" y="1496837"/>
                </a:lnTo>
                <a:lnTo>
                  <a:pt x="0" y="0"/>
                </a:lnTo>
                <a:close/>
              </a:path>
            </a:pathLst>
          </a:custGeom>
          <a:blipFill>
            <a:blip r:embed="rId8"/>
            <a:stretch>
              <a:fillRect l="-52298" t="-83666" r="1" b="-2"/>
            </a:stretch>
          </a:blipFill>
        </p:spPr>
        <p:txBody>
          <a:bodyPr/>
          <a:lstStyle/>
          <a:p>
            <a:endParaRPr lang="en-US"/>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a:grpSpLocks noGrp="1" noUngrp="1" noRot="1" noMove="1" noResize="1"/>
          </p:cNvGrpSpPr>
          <p:nvPr/>
        </p:nvGrpSpPr>
        <p:grpSpPr>
          <a:xfrm>
            <a:off x="10764714" y="0"/>
            <a:ext cx="7523286" cy="963536"/>
            <a:chOff x="0" y="0"/>
            <a:chExt cx="3173171" cy="406400"/>
          </a:xfrm>
        </p:grpSpPr>
        <p:sp>
          <p:nvSpPr>
            <p:cNvPr id="3" name="Freeform 3"/>
            <p:cNvSpPr>
              <a:spLocks noGrp="1" noRot="1" noMove="1" noResize="1" noEditPoints="1" noAdjustHandles="1" noChangeArrowheads="1" noChangeShapeType="1"/>
            </p:cNvSpPr>
            <p:nvPr/>
          </p:nvSpPr>
          <p:spPr>
            <a:xfrm>
              <a:off x="0" y="0"/>
              <a:ext cx="3173170" cy="406400"/>
            </a:xfrm>
            <a:custGeom>
              <a:avLst/>
              <a:gdLst/>
              <a:ahLst/>
              <a:cxnLst/>
              <a:rect l="l" t="t" r="r" b="b"/>
              <a:pathLst>
                <a:path w="3173170" h="406400">
                  <a:moveTo>
                    <a:pt x="0" y="0"/>
                  </a:moveTo>
                  <a:lnTo>
                    <a:pt x="2969970" y="0"/>
                  </a:lnTo>
                  <a:lnTo>
                    <a:pt x="3173170" y="203200"/>
                  </a:lnTo>
                  <a:lnTo>
                    <a:pt x="2969970" y="406400"/>
                  </a:lnTo>
                  <a:lnTo>
                    <a:pt x="0" y="406400"/>
                  </a:lnTo>
                  <a:lnTo>
                    <a:pt x="203200" y="203200"/>
                  </a:lnTo>
                  <a:lnTo>
                    <a:pt x="0" y="0"/>
                  </a:lnTo>
                  <a:close/>
                </a:path>
              </a:pathLst>
            </a:custGeom>
            <a:solidFill>
              <a:srgbClr val="740F83"/>
            </a:solidFill>
          </p:spPr>
          <p:txBody>
            <a:bodyPr/>
            <a:lstStyle/>
            <a:p>
              <a:endParaRPr lang="en-US"/>
            </a:p>
          </p:txBody>
        </p:sp>
        <p:sp>
          <p:nvSpPr>
            <p:cNvPr id="4" name="TextBox 4"/>
            <p:cNvSpPr txBox="1">
              <a:spLocks noGrp="1" noRot="1" noMove="1" noResize="1" noEditPoints="1" noAdjustHandles="1" noChangeArrowheads="1" noChangeShapeType="1"/>
            </p:cNvSpPr>
            <p:nvPr/>
          </p:nvSpPr>
          <p:spPr>
            <a:xfrm>
              <a:off x="177800" y="-38100"/>
              <a:ext cx="2919171" cy="444500"/>
            </a:xfrm>
            <a:prstGeom prst="rect">
              <a:avLst/>
            </a:prstGeom>
          </p:spPr>
          <p:txBody>
            <a:bodyPr lIns="50800" tIns="50800" rIns="50800" bIns="50800" rtlCol="0" anchor="ctr"/>
            <a:lstStyle/>
            <a:p>
              <a:pPr algn="ctr">
                <a:lnSpc>
                  <a:spcPts val="2659"/>
                </a:lnSpc>
                <a:spcBef>
                  <a:spcPct val="0"/>
                </a:spcBef>
              </a:pPr>
              <a:endParaRPr/>
            </a:p>
          </p:txBody>
        </p:sp>
      </p:grpSp>
      <p:sp>
        <p:nvSpPr>
          <p:cNvPr id="5" name="Freeform 5"/>
          <p:cNvSpPr>
            <a:spLocks noGrp="1" noRot="1" noMove="1" noResize="1" noEditPoints="1" noAdjustHandles="1" noChangeArrowheads="1" noChangeShapeType="1"/>
          </p:cNvSpPr>
          <p:nvPr/>
        </p:nvSpPr>
        <p:spPr>
          <a:xfrm>
            <a:off x="4" y="-25235"/>
            <a:ext cx="18287996" cy="10301032"/>
          </a:xfrm>
          <a:custGeom>
            <a:avLst/>
            <a:gdLst/>
            <a:ahLst/>
            <a:cxnLst/>
            <a:rect l="l" t="t" r="r" b="b"/>
            <a:pathLst>
              <a:path w="30361176" h="20158153">
                <a:moveTo>
                  <a:pt x="0" y="0"/>
                </a:moveTo>
                <a:lnTo>
                  <a:pt x="30361176" y="0"/>
                </a:lnTo>
                <a:lnTo>
                  <a:pt x="30361176" y="20158153"/>
                </a:lnTo>
                <a:lnTo>
                  <a:pt x="0" y="20158153"/>
                </a:lnTo>
                <a:lnTo>
                  <a:pt x="0" y="0"/>
                </a:lnTo>
                <a:close/>
              </a:path>
            </a:pathLst>
          </a:custGeom>
          <a:blipFill>
            <a:blip r:embed="rId2"/>
            <a:stretch>
              <a:fillRect t="-404" r="-66017" b="-98452"/>
            </a:stretch>
          </a:blipFill>
        </p:spPr>
        <p:txBody>
          <a:bodyPr/>
          <a:lstStyle/>
          <a:p>
            <a:endParaRPr lang="en-US"/>
          </a:p>
        </p:txBody>
      </p:sp>
      <p:grpSp>
        <p:nvGrpSpPr>
          <p:cNvPr id="8" name="Group 8"/>
          <p:cNvGrpSpPr>
            <a:grpSpLocks noGrp="1" noUngrp="1" noRot="1" noMove="1" noResize="1"/>
          </p:cNvGrpSpPr>
          <p:nvPr/>
        </p:nvGrpSpPr>
        <p:grpSpPr>
          <a:xfrm>
            <a:off x="-158888" y="-798095"/>
            <a:ext cx="18446888" cy="11087100"/>
            <a:chOff x="0" y="-38100"/>
            <a:chExt cx="4858440" cy="2867390"/>
          </a:xfrm>
        </p:grpSpPr>
        <p:sp>
          <p:nvSpPr>
            <p:cNvPr id="9" name="Freeform 9"/>
            <p:cNvSpPr>
              <a:spLocks noGrp="1" noRot="1" noMove="1" noResize="1" noEditPoints="1" noAdjustHandles="1" noChangeArrowheads="1" noChangeShapeType="1"/>
            </p:cNvSpPr>
            <p:nvPr/>
          </p:nvSpPr>
          <p:spPr>
            <a:xfrm>
              <a:off x="41848" y="154417"/>
              <a:ext cx="4816592" cy="2674873"/>
            </a:xfrm>
            <a:custGeom>
              <a:avLst/>
              <a:gdLst/>
              <a:ahLst/>
              <a:cxnLst/>
              <a:rect l="l" t="t" r="r" b="b"/>
              <a:pathLst>
                <a:path w="4816592" h="2674873">
                  <a:moveTo>
                    <a:pt x="0" y="0"/>
                  </a:moveTo>
                  <a:lnTo>
                    <a:pt x="4816592" y="0"/>
                  </a:lnTo>
                  <a:lnTo>
                    <a:pt x="4816592" y="2674873"/>
                  </a:lnTo>
                  <a:lnTo>
                    <a:pt x="0" y="2674873"/>
                  </a:lnTo>
                  <a:close/>
                </a:path>
              </a:pathLst>
            </a:custGeom>
            <a:gradFill rotWithShape="1">
              <a:gsLst>
                <a:gs pos="0">
                  <a:srgbClr val="000000">
                    <a:alpha val="40500"/>
                  </a:srgbClr>
                </a:gs>
                <a:gs pos="100000">
                  <a:srgbClr val="FFFBFB">
                    <a:alpha val="5500"/>
                  </a:srgbClr>
                </a:gs>
              </a:gsLst>
              <a:lin ang="0"/>
            </a:gradFill>
          </p:spPr>
          <p:txBody>
            <a:bodyPr/>
            <a:lstStyle/>
            <a:p>
              <a:endParaRPr lang="en-US"/>
            </a:p>
          </p:txBody>
        </p:sp>
        <p:sp>
          <p:nvSpPr>
            <p:cNvPr id="10" name="TextBox 10"/>
            <p:cNvSpPr txBox="1">
              <a:spLocks noGrp="1" noRot="1" noMove="1" noResize="1" noEditPoints="1" noAdjustHandles="1" noChangeArrowheads="1" noChangeShapeType="1"/>
            </p:cNvSpPr>
            <p:nvPr/>
          </p:nvSpPr>
          <p:spPr>
            <a:xfrm>
              <a:off x="0" y="-38100"/>
              <a:ext cx="4816593" cy="2712973"/>
            </a:xfrm>
            <a:prstGeom prst="rect">
              <a:avLst/>
            </a:prstGeom>
          </p:spPr>
          <p:txBody>
            <a:bodyPr lIns="50800" tIns="50800" rIns="50800" bIns="50800" rtlCol="0" anchor="ctr"/>
            <a:lstStyle/>
            <a:p>
              <a:pPr algn="ctr">
                <a:lnSpc>
                  <a:spcPts val="2659"/>
                </a:lnSpc>
              </a:pPr>
              <a:endParaRPr/>
            </a:p>
          </p:txBody>
        </p:sp>
      </p:grpSp>
      <p:grpSp>
        <p:nvGrpSpPr>
          <p:cNvPr id="11" name="Group 11"/>
          <p:cNvGrpSpPr>
            <a:grpSpLocks noGrp="1" noUngrp="1" noRot="1" noMove="1" noResize="1"/>
          </p:cNvGrpSpPr>
          <p:nvPr/>
        </p:nvGrpSpPr>
        <p:grpSpPr>
          <a:xfrm>
            <a:off x="0" y="4904132"/>
            <a:ext cx="10764714" cy="4112699"/>
            <a:chOff x="0" y="0"/>
            <a:chExt cx="2564444" cy="1153724"/>
          </a:xfrm>
        </p:grpSpPr>
        <p:sp>
          <p:nvSpPr>
            <p:cNvPr id="12" name="Freeform 12"/>
            <p:cNvSpPr>
              <a:spLocks noGrp="1" noRot="1" noMove="1" noResize="1" noEditPoints="1" noAdjustHandles="1" noChangeArrowheads="1" noChangeShapeType="1"/>
            </p:cNvSpPr>
            <p:nvPr/>
          </p:nvSpPr>
          <p:spPr>
            <a:xfrm>
              <a:off x="0" y="0"/>
              <a:ext cx="2564444" cy="1153724"/>
            </a:xfrm>
            <a:custGeom>
              <a:avLst/>
              <a:gdLst/>
              <a:ahLst/>
              <a:cxnLst/>
              <a:rect l="l" t="t" r="r" b="b"/>
              <a:pathLst>
                <a:path w="2564444" h="1153724">
                  <a:moveTo>
                    <a:pt x="0" y="0"/>
                  </a:moveTo>
                  <a:lnTo>
                    <a:pt x="2564444" y="0"/>
                  </a:lnTo>
                  <a:lnTo>
                    <a:pt x="2564444" y="1153724"/>
                  </a:lnTo>
                  <a:lnTo>
                    <a:pt x="0" y="1153724"/>
                  </a:lnTo>
                  <a:close/>
                </a:path>
              </a:pathLst>
            </a:custGeom>
            <a:solidFill>
              <a:srgbClr val="700086">
                <a:alpha val="20784"/>
              </a:srgbClr>
            </a:solidFill>
          </p:spPr>
          <p:txBody>
            <a:bodyPr/>
            <a:lstStyle/>
            <a:p>
              <a:endParaRPr lang="en-US"/>
            </a:p>
          </p:txBody>
        </p:sp>
        <p:sp>
          <p:nvSpPr>
            <p:cNvPr id="13" name="TextBox 13"/>
            <p:cNvSpPr txBox="1">
              <a:spLocks noGrp="1" noRot="1" noMove="1" noResize="1" noEditPoints="1" noAdjustHandles="1" noChangeArrowheads="1" noChangeShapeType="1"/>
            </p:cNvSpPr>
            <p:nvPr/>
          </p:nvSpPr>
          <p:spPr>
            <a:xfrm>
              <a:off x="0" y="-38100"/>
              <a:ext cx="2564444" cy="1191824"/>
            </a:xfrm>
            <a:prstGeom prst="rect">
              <a:avLst/>
            </a:prstGeom>
          </p:spPr>
          <p:txBody>
            <a:bodyPr lIns="50800" tIns="50800" rIns="50800" bIns="50800" rtlCol="0" anchor="ctr"/>
            <a:lstStyle/>
            <a:p>
              <a:pPr algn="ctr">
                <a:lnSpc>
                  <a:spcPts val="2659"/>
                </a:lnSpc>
              </a:pPr>
              <a:endParaRPr/>
            </a:p>
          </p:txBody>
        </p:sp>
      </p:grpSp>
      <p:sp>
        <p:nvSpPr>
          <p:cNvPr id="14" name="TextBox 14"/>
          <p:cNvSpPr txBox="1">
            <a:spLocks noGrp="1" noRot="1" noMove="1" noResize="1" noEditPoints="1" noAdjustHandles="1" noChangeArrowheads="1" noChangeShapeType="1"/>
          </p:cNvSpPr>
          <p:nvPr/>
        </p:nvSpPr>
        <p:spPr>
          <a:xfrm>
            <a:off x="-1143000" y="93519"/>
            <a:ext cx="17936965" cy="3783183"/>
          </a:xfrm>
          <a:prstGeom prst="rect">
            <a:avLst/>
          </a:prstGeom>
        </p:spPr>
        <p:txBody>
          <a:bodyPr wrap="square" lIns="0" tIns="0" rIns="0" bIns="0" rtlCol="0" anchor="t">
            <a:spAutoFit/>
          </a:bodyPr>
          <a:lstStyle/>
          <a:p>
            <a:pPr algn="ctr">
              <a:lnSpc>
                <a:spcPts val="15128"/>
              </a:lnSpc>
            </a:pPr>
            <a:r>
              <a:rPr lang="en-US" sz="10805" dirty="0">
                <a:solidFill>
                  <a:srgbClr val="F2F0E4"/>
                </a:solidFill>
                <a:latin typeface="ITC Avant Garde Gothic Bold"/>
              </a:rPr>
              <a:t>Helping can be done </a:t>
            </a:r>
          </a:p>
          <a:p>
            <a:pPr algn="ctr">
              <a:lnSpc>
                <a:spcPts val="15128"/>
              </a:lnSpc>
            </a:pPr>
            <a:r>
              <a:rPr lang="en-US" sz="10805" dirty="0">
                <a:solidFill>
                  <a:srgbClr val="F2F0E4"/>
                </a:solidFill>
                <a:latin typeface="ITC Avant Garde Gothic Bold"/>
              </a:rPr>
              <a:t>in many places.</a:t>
            </a:r>
          </a:p>
        </p:txBody>
      </p:sp>
      <p:sp>
        <p:nvSpPr>
          <p:cNvPr id="18" name="TextBox 18"/>
          <p:cNvSpPr txBox="1"/>
          <p:nvPr/>
        </p:nvSpPr>
        <p:spPr>
          <a:xfrm>
            <a:off x="-272995" y="5261089"/>
            <a:ext cx="12065099" cy="3537760"/>
          </a:xfrm>
          <a:prstGeom prst="rect">
            <a:avLst/>
          </a:prstGeom>
        </p:spPr>
        <p:txBody>
          <a:bodyPr lIns="0" tIns="0" rIns="0" bIns="0" rtlCol="0" anchor="t">
            <a:spAutoFit/>
          </a:bodyPr>
          <a:lstStyle/>
          <a:p>
            <a:pPr marL="856718" lvl="1" indent="-428359">
              <a:lnSpc>
                <a:spcPts val="5555"/>
              </a:lnSpc>
              <a:buFont typeface="Arial"/>
              <a:buChar char="•"/>
            </a:pPr>
            <a:r>
              <a:rPr lang="en-US" sz="3968" dirty="0">
                <a:solidFill>
                  <a:srgbClr val="FFFFFF"/>
                </a:solidFill>
                <a:latin typeface="ITC Avant Garde Gothic Bold"/>
              </a:rPr>
              <a:t>In </a:t>
            </a:r>
            <a:r>
              <a:rPr lang="en-US" sz="3968" dirty="0">
                <a:solidFill>
                  <a:srgbClr val="FFFFFF"/>
                </a:solidFill>
                <a:latin typeface="ITC Avant Garde Gothic Bold Italics"/>
              </a:rPr>
              <a:t>Just Help, </a:t>
            </a:r>
            <a:r>
              <a:rPr lang="en-US" sz="3968" dirty="0">
                <a:solidFill>
                  <a:srgbClr val="FFFFFF"/>
                </a:solidFill>
                <a:latin typeface="ITC Avant Garde Gothic Bold"/>
              </a:rPr>
              <a:t>where did Sonia and her friends help in their local community?</a:t>
            </a:r>
          </a:p>
          <a:p>
            <a:pPr>
              <a:lnSpc>
                <a:spcPts val="5555"/>
              </a:lnSpc>
            </a:pPr>
            <a:endParaRPr lang="en-US" sz="3968" dirty="0">
              <a:solidFill>
                <a:srgbClr val="FFFFFF"/>
              </a:solidFill>
              <a:latin typeface="ITC Avant Garde Gothic Bold"/>
            </a:endParaRPr>
          </a:p>
          <a:p>
            <a:pPr marL="856718" lvl="1" indent="-428359">
              <a:lnSpc>
                <a:spcPts val="5555"/>
              </a:lnSpc>
              <a:buFont typeface="Arial"/>
              <a:buChar char="•"/>
            </a:pPr>
            <a:r>
              <a:rPr lang="en-US" sz="3968" dirty="0">
                <a:solidFill>
                  <a:srgbClr val="FFFFFF"/>
                </a:solidFill>
                <a:latin typeface="ITC Avant Garde Gothic Bold"/>
              </a:rPr>
              <a:t>How can you help people in our  community?</a:t>
            </a:r>
          </a:p>
        </p:txBody>
      </p:sp>
      <p:sp>
        <p:nvSpPr>
          <p:cNvPr id="6" name="Freeform 6"/>
          <p:cNvSpPr>
            <a:spLocks noGrp="1" noRot="1" noMove="1" noResize="1" noEditPoints="1" noAdjustHandles="1" noChangeArrowheads="1" noChangeShapeType="1"/>
          </p:cNvSpPr>
          <p:nvPr/>
        </p:nvSpPr>
        <p:spPr>
          <a:xfrm>
            <a:off x="15021708" y="43388"/>
            <a:ext cx="2152302" cy="666409"/>
          </a:xfrm>
          <a:custGeom>
            <a:avLst/>
            <a:gdLst/>
            <a:ahLst/>
            <a:cxnLst/>
            <a:rect l="l" t="t" r="r" b="b"/>
            <a:pathLst>
              <a:path w="2152302" h="666409">
                <a:moveTo>
                  <a:pt x="0" y="0"/>
                </a:moveTo>
                <a:lnTo>
                  <a:pt x="2152301" y="0"/>
                </a:lnTo>
                <a:lnTo>
                  <a:pt x="2152301" y="666409"/>
                </a:lnTo>
                <a:lnTo>
                  <a:pt x="0" y="666409"/>
                </a:lnTo>
                <a:lnTo>
                  <a:pt x="0" y="0"/>
                </a:lnTo>
                <a:close/>
              </a:path>
            </a:pathLst>
          </a:custGeom>
          <a:blipFill>
            <a:blip r:embed="rId3"/>
            <a:stretch>
              <a:fillRect/>
            </a:stretch>
          </a:blipFill>
        </p:spPr>
        <p:txBody>
          <a:bodyPr/>
          <a:lstStyle/>
          <a:p>
            <a:endParaRPr lang="en-US"/>
          </a:p>
        </p:txBody>
      </p:sp>
      <p:sp>
        <p:nvSpPr>
          <p:cNvPr id="7" name="Freeform 7"/>
          <p:cNvSpPr>
            <a:spLocks noGrp="1" noRot="1" noMove="1" noResize="1" noEditPoints="1" noAdjustHandles="1" noChangeArrowheads="1" noChangeShapeType="1"/>
          </p:cNvSpPr>
          <p:nvPr/>
        </p:nvSpPr>
        <p:spPr>
          <a:xfrm>
            <a:off x="17174009" y="43388"/>
            <a:ext cx="1069210" cy="676427"/>
          </a:xfrm>
          <a:custGeom>
            <a:avLst/>
            <a:gdLst/>
            <a:ahLst/>
            <a:cxnLst/>
            <a:rect l="l" t="t" r="r" b="b"/>
            <a:pathLst>
              <a:path w="1069210" h="676427">
                <a:moveTo>
                  <a:pt x="0" y="0"/>
                </a:moveTo>
                <a:lnTo>
                  <a:pt x="1069210" y="0"/>
                </a:lnTo>
                <a:lnTo>
                  <a:pt x="1069210" y="676427"/>
                </a:lnTo>
                <a:lnTo>
                  <a:pt x="0" y="676427"/>
                </a:lnTo>
                <a:lnTo>
                  <a:pt x="0" y="0"/>
                </a:lnTo>
                <a:close/>
              </a:path>
            </a:pathLst>
          </a:custGeom>
          <a:blipFill>
            <a:blip r:embed="rId4"/>
            <a:stretch>
              <a:fillRect/>
            </a:stretch>
          </a:blipFill>
        </p:spPr>
        <p:txBody>
          <a:bodyPr/>
          <a:lstStyle/>
          <a:p>
            <a:endParaRPr lang="en-US"/>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a:grpSpLocks noGrp="1" noUngrp="1" noRot="1" noMove="1" noResize="1"/>
          </p:cNvGrpSpPr>
          <p:nvPr/>
        </p:nvGrpSpPr>
        <p:grpSpPr>
          <a:xfrm>
            <a:off x="10764714" y="0"/>
            <a:ext cx="7523286" cy="963536"/>
            <a:chOff x="0" y="0"/>
            <a:chExt cx="3173171" cy="406400"/>
          </a:xfrm>
        </p:grpSpPr>
        <p:sp>
          <p:nvSpPr>
            <p:cNvPr id="3" name="Freeform 3"/>
            <p:cNvSpPr>
              <a:spLocks noGrp="1" noRot="1" noMove="1" noResize="1" noEditPoints="1" noAdjustHandles="1" noChangeArrowheads="1" noChangeShapeType="1"/>
            </p:cNvSpPr>
            <p:nvPr/>
          </p:nvSpPr>
          <p:spPr>
            <a:xfrm>
              <a:off x="0" y="0"/>
              <a:ext cx="3173170" cy="406400"/>
            </a:xfrm>
            <a:custGeom>
              <a:avLst/>
              <a:gdLst/>
              <a:ahLst/>
              <a:cxnLst/>
              <a:rect l="l" t="t" r="r" b="b"/>
              <a:pathLst>
                <a:path w="3173170" h="406400">
                  <a:moveTo>
                    <a:pt x="0" y="0"/>
                  </a:moveTo>
                  <a:lnTo>
                    <a:pt x="2969970" y="0"/>
                  </a:lnTo>
                  <a:lnTo>
                    <a:pt x="3173170" y="203200"/>
                  </a:lnTo>
                  <a:lnTo>
                    <a:pt x="2969970" y="406400"/>
                  </a:lnTo>
                  <a:lnTo>
                    <a:pt x="0" y="406400"/>
                  </a:lnTo>
                  <a:lnTo>
                    <a:pt x="203200" y="203200"/>
                  </a:lnTo>
                  <a:lnTo>
                    <a:pt x="0" y="0"/>
                  </a:lnTo>
                  <a:close/>
                </a:path>
              </a:pathLst>
            </a:custGeom>
            <a:solidFill>
              <a:srgbClr val="740F83"/>
            </a:solidFill>
          </p:spPr>
          <p:txBody>
            <a:bodyPr/>
            <a:lstStyle/>
            <a:p>
              <a:endParaRPr lang="en-US"/>
            </a:p>
          </p:txBody>
        </p:sp>
        <p:sp>
          <p:nvSpPr>
            <p:cNvPr id="4" name="TextBox 4"/>
            <p:cNvSpPr txBox="1">
              <a:spLocks noGrp="1" noRot="1" noMove="1" noResize="1" noEditPoints="1" noAdjustHandles="1" noChangeArrowheads="1" noChangeShapeType="1"/>
            </p:cNvSpPr>
            <p:nvPr/>
          </p:nvSpPr>
          <p:spPr>
            <a:xfrm>
              <a:off x="177800" y="-38100"/>
              <a:ext cx="2919171" cy="444500"/>
            </a:xfrm>
            <a:prstGeom prst="rect">
              <a:avLst/>
            </a:prstGeom>
          </p:spPr>
          <p:txBody>
            <a:bodyPr lIns="50800" tIns="50800" rIns="50800" bIns="50800" rtlCol="0" anchor="ctr"/>
            <a:lstStyle/>
            <a:p>
              <a:pPr algn="ctr">
                <a:lnSpc>
                  <a:spcPts val="2659"/>
                </a:lnSpc>
                <a:spcBef>
                  <a:spcPct val="0"/>
                </a:spcBef>
              </a:pPr>
              <a:endParaRPr/>
            </a:p>
          </p:txBody>
        </p:sp>
      </p:grpSp>
      <p:sp>
        <p:nvSpPr>
          <p:cNvPr id="5" name="Freeform 5"/>
          <p:cNvSpPr/>
          <p:nvPr/>
        </p:nvSpPr>
        <p:spPr>
          <a:xfrm>
            <a:off x="5257800" y="1686005"/>
            <a:ext cx="928126" cy="887095"/>
          </a:xfrm>
          <a:custGeom>
            <a:avLst/>
            <a:gdLst/>
            <a:ahLst/>
            <a:cxnLst/>
            <a:rect l="l" t="t" r="r" b="b"/>
            <a:pathLst>
              <a:path w="1470448" h="1404896">
                <a:moveTo>
                  <a:pt x="0" y="0"/>
                </a:moveTo>
                <a:lnTo>
                  <a:pt x="1470448" y="0"/>
                </a:lnTo>
                <a:lnTo>
                  <a:pt x="1470448" y="1404896"/>
                </a:lnTo>
                <a:lnTo>
                  <a:pt x="0" y="1404896"/>
                </a:lnTo>
                <a:lnTo>
                  <a:pt x="0" y="0"/>
                </a:lnTo>
                <a:close/>
              </a:path>
            </a:pathLst>
          </a:custGeom>
          <a:blipFill>
            <a:blip r:embed="rId2"/>
            <a:stretch>
              <a:fillRect/>
            </a:stretch>
          </a:blipFill>
        </p:spPr>
        <p:txBody>
          <a:bodyPr/>
          <a:lstStyle/>
          <a:p>
            <a:endParaRPr lang="en-US"/>
          </a:p>
        </p:txBody>
      </p:sp>
      <p:graphicFrame>
        <p:nvGraphicFramePr>
          <p:cNvPr id="6" name="Table 6"/>
          <p:cNvGraphicFramePr>
            <a:graphicFrameLocks noGrp="1"/>
          </p:cNvGraphicFramePr>
          <p:nvPr/>
        </p:nvGraphicFramePr>
        <p:xfrm>
          <a:off x="1376663" y="2777770"/>
          <a:ext cx="15534673" cy="7046855"/>
        </p:xfrm>
        <a:graphic>
          <a:graphicData uri="http://schemas.openxmlformats.org/drawingml/2006/table">
            <a:tbl>
              <a:tblPr/>
              <a:tblGrid>
                <a:gridCol w="4945679">
                  <a:extLst>
                    <a:ext uri="{9D8B030D-6E8A-4147-A177-3AD203B41FA5}">
                      <a16:colId xmlns:a16="http://schemas.microsoft.com/office/drawing/2014/main" val="20000"/>
                    </a:ext>
                  </a:extLst>
                </a:gridCol>
                <a:gridCol w="5572765">
                  <a:extLst>
                    <a:ext uri="{9D8B030D-6E8A-4147-A177-3AD203B41FA5}">
                      <a16:colId xmlns:a16="http://schemas.microsoft.com/office/drawing/2014/main" val="20001"/>
                    </a:ext>
                  </a:extLst>
                </a:gridCol>
                <a:gridCol w="5016229">
                  <a:extLst>
                    <a:ext uri="{9D8B030D-6E8A-4147-A177-3AD203B41FA5}">
                      <a16:colId xmlns:a16="http://schemas.microsoft.com/office/drawing/2014/main" val="20002"/>
                    </a:ext>
                  </a:extLst>
                </a:gridCol>
              </a:tblGrid>
              <a:tr h="1356187">
                <a:tc>
                  <a:txBody>
                    <a:bodyPr/>
                    <a:lstStyle/>
                    <a:p>
                      <a:pPr algn="ctr">
                        <a:lnSpc>
                          <a:spcPts val="4199"/>
                        </a:lnSpc>
                        <a:defRPr/>
                      </a:pPr>
                      <a:r>
                        <a:rPr lang="en-US" sz="2999">
                          <a:solidFill>
                            <a:srgbClr val="740F83"/>
                          </a:solidFill>
                          <a:latin typeface="ITC Avant Garde Gothic Bold"/>
                        </a:rPr>
                        <a:t>School</a:t>
                      </a: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tc>
                  <a:txBody>
                    <a:bodyPr/>
                    <a:lstStyle/>
                    <a:p>
                      <a:pPr algn="ctr">
                        <a:lnSpc>
                          <a:spcPts val="4199"/>
                        </a:lnSpc>
                        <a:defRPr/>
                      </a:pPr>
                      <a:r>
                        <a:rPr lang="en-US" sz="2999">
                          <a:solidFill>
                            <a:srgbClr val="740F83"/>
                          </a:solidFill>
                          <a:latin typeface="ITC Avant Garde Gothic Bold"/>
                        </a:rPr>
                        <a:t>Playground</a:t>
                      </a: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tc>
                  <a:txBody>
                    <a:bodyPr/>
                    <a:lstStyle/>
                    <a:p>
                      <a:pPr algn="ctr">
                        <a:lnSpc>
                          <a:spcPts val="4199"/>
                        </a:lnSpc>
                        <a:defRPr/>
                      </a:pPr>
                      <a:r>
                        <a:rPr lang="en-US" sz="2999">
                          <a:solidFill>
                            <a:srgbClr val="740F83"/>
                          </a:solidFill>
                          <a:latin typeface="ITC Avant Garde Gothic Bold"/>
                        </a:rPr>
                        <a:t>Store</a:t>
                      </a: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1422667">
                <a:tc>
                  <a:txBody>
                    <a:bodyPr/>
                    <a:lstStyle/>
                    <a:p>
                      <a:pPr algn="ctr">
                        <a:lnSpc>
                          <a:spcPts val="2659"/>
                        </a:lnSpc>
                        <a:defRPr/>
                      </a:pP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1422667">
                <a:tc>
                  <a:txBody>
                    <a:bodyPr/>
                    <a:lstStyle/>
                    <a:p>
                      <a:pPr algn="ctr">
                        <a:lnSpc>
                          <a:spcPts val="2659"/>
                        </a:lnSpc>
                        <a:defRPr/>
                      </a:pP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1422667">
                <a:tc>
                  <a:txBody>
                    <a:bodyPr/>
                    <a:lstStyle/>
                    <a:p>
                      <a:pPr algn="ctr">
                        <a:lnSpc>
                          <a:spcPts val="2659"/>
                        </a:lnSpc>
                        <a:defRPr/>
                      </a:pP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1422667">
                <a:tc>
                  <a:txBody>
                    <a:bodyPr/>
                    <a:lstStyle/>
                    <a:p>
                      <a:pPr algn="ctr">
                        <a:lnSpc>
                          <a:spcPts val="2659"/>
                        </a:lnSpc>
                        <a:defRPr/>
                      </a:pP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bl>
          </a:graphicData>
        </a:graphic>
      </p:graphicFrame>
      <p:sp>
        <p:nvSpPr>
          <p:cNvPr id="7" name="Freeform 7"/>
          <p:cNvSpPr>
            <a:spLocks noGrp="1" noRot="1" noMove="1" noResize="1" noEditPoints="1" noAdjustHandles="1" noChangeArrowheads="1" noChangeShapeType="1"/>
          </p:cNvSpPr>
          <p:nvPr/>
        </p:nvSpPr>
        <p:spPr>
          <a:xfrm>
            <a:off x="14730904" y="148563"/>
            <a:ext cx="2152302" cy="666409"/>
          </a:xfrm>
          <a:custGeom>
            <a:avLst/>
            <a:gdLst/>
            <a:ahLst/>
            <a:cxnLst/>
            <a:rect l="l" t="t" r="r" b="b"/>
            <a:pathLst>
              <a:path w="2152302" h="666409">
                <a:moveTo>
                  <a:pt x="0" y="0"/>
                </a:moveTo>
                <a:lnTo>
                  <a:pt x="2152301" y="0"/>
                </a:lnTo>
                <a:lnTo>
                  <a:pt x="2152301" y="666409"/>
                </a:lnTo>
                <a:lnTo>
                  <a:pt x="0" y="666409"/>
                </a:lnTo>
                <a:lnTo>
                  <a:pt x="0" y="0"/>
                </a:lnTo>
                <a:close/>
              </a:path>
            </a:pathLst>
          </a:custGeom>
          <a:blipFill>
            <a:blip r:embed="rId3"/>
            <a:stretch>
              <a:fillRect/>
            </a:stretch>
          </a:blipFill>
        </p:spPr>
        <p:txBody>
          <a:bodyPr/>
          <a:lstStyle/>
          <a:p>
            <a:endParaRPr lang="en-US"/>
          </a:p>
        </p:txBody>
      </p:sp>
      <p:sp>
        <p:nvSpPr>
          <p:cNvPr id="8" name="Freeform 8"/>
          <p:cNvSpPr>
            <a:spLocks noGrp="1" noRot="1" noMove="1" noResize="1" noEditPoints="1" noAdjustHandles="1" noChangeArrowheads="1" noChangeShapeType="1"/>
          </p:cNvSpPr>
          <p:nvPr/>
        </p:nvSpPr>
        <p:spPr>
          <a:xfrm>
            <a:off x="16883205" y="148563"/>
            <a:ext cx="1069210" cy="676427"/>
          </a:xfrm>
          <a:custGeom>
            <a:avLst/>
            <a:gdLst/>
            <a:ahLst/>
            <a:cxnLst/>
            <a:rect l="l" t="t" r="r" b="b"/>
            <a:pathLst>
              <a:path w="1069210" h="676427">
                <a:moveTo>
                  <a:pt x="0" y="0"/>
                </a:moveTo>
                <a:lnTo>
                  <a:pt x="1069210" y="0"/>
                </a:lnTo>
                <a:lnTo>
                  <a:pt x="1069210" y="676427"/>
                </a:lnTo>
                <a:lnTo>
                  <a:pt x="0" y="676427"/>
                </a:lnTo>
                <a:lnTo>
                  <a:pt x="0" y="0"/>
                </a:lnTo>
                <a:close/>
              </a:path>
            </a:pathLst>
          </a:custGeom>
          <a:blipFill>
            <a:blip r:embed="rId4"/>
            <a:stretch>
              <a:fillRect/>
            </a:stretch>
          </a:blipFill>
        </p:spPr>
        <p:txBody>
          <a:bodyPr/>
          <a:lstStyle/>
          <a:p>
            <a:endParaRPr lang="en-US"/>
          </a:p>
        </p:txBody>
      </p:sp>
      <p:sp>
        <p:nvSpPr>
          <p:cNvPr id="9" name="Freeform 9"/>
          <p:cNvSpPr>
            <a:spLocks noGrp="1" noRot="1" noMove="1" noResize="1" noEditPoints="1" noAdjustHandles="1" noChangeArrowheads="1" noChangeShapeType="1"/>
          </p:cNvSpPr>
          <p:nvPr/>
        </p:nvSpPr>
        <p:spPr>
          <a:xfrm>
            <a:off x="0" y="0"/>
            <a:ext cx="942285" cy="790217"/>
          </a:xfrm>
          <a:custGeom>
            <a:avLst/>
            <a:gdLst/>
            <a:ahLst/>
            <a:cxnLst/>
            <a:rect l="l" t="t" r="r" b="b"/>
            <a:pathLst>
              <a:path w="1566679" h="1496837">
                <a:moveTo>
                  <a:pt x="0" y="0"/>
                </a:moveTo>
                <a:lnTo>
                  <a:pt x="1566679" y="0"/>
                </a:lnTo>
                <a:lnTo>
                  <a:pt x="1566679" y="1496837"/>
                </a:lnTo>
                <a:lnTo>
                  <a:pt x="0" y="1496837"/>
                </a:lnTo>
                <a:lnTo>
                  <a:pt x="0" y="0"/>
                </a:lnTo>
                <a:close/>
              </a:path>
            </a:pathLst>
          </a:custGeom>
          <a:blipFill>
            <a:blip r:embed="rId5"/>
            <a:stretch>
              <a:fillRect l="-66264" t="-89424" b="3"/>
            </a:stretch>
          </a:blipFill>
        </p:spPr>
        <p:txBody>
          <a:bodyPr/>
          <a:lstStyle/>
          <a:p>
            <a:endParaRPr lang="en-US"/>
          </a:p>
        </p:txBody>
      </p:sp>
      <p:sp>
        <p:nvSpPr>
          <p:cNvPr id="10" name="TextBox 10"/>
          <p:cNvSpPr txBox="1">
            <a:spLocks noGrp="1" noRot="1" noMove="1" noResize="1" noEditPoints="1" noAdjustHandles="1" noChangeArrowheads="1" noChangeShapeType="1"/>
          </p:cNvSpPr>
          <p:nvPr/>
        </p:nvSpPr>
        <p:spPr>
          <a:xfrm>
            <a:off x="223725" y="107239"/>
            <a:ext cx="5792911" cy="570865"/>
          </a:xfrm>
          <a:prstGeom prst="rect">
            <a:avLst/>
          </a:prstGeom>
        </p:spPr>
        <p:txBody>
          <a:bodyPr wrap="square" lIns="0" tIns="0" rIns="0" bIns="0" rtlCol="0" anchor="t">
            <a:spAutoFit/>
          </a:bodyPr>
          <a:lstStyle/>
          <a:p>
            <a:pPr marL="0" lvl="0" indent="0" algn="ctr">
              <a:lnSpc>
                <a:spcPts val="4759"/>
              </a:lnSpc>
              <a:spcBef>
                <a:spcPct val="0"/>
              </a:spcBef>
            </a:pPr>
            <a:r>
              <a:rPr lang="en-US" sz="3399" u="none" strike="noStrike" dirty="0">
                <a:solidFill>
                  <a:srgbClr val="700086"/>
                </a:solidFill>
                <a:latin typeface="ITC Avant Garde Gothic Bold"/>
              </a:rPr>
              <a:t>Kindergarten/1st grade</a:t>
            </a:r>
          </a:p>
        </p:txBody>
      </p:sp>
      <p:sp>
        <p:nvSpPr>
          <p:cNvPr id="11" name="TextBox 11"/>
          <p:cNvSpPr txBox="1"/>
          <p:nvPr/>
        </p:nvSpPr>
        <p:spPr>
          <a:xfrm>
            <a:off x="5792912" y="1775403"/>
            <a:ext cx="6702177" cy="887095"/>
          </a:xfrm>
          <a:prstGeom prst="rect">
            <a:avLst/>
          </a:prstGeom>
        </p:spPr>
        <p:txBody>
          <a:bodyPr lIns="0" tIns="0" rIns="0" bIns="0" rtlCol="0" anchor="t">
            <a:spAutoFit/>
          </a:bodyPr>
          <a:lstStyle/>
          <a:p>
            <a:pPr algn="ctr">
              <a:lnSpc>
                <a:spcPts val="7279"/>
              </a:lnSpc>
            </a:pPr>
            <a:r>
              <a:rPr lang="en-US" sz="5199">
                <a:solidFill>
                  <a:srgbClr val="FB5806"/>
                </a:solidFill>
                <a:latin typeface="ITC Avant Garde Gothic Bold"/>
              </a:rPr>
              <a:t>WAYS WE CAN HELP</a:t>
            </a:r>
          </a:p>
        </p:txBody>
      </p:sp>
      <p:sp>
        <p:nvSpPr>
          <p:cNvPr id="12" name="TextBox 12"/>
          <p:cNvSpPr txBox="1">
            <a:spLocks noGrp="1" noRot="1" noMove="1" noResize="1" noEditPoints="1" noAdjustHandles="1" noChangeArrowheads="1" noChangeShapeType="1"/>
          </p:cNvSpPr>
          <p:nvPr/>
        </p:nvSpPr>
        <p:spPr>
          <a:xfrm>
            <a:off x="2013333" y="678104"/>
            <a:ext cx="5682868" cy="345929"/>
          </a:xfrm>
          <a:prstGeom prst="rect">
            <a:avLst/>
          </a:prstGeom>
        </p:spPr>
        <p:txBody>
          <a:bodyPr wrap="square" lIns="0" tIns="0" rIns="0" bIns="0" rtlCol="0" anchor="t">
            <a:spAutoFit/>
          </a:bodyPr>
          <a:lstStyle/>
          <a:p>
            <a:pPr>
              <a:lnSpc>
                <a:spcPts val="2940"/>
              </a:lnSpc>
            </a:pPr>
            <a:r>
              <a:rPr lang="en-US" sz="2100" dirty="0">
                <a:solidFill>
                  <a:srgbClr val="000000"/>
                </a:solidFill>
                <a:latin typeface="ITC Avant Garde Gothic"/>
              </a:rPr>
              <a:t>Complete this chart together as a class...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a:grpSpLocks noGrp="1" noUngrp="1" noRot="1" noMove="1" noResize="1"/>
          </p:cNvGrpSpPr>
          <p:nvPr/>
        </p:nvGrpSpPr>
        <p:grpSpPr>
          <a:xfrm>
            <a:off x="10764714" y="0"/>
            <a:ext cx="7523286" cy="963536"/>
            <a:chOff x="0" y="0"/>
            <a:chExt cx="3173171" cy="406400"/>
          </a:xfrm>
        </p:grpSpPr>
        <p:sp>
          <p:nvSpPr>
            <p:cNvPr id="3" name="Freeform 3"/>
            <p:cNvSpPr>
              <a:spLocks noGrp="1" noRot="1" noMove="1" noResize="1" noEditPoints="1" noAdjustHandles="1" noChangeArrowheads="1" noChangeShapeType="1"/>
            </p:cNvSpPr>
            <p:nvPr/>
          </p:nvSpPr>
          <p:spPr>
            <a:xfrm>
              <a:off x="0" y="0"/>
              <a:ext cx="3173170" cy="406400"/>
            </a:xfrm>
            <a:custGeom>
              <a:avLst/>
              <a:gdLst/>
              <a:ahLst/>
              <a:cxnLst/>
              <a:rect l="l" t="t" r="r" b="b"/>
              <a:pathLst>
                <a:path w="3173170" h="406400">
                  <a:moveTo>
                    <a:pt x="0" y="0"/>
                  </a:moveTo>
                  <a:lnTo>
                    <a:pt x="2969970" y="0"/>
                  </a:lnTo>
                  <a:lnTo>
                    <a:pt x="3173170" y="203200"/>
                  </a:lnTo>
                  <a:lnTo>
                    <a:pt x="2969970" y="406400"/>
                  </a:lnTo>
                  <a:lnTo>
                    <a:pt x="0" y="406400"/>
                  </a:lnTo>
                  <a:lnTo>
                    <a:pt x="203200" y="203200"/>
                  </a:lnTo>
                  <a:lnTo>
                    <a:pt x="0" y="0"/>
                  </a:lnTo>
                  <a:close/>
                </a:path>
              </a:pathLst>
            </a:custGeom>
            <a:solidFill>
              <a:srgbClr val="740F83"/>
            </a:solidFill>
          </p:spPr>
          <p:txBody>
            <a:bodyPr/>
            <a:lstStyle/>
            <a:p>
              <a:endParaRPr lang="en-US"/>
            </a:p>
          </p:txBody>
        </p:sp>
        <p:sp>
          <p:nvSpPr>
            <p:cNvPr id="4" name="TextBox 4"/>
            <p:cNvSpPr txBox="1">
              <a:spLocks noGrp="1" noRot="1" noMove="1" noResize="1" noEditPoints="1" noAdjustHandles="1" noChangeArrowheads="1" noChangeShapeType="1"/>
            </p:cNvSpPr>
            <p:nvPr/>
          </p:nvSpPr>
          <p:spPr>
            <a:xfrm>
              <a:off x="177800" y="-38100"/>
              <a:ext cx="2919171" cy="444500"/>
            </a:xfrm>
            <a:prstGeom prst="rect">
              <a:avLst/>
            </a:prstGeom>
          </p:spPr>
          <p:txBody>
            <a:bodyPr lIns="50800" tIns="50800" rIns="50800" bIns="50800" rtlCol="0" anchor="ctr"/>
            <a:lstStyle/>
            <a:p>
              <a:pPr algn="ctr">
                <a:lnSpc>
                  <a:spcPts val="2659"/>
                </a:lnSpc>
                <a:spcBef>
                  <a:spcPct val="0"/>
                </a:spcBef>
              </a:pPr>
              <a:endParaRPr/>
            </a:p>
          </p:txBody>
        </p:sp>
      </p:grpSp>
      <p:sp>
        <p:nvSpPr>
          <p:cNvPr id="5" name="TextBox 5"/>
          <p:cNvSpPr txBox="1"/>
          <p:nvPr/>
        </p:nvSpPr>
        <p:spPr>
          <a:xfrm>
            <a:off x="335585" y="2421325"/>
            <a:ext cx="16923715" cy="1407793"/>
          </a:xfrm>
          <a:prstGeom prst="rect">
            <a:avLst/>
          </a:prstGeom>
        </p:spPr>
        <p:txBody>
          <a:bodyPr lIns="0" tIns="0" rIns="0" bIns="0" rtlCol="0" anchor="t">
            <a:spAutoFit/>
          </a:bodyPr>
          <a:lstStyle/>
          <a:p>
            <a:pPr>
              <a:lnSpc>
                <a:spcPts val="3780"/>
              </a:lnSpc>
            </a:pPr>
            <a:r>
              <a:rPr lang="en-US" sz="2700">
                <a:solidFill>
                  <a:srgbClr val="000000"/>
                </a:solidFill>
                <a:latin typeface="ITC Avant Garde Gothic Bold"/>
              </a:rPr>
              <a:t>In your group:</a:t>
            </a:r>
          </a:p>
          <a:p>
            <a:pPr marL="582943" lvl="1" indent="-291471">
              <a:lnSpc>
                <a:spcPts val="3780"/>
              </a:lnSpc>
              <a:buFont typeface="Arial"/>
              <a:buChar char="•"/>
            </a:pPr>
            <a:r>
              <a:rPr lang="en-US" sz="2700">
                <a:solidFill>
                  <a:srgbClr val="000000"/>
                </a:solidFill>
                <a:latin typeface="ITC Avant Garde Gothic"/>
              </a:rPr>
              <a:t>Create a poster with a list of ways that you can help in your assigned area.</a:t>
            </a:r>
          </a:p>
          <a:p>
            <a:pPr marL="582943" lvl="1" indent="-291471">
              <a:lnSpc>
                <a:spcPts val="3780"/>
              </a:lnSpc>
              <a:buFont typeface="Arial"/>
              <a:buChar char="•"/>
            </a:pPr>
            <a:r>
              <a:rPr lang="en-US" sz="2700">
                <a:solidFill>
                  <a:srgbClr val="000000"/>
                </a:solidFill>
                <a:latin typeface="ITC Avant Garde Gothic"/>
              </a:rPr>
              <a:t>Be ready to share your list with the class.</a:t>
            </a:r>
          </a:p>
        </p:txBody>
      </p:sp>
      <p:sp>
        <p:nvSpPr>
          <p:cNvPr id="6" name="Freeform 6"/>
          <p:cNvSpPr>
            <a:spLocks noGrp="1" noRot="1" noMove="1" noResize="1" noEditPoints="1" noAdjustHandles="1" noChangeArrowheads="1" noChangeShapeType="1"/>
          </p:cNvSpPr>
          <p:nvPr/>
        </p:nvSpPr>
        <p:spPr>
          <a:xfrm>
            <a:off x="14730904" y="148563"/>
            <a:ext cx="2152302" cy="666409"/>
          </a:xfrm>
          <a:custGeom>
            <a:avLst/>
            <a:gdLst/>
            <a:ahLst/>
            <a:cxnLst/>
            <a:rect l="l" t="t" r="r" b="b"/>
            <a:pathLst>
              <a:path w="2152302" h="666409">
                <a:moveTo>
                  <a:pt x="0" y="0"/>
                </a:moveTo>
                <a:lnTo>
                  <a:pt x="2152301" y="0"/>
                </a:lnTo>
                <a:lnTo>
                  <a:pt x="2152301" y="666409"/>
                </a:lnTo>
                <a:lnTo>
                  <a:pt x="0" y="666409"/>
                </a:lnTo>
                <a:lnTo>
                  <a:pt x="0" y="0"/>
                </a:lnTo>
                <a:close/>
              </a:path>
            </a:pathLst>
          </a:custGeom>
          <a:blipFill>
            <a:blip r:embed="rId2"/>
            <a:stretch>
              <a:fillRect/>
            </a:stretch>
          </a:blipFill>
        </p:spPr>
        <p:txBody>
          <a:bodyPr/>
          <a:lstStyle/>
          <a:p>
            <a:endParaRPr lang="en-US"/>
          </a:p>
        </p:txBody>
      </p:sp>
      <p:sp>
        <p:nvSpPr>
          <p:cNvPr id="7" name="Freeform 7"/>
          <p:cNvSpPr>
            <a:spLocks noGrp="1" noRot="1" noMove="1" noResize="1" noEditPoints="1" noAdjustHandles="1" noChangeArrowheads="1" noChangeShapeType="1"/>
          </p:cNvSpPr>
          <p:nvPr/>
        </p:nvSpPr>
        <p:spPr>
          <a:xfrm>
            <a:off x="16883205" y="148563"/>
            <a:ext cx="1069210" cy="676427"/>
          </a:xfrm>
          <a:custGeom>
            <a:avLst/>
            <a:gdLst/>
            <a:ahLst/>
            <a:cxnLst/>
            <a:rect l="l" t="t" r="r" b="b"/>
            <a:pathLst>
              <a:path w="1069210" h="676427">
                <a:moveTo>
                  <a:pt x="0" y="0"/>
                </a:moveTo>
                <a:lnTo>
                  <a:pt x="1069210" y="0"/>
                </a:lnTo>
                <a:lnTo>
                  <a:pt x="1069210" y="676427"/>
                </a:lnTo>
                <a:lnTo>
                  <a:pt x="0" y="676427"/>
                </a:lnTo>
                <a:lnTo>
                  <a:pt x="0" y="0"/>
                </a:lnTo>
                <a:close/>
              </a:path>
            </a:pathLst>
          </a:custGeom>
          <a:blipFill>
            <a:blip r:embed="rId3"/>
            <a:stretch>
              <a:fillRect/>
            </a:stretch>
          </a:blipFill>
        </p:spPr>
        <p:txBody>
          <a:bodyPr/>
          <a:lstStyle/>
          <a:p>
            <a:endParaRPr lang="en-US"/>
          </a:p>
        </p:txBody>
      </p:sp>
      <p:sp>
        <p:nvSpPr>
          <p:cNvPr id="8" name="Freeform 8"/>
          <p:cNvSpPr>
            <a:spLocks noGrp="1" noRot="1" noMove="1" noResize="1" noEditPoints="1" noAdjustHandles="1" noChangeArrowheads="1" noChangeShapeType="1"/>
          </p:cNvSpPr>
          <p:nvPr/>
        </p:nvSpPr>
        <p:spPr>
          <a:xfrm>
            <a:off x="0" y="0"/>
            <a:ext cx="1028700" cy="814972"/>
          </a:xfrm>
          <a:custGeom>
            <a:avLst/>
            <a:gdLst/>
            <a:ahLst/>
            <a:cxnLst/>
            <a:rect l="l" t="t" r="r" b="b"/>
            <a:pathLst>
              <a:path w="1566679" h="1496837">
                <a:moveTo>
                  <a:pt x="0" y="0"/>
                </a:moveTo>
                <a:lnTo>
                  <a:pt x="1566679" y="0"/>
                </a:lnTo>
                <a:lnTo>
                  <a:pt x="1566679" y="1496837"/>
                </a:lnTo>
                <a:lnTo>
                  <a:pt x="0" y="1496837"/>
                </a:lnTo>
                <a:lnTo>
                  <a:pt x="0" y="0"/>
                </a:lnTo>
                <a:close/>
              </a:path>
            </a:pathLst>
          </a:custGeom>
          <a:blipFill>
            <a:blip r:embed="rId4"/>
            <a:stretch>
              <a:fillRect l="-52298" t="-83666" r="1" b="-2"/>
            </a:stretch>
          </a:blipFill>
        </p:spPr>
        <p:txBody>
          <a:bodyPr/>
          <a:lstStyle/>
          <a:p>
            <a:endParaRPr lang="en-US"/>
          </a:p>
        </p:txBody>
      </p:sp>
      <p:sp>
        <p:nvSpPr>
          <p:cNvPr id="9" name="Freeform 9"/>
          <p:cNvSpPr/>
          <p:nvPr/>
        </p:nvSpPr>
        <p:spPr>
          <a:xfrm>
            <a:off x="4715478" y="1168205"/>
            <a:ext cx="1470448" cy="1404896"/>
          </a:xfrm>
          <a:custGeom>
            <a:avLst/>
            <a:gdLst/>
            <a:ahLst/>
            <a:cxnLst/>
            <a:rect l="l" t="t" r="r" b="b"/>
            <a:pathLst>
              <a:path w="1470448" h="1404896">
                <a:moveTo>
                  <a:pt x="0" y="0"/>
                </a:moveTo>
                <a:lnTo>
                  <a:pt x="1470448" y="0"/>
                </a:lnTo>
                <a:lnTo>
                  <a:pt x="1470448" y="1404896"/>
                </a:lnTo>
                <a:lnTo>
                  <a:pt x="0" y="1404896"/>
                </a:lnTo>
                <a:lnTo>
                  <a:pt x="0" y="0"/>
                </a:lnTo>
                <a:close/>
              </a:path>
            </a:pathLst>
          </a:custGeom>
          <a:blipFill>
            <a:blip r:embed="rId5"/>
            <a:stretch>
              <a:fillRect/>
            </a:stretch>
          </a:blipFill>
        </p:spPr>
        <p:txBody>
          <a:bodyPr/>
          <a:lstStyle/>
          <a:p>
            <a:endParaRPr lang="en-US"/>
          </a:p>
        </p:txBody>
      </p:sp>
      <p:grpSp>
        <p:nvGrpSpPr>
          <p:cNvPr id="10" name="Group 10"/>
          <p:cNvGrpSpPr>
            <a:grpSpLocks noGrp="1" noUngrp="1" noRot="1" noMove="1" noResize="1"/>
          </p:cNvGrpSpPr>
          <p:nvPr/>
        </p:nvGrpSpPr>
        <p:grpSpPr>
          <a:xfrm>
            <a:off x="288412" y="4572069"/>
            <a:ext cx="4124221" cy="4814205"/>
            <a:chOff x="0" y="0"/>
            <a:chExt cx="5498961" cy="6418940"/>
          </a:xfrm>
        </p:grpSpPr>
        <p:sp>
          <p:nvSpPr>
            <p:cNvPr id="11" name="Freeform 11"/>
            <p:cNvSpPr>
              <a:spLocks noGrp="1" noRot="1" noMove="1" noResize="1" noEditPoints="1" noAdjustHandles="1" noChangeArrowheads="1" noChangeShapeType="1"/>
            </p:cNvSpPr>
            <p:nvPr/>
          </p:nvSpPr>
          <p:spPr>
            <a:xfrm>
              <a:off x="0" y="0"/>
              <a:ext cx="5498961" cy="6418940"/>
            </a:xfrm>
            <a:custGeom>
              <a:avLst/>
              <a:gdLst/>
              <a:ahLst/>
              <a:cxnLst/>
              <a:rect l="l" t="t" r="r" b="b"/>
              <a:pathLst>
                <a:path w="5498961" h="6418940">
                  <a:moveTo>
                    <a:pt x="0" y="0"/>
                  </a:moveTo>
                  <a:lnTo>
                    <a:pt x="5498961" y="0"/>
                  </a:lnTo>
                  <a:lnTo>
                    <a:pt x="5498961" y="6418940"/>
                  </a:lnTo>
                  <a:lnTo>
                    <a:pt x="0" y="6418940"/>
                  </a:lnTo>
                  <a:lnTo>
                    <a:pt x="0" y="0"/>
                  </a:lnTo>
                  <a:close/>
                </a:path>
              </a:pathLst>
            </a:custGeom>
            <a:blipFill>
              <a:blip r:embed="rId6"/>
              <a:stretch>
                <a:fillRect l="-1676" t="-1619" r="-319317" b="-887"/>
              </a:stretch>
            </a:blipFill>
          </p:spPr>
          <p:txBody>
            <a:bodyPr/>
            <a:lstStyle/>
            <a:p>
              <a:endParaRPr lang="en-US"/>
            </a:p>
          </p:txBody>
        </p:sp>
        <p:grpSp>
          <p:nvGrpSpPr>
            <p:cNvPr id="12" name="Group 12"/>
            <p:cNvGrpSpPr>
              <a:grpSpLocks noGrp="1" noUngrp="1" noRot="1" noMove="1" noResize="1"/>
            </p:cNvGrpSpPr>
            <p:nvPr/>
          </p:nvGrpSpPr>
          <p:grpSpPr>
            <a:xfrm>
              <a:off x="281831" y="158018"/>
              <a:ext cx="4887598" cy="5993932"/>
              <a:chOff x="-12087" y="-38100"/>
              <a:chExt cx="965452" cy="1183987"/>
            </a:xfrm>
          </p:grpSpPr>
          <p:sp>
            <p:nvSpPr>
              <p:cNvPr id="13" name="Freeform 13"/>
              <p:cNvSpPr>
                <a:spLocks noGrp="1" noRot="1" noMove="1" noResize="1" noEditPoints="1" noAdjustHandles="1" noChangeArrowheads="1" noChangeShapeType="1"/>
              </p:cNvSpPr>
              <p:nvPr/>
            </p:nvSpPr>
            <p:spPr>
              <a:xfrm>
                <a:off x="-12087" y="-4189"/>
                <a:ext cx="953365" cy="1145887"/>
              </a:xfrm>
              <a:custGeom>
                <a:avLst/>
                <a:gdLst/>
                <a:ahLst/>
                <a:cxnLst/>
                <a:rect l="l" t="t" r="r" b="b"/>
                <a:pathLst>
                  <a:path w="953365" h="1145887">
                    <a:moveTo>
                      <a:pt x="0" y="0"/>
                    </a:moveTo>
                    <a:lnTo>
                      <a:pt x="953365" y="0"/>
                    </a:lnTo>
                    <a:lnTo>
                      <a:pt x="953365" y="1145887"/>
                    </a:lnTo>
                    <a:lnTo>
                      <a:pt x="0" y="1145887"/>
                    </a:lnTo>
                    <a:close/>
                  </a:path>
                </a:pathLst>
              </a:custGeom>
              <a:solidFill>
                <a:srgbClr val="FFFFFF"/>
              </a:solidFill>
            </p:spPr>
            <p:txBody>
              <a:bodyPr/>
              <a:lstStyle/>
              <a:p>
                <a:endParaRPr lang="en-US"/>
              </a:p>
            </p:txBody>
          </p:sp>
          <p:sp>
            <p:nvSpPr>
              <p:cNvPr id="14" name="TextBox 14"/>
              <p:cNvSpPr txBox="1">
                <a:spLocks noGrp="1" noRot="1" noMove="1" noResize="1" noEditPoints="1" noAdjustHandles="1" noChangeArrowheads="1" noChangeShapeType="1"/>
              </p:cNvSpPr>
              <p:nvPr/>
            </p:nvSpPr>
            <p:spPr>
              <a:xfrm>
                <a:off x="0" y="-38100"/>
                <a:ext cx="953365" cy="1183987"/>
              </a:xfrm>
              <a:prstGeom prst="rect">
                <a:avLst/>
              </a:prstGeom>
            </p:spPr>
            <p:txBody>
              <a:bodyPr lIns="50800" tIns="50800" rIns="50800" bIns="50800" rtlCol="0" anchor="ctr"/>
              <a:lstStyle/>
              <a:p>
                <a:pPr algn="ctr">
                  <a:lnSpc>
                    <a:spcPts val="2659"/>
                  </a:lnSpc>
                </a:pPr>
                <a:endParaRPr/>
              </a:p>
            </p:txBody>
          </p:sp>
        </p:grpSp>
      </p:grpSp>
      <p:sp>
        <p:nvSpPr>
          <p:cNvPr id="15" name="TextBox 15"/>
          <p:cNvSpPr txBox="1">
            <a:spLocks noGrp="1" noRot="1" noMove="1" noResize="1" noEditPoints="1" noAdjustHandles="1" noChangeArrowheads="1" noChangeShapeType="1"/>
          </p:cNvSpPr>
          <p:nvPr/>
        </p:nvSpPr>
        <p:spPr>
          <a:xfrm>
            <a:off x="618856" y="148563"/>
            <a:ext cx="3295799" cy="570865"/>
          </a:xfrm>
          <a:prstGeom prst="rect">
            <a:avLst/>
          </a:prstGeom>
        </p:spPr>
        <p:txBody>
          <a:bodyPr lIns="0" tIns="0" rIns="0" bIns="0" rtlCol="0" anchor="t">
            <a:spAutoFit/>
          </a:bodyPr>
          <a:lstStyle/>
          <a:p>
            <a:pPr marL="0" lvl="0" indent="0" algn="ctr">
              <a:lnSpc>
                <a:spcPts val="4759"/>
              </a:lnSpc>
              <a:spcBef>
                <a:spcPct val="0"/>
              </a:spcBef>
            </a:pPr>
            <a:r>
              <a:rPr lang="en-US" sz="3399" dirty="0">
                <a:solidFill>
                  <a:srgbClr val="700086"/>
                </a:solidFill>
                <a:latin typeface="ITC Avant Garde Gothic Bold"/>
              </a:rPr>
              <a:t>2nd/3rd grade</a:t>
            </a:r>
          </a:p>
        </p:txBody>
      </p:sp>
      <p:sp>
        <p:nvSpPr>
          <p:cNvPr id="16" name="TextBox 16"/>
          <p:cNvSpPr txBox="1">
            <a:spLocks noGrp="1" noRot="1" noMove="1" noResize="1" noEditPoints="1" noAdjustHandles="1" noChangeArrowheads="1" noChangeShapeType="1"/>
          </p:cNvSpPr>
          <p:nvPr/>
        </p:nvSpPr>
        <p:spPr>
          <a:xfrm>
            <a:off x="2248451" y="707665"/>
            <a:ext cx="5688129" cy="345929"/>
          </a:xfrm>
          <a:prstGeom prst="rect">
            <a:avLst/>
          </a:prstGeom>
        </p:spPr>
        <p:txBody>
          <a:bodyPr wrap="square" lIns="0" tIns="0" rIns="0" bIns="0" rtlCol="0" anchor="t">
            <a:spAutoFit/>
          </a:bodyPr>
          <a:lstStyle/>
          <a:p>
            <a:pPr>
              <a:lnSpc>
                <a:spcPts val="2940"/>
              </a:lnSpc>
            </a:pPr>
            <a:r>
              <a:rPr lang="en-US" sz="2100" dirty="0">
                <a:solidFill>
                  <a:srgbClr val="000000"/>
                </a:solidFill>
                <a:latin typeface="ITC Avant Garde Gothic"/>
              </a:rPr>
              <a:t>Complete this chart together as a class...</a:t>
            </a:r>
          </a:p>
        </p:txBody>
      </p:sp>
      <p:sp>
        <p:nvSpPr>
          <p:cNvPr id="17" name="TextBox 17"/>
          <p:cNvSpPr txBox="1"/>
          <p:nvPr/>
        </p:nvSpPr>
        <p:spPr>
          <a:xfrm>
            <a:off x="5792912" y="1474498"/>
            <a:ext cx="6702177" cy="887095"/>
          </a:xfrm>
          <a:prstGeom prst="rect">
            <a:avLst/>
          </a:prstGeom>
        </p:spPr>
        <p:txBody>
          <a:bodyPr lIns="0" tIns="0" rIns="0" bIns="0" rtlCol="0" anchor="t">
            <a:spAutoFit/>
          </a:bodyPr>
          <a:lstStyle/>
          <a:p>
            <a:pPr algn="ctr">
              <a:lnSpc>
                <a:spcPts val="7279"/>
              </a:lnSpc>
            </a:pPr>
            <a:r>
              <a:rPr lang="en-US" sz="5199">
                <a:solidFill>
                  <a:srgbClr val="FB5806"/>
                </a:solidFill>
                <a:latin typeface="ITC Avant Garde Gothic Bold"/>
              </a:rPr>
              <a:t>WAYS WE CAN HELP</a:t>
            </a:r>
          </a:p>
        </p:txBody>
      </p:sp>
      <p:grpSp>
        <p:nvGrpSpPr>
          <p:cNvPr id="18" name="Group 18"/>
          <p:cNvGrpSpPr>
            <a:grpSpLocks noGrp="1" noUngrp="1" noRot="1" noMove="1" noResize="1"/>
          </p:cNvGrpSpPr>
          <p:nvPr/>
        </p:nvGrpSpPr>
        <p:grpSpPr>
          <a:xfrm>
            <a:off x="4825053" y="4592165"/>
            <a:ext cx="4061495" cy="4798523"/>
            <a:chOff x="0" y="0"/>
            <a:chExt cx="5415327" cy="6398031"/>
          </a:xfrm>
        </p:grpSpPr>
        <p:sp>
          <p:nvSpPr>
            <p:cNvPr id="19" name="Freeform 19"/>
            <p:cNvSpPr>
              <a:spLocks noGrp="1" noRot="1" noMove="1" noResize="1" noEditPoints="1" noAdjustHandles="1" noChangeArrowheads="1" noChangeShapeType="1"/>
            </p:cNvSpPr>
            <p:nvPr/>
          </p:nvSpPr>
          <p:spPr>
            <a:xfrm>
              <a:off x="0" y="0"/>
              <a:ext cx="5415327" cy="6398031"/>
            </a:xfrm>
            <a:custGeom>
              <a:avLst/>
              <a:gdLst/>
              <a:ahLst/>
              <a:cxnLst/>
              <a:rect l="l" t="t" r="r" b="b"/>
              <a:pathLst>
                <a:path w="5415327" h="6398031">
                  <a:moveTo>
                    <a:pt x="0" y="0"/>
                  </a:moveTo>
                  <a:lnTo>
                    <a:pt x="5415327" y="0"/>
                  </a:lnTo>
                  <a:lnTo>
                    <a:pt x="5415327" y="6398031"/>
                  </a:lnTo>
                  <a:lnTo>
                    <a:pt x="0" y="6398031"/>
                  </a:lnTo>
                  <a:lnTo>
                    <a:pt x="0" y="0"/>
                  </a:lnTo>
                  <a:close/>
                </a:path>
              </a:pathLst>
            </a:custGeom>
            <a:blipFill>
              <a:blip r:embed="rId6"/>
              <a:stretch>
                <a:fillRect l="-109918" t="-1624" r="-217576" b="-1216"/>
              </a:stretch>
            </a:blipFill>
          </p:spPr>
          <p:txBody>
            <a:bodyPr/>
            <a:lstStyle/>
            <a:p>
              <a:endParaRPr lang="en-US"/>
            </a:p>
          </p:txBody>
        </p:sp>
        <p:grpSp>
          <p:nvGrpSpPr>
            <p:cNvPr id="20" name="Group 20"/>
            <p:cNvGrpSpPr>
              <a:grpSpLocks noGrp="1" noUngrp="1" noRot="1" noMove="1" noResize="1"/>
            </p:cNvGrpSpPr>
            <p:nvPr/>
          </p:nvGrpSpPr>
          <p:grpSpPr>
            <a:xfrm>
              <a:off x="294829" y="350899"/>
              <a:ext cx="4826408" cy="5801051"/>
              <a:chOff x="0" y="0"/>
              <a:chExt cx="953365" cy="1145887"/>
            </a:xfrm>
          </p:grpSpPr>
          <p:sp>
            <p:nvSpPr>
              <p:cNvPr id="21" name="Freeform 21"/>
              <p:cNvSpPr>
                <a:spLocks noGrp="1" noRot="1" noMove="1" noResize="1" noEditPoints="1" noAdjustHandles="1" noChangeArrowheads="1" noChangeShapeType="1"/>
              </p:cNvSpPr>
              <p:nvPr/>
            </p:nvSpPr>
            <p:spPr>
              <a:xfrm>
                <a:off x="0" y="0"/>
                <a:ext cx="953365" cy="1145887"/>
              </a:xfrm>
              <a:custGeom>
                <a:avLst/>
                <a:gdLst/>
                <a:ahLst/>
                <a:cxnLst/>
                <a:rect l="l" t="t" r="r" b="b"/>
                <a:pathLst>
                  <a:path w="953365" h="1145887">
                    <a:moveTo>
                      <a:pt x="0" y="0"/>
                    </a:moveTo>
                    <a:lnTo>
                      <a:pt x="953365" y="0"/>
                    </a:lnTo>
                    <a:lnTo>
                      <a:pt x="953365" y="1145887"/>
                    </a:lnTo>
                    <a:lnTo>
                      <a:pt x="0" y="1145887"/>
                    </a:lnTo>
                    <a:close/>
                  </a:path>
                </a:pathLst>
              </a:custGeom>
              <a:solidFill>
                <a:srgbClr val="FFFFFF"/>
              </a:solidFill>
            </p:spPr>
            <p:txBody>
              <a:bodyPr/>
              <a:lstStyle/>
              <a:p>
                <a:endParaRPr lang="en-US"/>
              </a:p>
            </p:txBody>
          </p:sp>
          <p:sp>
            <p:nvSpPr>
              <p:cNvPr id="22" name="TextBox 22"/>
              <p:cNvSpPr txBox="1">
                <a:spLocks noGrp="1" noRot="1" noMove="1" noResize="1" noEditPoints="1" noAdjustHandles="1" noChangeArrowheads="1" noChangeShapeType="1"/>
              </p:cNvSpPr>
              <p:nvPr/>
            </p:nvSpPr>
            <p:spPr>
              <a:xfrm>
                <a:off x="0" y="-38100"/>
                <a:ext cx="953365" cy="1183987"/>
              </a:xfrm>
              <a:prstGeom prst="rect">
                <a:avLst/>
              </a:prstGeom>
            </p:spPr>
            <p:txBody>
              <a:bodyPr lIns="50800" tIns="50800" rIns="50800" bIns="50800" rtlCol="0" anchor="ctr"/>
              <a:lstStyle/>
              <a:p>
                <a:pPr algn="ctr">
                  <a:lnSpc>
                    <a:spcPts val="2659"/>
                  </a:lnSpc>
                </a:pPr>
                <a:endParaRPr/>
              </a:p>
            </p:txBody>
          </p:sp>
        </p:grpSp>
      </p:grpSp>
      <p:grpSp>
        <p:nvGrpSpPr>
          <p:cNvPr id="23" name="Group 23"/>
          <p:cNvGrpSpPr>
            <a:grpSpLocks noGrp="1" noUngrp="1" noRot="1" noMove="1" noResize="1"/>
          </p:cNvGrpSpPr>
          <p:nvPr/>
        </p:nvGrpSpPr>
        <p:grpSpPr>
          <a:xfrm>
            <a:off x="9276347" y="4611066"/>
            <a:ext cx="4169464" cy="4798523"/>
            <a:chOff x="0" y="0"/>
            <a:chExt cx="5559286" cy="6398031"/>
          </a:xfrm>
        </p:grpSpPr>
        <p:sp>
          <p:nvSpPr>
            <p:cNvPr id="24" name="Freeform 24"/>
            <p:cNvSpPr>
              <a:spLocks noGrp="1" noRot="1" noMove="1" noResize="1" noEditPoints="1" noAdjustHandles="1" noChangeArrowheads="1" noChangeShapeType="1"/>
            </p:cNvSpPr>
            <p:nvPr/>
          </p:nvSpPr>
          <p:spPr>
            <a:xfrm>
              <a:off x="0" y="0"/>
              <a:ext cx="5559286" cy="6398031"/>
            </a:xfrm>
            <a:custGeom>
              <a:avLst/>
              <a:gdLst/>
              <a:ahLst/>
              <a:cxnLst/>
              <a:rect l="l" t="t" r="r" b="b"/>
              <a:pathLst>
                <a:path w="5559286" h="6398031">
                  <a:moveTo>
                    <a:pt x="0" y="0"/>
                  </a:moveTo>
                  <a:lnTo>
                    <a:pt x="5559286" y="0"/>
                  </a:lnTo>
                  <a:lnTo>
                    <a:pt x="5559286" y="6398031"/>
                  </a:lnTo>
                  <a:lnTo>
                    <a:pt x="0" y="6398031"/>
                  </a:lnTo>
                  <a:lnTo>
                    <a:pt x="0" y="0"/>
                  </a:lnTo>
                  <a:close/>
                </a:path>
              </a:pathLst>
            </a:custGeom>
            <a:blipFill>
              <a:blip r:embed="rId6"/>
              <a:stretch>
                <a:fillRect l="-207652" t="-1623" r="-108390" b="-1123"/>
              </a:stretch>
            </a:blipFill>
          </p:spPr>
          <p:txBody>
            <a:bodyPr/>
            <a:lstStyle/>
            <a:p>
              <a:endParaRPr lang="en-US"/>
            </a:p>
          </p:txBody>
        </p:sp>
        <p:grpSp>
          <p:nvGrpSpPr>
            <p:cNvPr id="25" name="Group 25"/>
            <p:cNvGrpSpPr>
              <a:grpSpLocks noGrp="1" noUngrp="1" noRot="1" noMove="1" noResize="1"/>
            </p:cNvGrpSpPr>
            <p:nvPr/>
          </p:nvGrpSpPr>
          <p:grpSpPr>
            <a:xfrm>
              <a:off x="451162" y="287759"/>
              <a:ext cx="4656963" cy="5795719"/>
              <a:chOff x="0" y="0"/>
              <a:chExt cx="920740" cy="1145887"/>
            </a:xfrm>
          </p:grpSpPr>
          <p:sp>
            <p:nvSpPr>
              <p:cNvPr id="26" name="Freeform 26"/>
              <p:cNvSpPr>
                <a:spLocks noGrp="1" noRot="1" noMove="1" noResize="1" noEditPoints="1" noAdjustHandles="1" noChangeArrowheads="1" noChangeShapeType="1"/>
              </p:cNvSpPr>
              <p:nvPr/>
            </p:nvSpPr>
            <p:spPr>
              <a:xfrm>
                <a:off x="0" y="0"/>
                <a:ext cx="920740" cy="1145887"/>
              </a:xfrm>
              <a:custGeom>
                <a:avLst/>
                <a:gdLst/>
                <a:ahLst/>
                <a:cxnLst/>
                <a:rect l="l" t="t" r="r" b="b"/>
                <a:pathLst>
                  <a:path w="920740" h="1145887">
                    <a:moveTo>
                      <a:pt x="0" y="0"/>
                    </a:moveTo>
                    <a:lnTo>
                      <a:pt x="920740" y="0"/>
                    </a:lnTo>
                    <a:lnTo>
                      <a:pt x="920740" y="1145887"/>
                    </a:lnTo>
                    <a:lnTo>
                      <a:pt x="0" y="1145887"/>
                    </a:lnTo>
                    <a:close/>
                  </a:path>
                </a:pathLst>
              </a:custGeom>
              <a:solidFill>
                <a:srgbClr val="FFFFFF"/>
              </a:solidFill>
            </p:spPr>
            <p:txBody>
              <a:bodyPr/>
              <a:lstStyle/>
              <a:p>
                <a:endParaRPr lang="en-US"/>
              </a:p>
            </p:txBody>
          </p:sp>
          <p:sp>
            <p:nvSpPr>
              <p:cNvPr id="27" name="TextBox 27"/>
              <p:cNvSpPr txBox="1">
                <a:spLocks noGrp="1" noRot="1" noMove="1" noResize="1" noEditPoints="1" noAdjustHandles="1" noChangeArrowheads="1" noChangeShapeType="1"/>
              </p:cNvSpPr>
              <p:nvPr/>
            </p:nvSpPr>
            <p:spPr>
              <a:xfrm>
                <a:off x="0" y="-38100"/>
                <a:ext cx="920740" cy="1183987"/>
              </a:xfrm>
              <a:prstGeom prst="rect">
                <a:avLst/>
              </a:prstGeom>
            </p:spPr>
            <p:txBody>
              <a:bodyPr lIns="50753" tIns="50753" rIns="50753" bIns="50753" rtlCol="0" anchor="ctr"/>
              <a:lstStyle/>
              <a:p>
                <a:pPr algn="ctr">
                  <a:lnSpc>
                    <a:spcPts val="2659"/>
                  </a:lnSpc>
                </a:pPr>
                <a:endParaRPr/>
              </a:p>
            </p:txBody>
          </p:sp>
        </p:grpSp>
      </p:grpSp>
      <p:grpSp>
        <p:nvGrpSpPr>
          <p:cNvPr id="28" name="Group 28"/>
          <p:cNvGrpSpPr>
            <a:grpSpLocks noGrp="1" noUngrp="1" noRot="1" noMove="1" noResize="1"/>
          </p:cNvGrpSpPr>
          <p:nvPr/>
        </p:nvGrpSpPr>
        <p:grpSpPr>
          <a:xfrm>
            <a:off x="13835610" y="4572069"/>
            <a:ext cx="4265354" cy="4818619"/>
            <a:chOff x="0" y="0"/>
            <a:chExt cx="5687139" cy="6424826"/>
          </a:xfrm>
        </p:grpSpPr>
        <p:sp>
          <p:nvSpPr>
            <p:cNvPr id="29" name="Freeform 29"/>
            <p:cNvSpPr>
              <a:spLocks noGrp="1" noRot="1" noMove="1" noResize="1" noEditPoints="1" noAdjustHandles="1" noChangeArrowheads="1" noChangeShapeType="1"/>
            </p:cNvSpPr>
            <p:nvPr/>
          </p:nvSpPr>
          <p:spPr>
            <a:xfrm>
              <a:off x="0" y="0"/>
              <a:ext cx="5687139" cy="6424826"/>
            </a:xfrm>
            <a:custGeom>
              <a:avLst/>
              <a:gdLst/>
              <a:ahLst/>
              <a:cxnLst/>
              <a:rect l="l" t="t" r="r" b="b"/>
              <a:pathLst>
                <a:path w="5687139" h="6424826">
                  <a:moveTo>
                    <a:pt x="0" y="0"/>
                  </a:moveTo>
                  <a:lnTo>
                    <a:pt x="5687139" y="0"/>
                  </a:lnTo>
                  <a:lnTo>
                    <a:pt x="5687139" y="6424826"/>
                  </a:lnTo>
                  <a:lnTo>
                    <a:pt x="0" y="6424826"/>
                  </a:lnTo>
                  <a:lnTo>
                    <a:pt x="0" y="0"/>
                  </a:lnTo>
                  <a:close/>
                </a:path>
              </a:pathLst>
            </a:custGeom>
            <a:blipFill>
              <a:blip r:embed="rId6"/>
              <a:stretch>
                <a:fillRect l="-304665" t="-1617" r="-2398" b="-794"/>
              </a:stretch>
            </a:blipFill>
          </p:spPr>
          <p:txBody>
            <a:bodyPr/>
            <a:lstStyle/>
            <a:p>
              <a:endParaRPr lang="en-US"/>
            </a:p>
          </p:txBody>
        </p:sp>
        <p:grpSp>
          <p:nvGrpSpPr>
            <p:cNvPr id="30" name="Group 30"/>
            <p:cNvGrpSpPr>
              <a:grpSpLocks noGrp="1" noUngrp="1" noRot="1" noMove="1" noResize="1"/>
            </p:cNvGrpSpPr>
            <p:nvPr/>
          </p:nvGrpSpPr>
          <p:grpSpPr>
            <a:xfrm>
              <a:off x="330200" y="311887"/>
              <a:ext cx="4826408" cy="5801051"/>
              <a:chOff x="0" y="0"/>
              <a:chExt cx="953365" cy="1145887"/>
            </a:xfrm>
          </p:grpSpPr>
          <p:sp>
            <p:nvSpPr>
              <p:cNvPr id="31" name="Freeform 31"/>
              <p:cNvSpPr>
                <a:spLocks noGrp="1" noRot="1" noMove="1" noResize="1" noEditPoints="1" noAdjustHandles="1" noChangeArrowheads="1" noChangeShapeType="1"/>
              </p:cNvSpPr>
              <p:nvPr/>
            </p:nvSpPr>
            <p:spPr>
              <a:xfrm>
                <a:off x="0" y="0"/>
                <a:ext cx="953365" cy="1145887"/>
              </a:xfrm>
              <a:custGeom>
                <a:avLst/>
                <a:gdLst/>
                <a:ahLst/>
                <a:cxnLst/>
                <a:rect l="l" t="t" r="r" b="b"/>
                <a:pathLst>
                  <a:path w="953365" h="1145887">
                    <a:moveTo>
                      <a:pt x="0" y="0"/>
                    </a:moveTo>
                    <a:lnTo>
                      <a:pt x="953365" y="0"/>
                    </a:lnTo>
                    <a:lnTo>
                      <a:pt x="953365" y="1145887"/>
                    </a:lnTo>
                    <a:lnTo>
                      <a:pt x="0" y="1145887"/>
                    </a:lnTo>
                    <a:close/>
                  </a:path>
                </a:pathLst>
              </a:custGeom>
              <a:solidFill>
                <a:srgbClr val="FFFFFF"/>
              </a:solidFill>
            </p:spPr>
            <p:txBody>
              <a:bodyPr/>
              <a:lstStyle/>
              <a:p>
                <a:endParaRPr lang="en-US"/>
              </a:p>
            </p:txBody>
          </p:sp>
          <p:sp>
            <p:nvSpPr>
              <p:cNvPr id="32" name="TextBox 32"/>
              <p:cNvSpPr txBox="1">
                <a:spLocks noGrp="1" noRot="1" noMove="1" noResize="1" noEditPoints="1" noAdjustHandles="1" noChangeArrowheads="1" noChangeShapeType="1"/>
              </p:cNvSpPr>
              <p:nvPr/>
            </p:nvSpPr>
            <p:spPr>
              <a:xfrm>
                <a:off x="0" y="-38100"/>
                <a:ext cx="953365" cy="1183987"/>
              </a:xfrm>
              <a:prstGeom prst="rect">
                <a:avLst/>
              </a:prstGeom>
            </p:spPr>
            <p:txBody>
              <a:bodyPr lIns="50800" tIns="50800" rIns="50800" bIns="50800" rtlCol="0" anchor="ctr"/>
              <a:lstStyle/>
              <a:p>
                <a:pPr algn="ctr">
                  <a:lnSpc>
                    <a:spcPts val="2659"/>
                  </a:lnSpc>
                </a:pPr>
                <a:endParaRPr/>
              </a:p>
            </p:txBody>
          </p:sp>
        </p:grpSp>
      </p:grpSp>
      <p:sp>
        <p:nvSpPr>
          <p:cNvPr id="33" name="TextBox 33"/>
          <p:cNvSpPr txBox="1"/>
          <p:nvPr/>
        </p:nvSpPr>
        <p:spPr>
          <a:xfrm>
            <a:off x="1226714" y="4726542"/>
            <a:ext cx="2041375" cy="517346"/>
          </a:xfrm>
          <a:prstGeom prst="rect">
            <a:avLst/>
          </a:prstGeom>
        </p:spPr>
        <p:txBody>
          <a:bodyPr lIns="0" tIns="0" rIns="0" bIns="0" rtlCol="0" anchor="t">
            <a:spAutoFit/>
          </a:bodyPr>
          <a:lstStyle/>
          <a:p>
            <a:pPr algn="ctr">
              <a:lnSpc>
                <a:spcPts val="4103"/>
              </a:lnSpc>
            </a:pPr>
            <a:r>
              <a:rPr lang="en-US" sz="2930" dirty="0">
                <a:solidFill>
                  <a:srgbClr val="000000"/>
                </a:solidFill>
                <a:latin typeface="ITC Avant Garde Gothic Bold"/>
              </a:rPr>
              <a:t>Classroom</a:t>
            </a:r>
          </a:p>
        </p:txBody>
      </p:sp>
      <p:sp>
        <p:nvSpPr>
          <p:cNvPr id="34" name="TextBox 34"/>
          <p:cNvSpPr txBox="1"/>
          <p:nvPr/>
        </p:nvSpPr>
        <p:spPr>
          <a:xfrm>
            <a:off x="5689477" y="4743250"/>
            <a:ext cx="2201112" cy="517346"/>
          </a:xfrm>
          <a:prstGeom prst="rect">
            <a:avLst/>
          </a:prstGeom>
        </p:spPr>
        <p:txBody>
          <a:bodyPr lIns="0" tIns="0" rIns="0" bIns="0" rtlCol="0" anchor="t">
            <a:spAutoFit/>
          </a:bodyPr>
          <a:lstStyle/>
          <a:p>
            <a:pPr algn="ctr">
              <a:lnSpc>
                <a:spcPts val="4103"/>
              </a:lnSpc>
            </a:pPr>
            <a:r>
              <a:rPr lang="en-US" sz="2930" dirty="0">
                <a:solidFill>
                  <a:srgbClr val="000000"/>
                </a:solidFill>
                <a:latin typeface="ITC Avant Garde Gothic Bold"/>
              </a:rPr>
              <a:t>Community</a:t>
            </a:r>
          </a:p>
        </p:txBody>
      </p:sp>
      <p:sp>
        <p:nvSpPr>
          <p:cNvPr id="35" name="TextBox 35"/>
          <p:cNvSpPr txBox="1"/>
          <p:nvPr/>
        </p:nvSpPr>
        <p:spPr>
          <a:xfrm>
            <a:off x="10304051" y="4738198"/>
            <a:ext cx="2191038" cy="517346"/>
          </a:xfrm>
          <a:prstGeom prst="rect">
            <a:avLst/>
          </a:prstGeom>
        </p:spPr>
        <p:txBody>
          <a:bodyPr lIns="0" tIns="0" rIns="0" bIns="0" rtlCol="0" anchor="t">
            <a:spAutoFit/>
          </a:bodyPr>
          <a:lstStyle/>
          <a:p>
            <a:pPr algn="ctr">
              <a:lnSpc>
                <a:spcPts val="4103"/>
              </a:lnSpc>
            </a:pPr>
            <a:r>
              <a:rPr lang="en-US" sz="2930" dirty="0">
                <a:solidFill>
                  <a:srgbClr val="000000"/>
                </a:solidFill>
                <a:latin typeface="ITC Avant Garde Gothic Bold"/>
              </a:rPr>
              <a:t>Playground</a:t>
            </a:r>
          </a:p>
        </p:txBody>
      </p:sp>
      <p:sp>
        <p:nvSpPr>
          <p:cNvPr id="36" name="TextBox 36"/>
          <p:cNvSpPr txBox="1"/>
          <p:nvPr/>
        </p:nvSpPr>
        <p:spPr>
          <a:xfrm>
            <a:off x="15403390" y="4705502"/>
            <a:ext cx="1129793" cy="517346"/>
          </a:xfrm>
          <a:prstGeom prst="rect">
            <a:avLst/>
          </a:prstGeom>
        </p:spPr>
        <p:txBody>
          <a:bodyPr lIns="0" tIns="0" rIns="0" bIns="0" rtlCol="0" anchor="t">
            <a:spAutoFit/>
          </a:bodyPr>
          <a:lstStyle/>
          <a:p>
            <a:pPr algn="ctr">
              <a:lnSpc>
                <a:spcPts val="4103"/>
              </a:lnSpc>
            </a:pPr>
            <a:r>
              <a:rPr lang="en-US" sz="2930" dirty="0">
                <a:solidFill>
                  <a:srgbClr val="000000"/>
                </a:solidFill>
                <a:latin typeface="ITC Avant Garde Gothic Bold"/>
              </a:rPr>
              <a:t>Home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02AC9B"/>
        </a:solidFill>
        <a:effectLst/>
      </p:bgPr>
    </p:bg>
    <p:spTree>
      <p:nvGrpSpPr>
        <p:cNvPr id="1" name=""/>
        <p:cNvGrpSpPr/>
        <p:nvPr/>
      </p:nvGrpSpPr>
      <p:grpSpPr>
        <a:xfrm>
          <a:off x="0" y="0"/>
          <a:ext cx="0" cy="0"/>
          <a:chOff x="0" y="0"/>
          <a:chExt cx="0" cy="0"/>
        </a:xfrm>
      </p:grpSpPr>
      <p:sp>
        <p:nvSpPr>
          <p:cNvPr id="2" name="TextBox 2"/>
          <p:cNvSpPr txBox="1">
            <a:spLocks noGrp="1" noRot="1" noMove="1" noResize="1" noEditPoints="1" noAdjustHandles="1" noChangeArrowheads="1" noChangeShapeType="1"/>
          </p:cNvSpPr>
          <p:nvPr/>
        </p:nvSpPr>
        <p:spPr>
          <a:xfrm>
            <a:off x="163086" y="1712760"/>
            <a:ext cx="17754857" cy="8591519"/>
          </a:xfrm>
          <a:prstGeom prst="rect">
            <a:avLst/>
          </a:prstGeom>
        </p:spPr>
        <p:txBody>
          <a:bodyPr lIns="0" tIns="0" rIns="0" bIns="0" rtlCol="0" anchor="t">
            <a:spAutoFit/>
          </a:bodyPr>
          <a:lstStyle/>
          <a:p>
            <a:pPr>
              <a:lnSpc>
                <a:spcPts val="5600"/>
              </a:lnSpc>
            </a:pPr>
            <a:r>
              <a:rPr lang="en-US" sz="3600" dirty="0">
                <a:solidFill>
                  <a:srgbClr val="000000"/>
                </a:solidFill>
                <a:latin typeface="ITC Avant Garde Gothic" pitchFamily="50" charset="0"/>
              </a:rPr>
              <a:t>Use this slide deck to help you through the lesson package.  </a:t>
            </a:r>
          </a:p>
          <a:p>
            <a:pPr>
              <a:lnSpc>
                <a:spcPts val="5600"/>
              </a:lnSpc>
            </a:pPr>
            <a:r>
              <a:rPr lang="en-US" sz="3600" dirty="0">
                <a:solidFill>
                  <a:srgbClr val="000000"/>
                </a:solidFill>
                <a:latin typeface="ITC Avant Garde Gothic" pitchFamily="50" charset="0"/>
              </a:rPr>
              <a:t>More resources are available on www.realizethedream.org</a:t>
            </a:r>
          </a:p>
          <a:p>
            <a:pPr>
              <a:lnSpc>
                <a:spcPts val="2380"/>
              </a:lnSpc>
            </a:pPr>
            <a:endParaRPr lang="en-US" sz="3600" dirty="0">
              <a:solidFill>
                <a:srgbClr val="000000"/>
              </a:solidFill>
              <a:latin typeface="ITC Avant Garde Gothic" pitchFamily="50" charset="0"/>
            </a:endParaRPr>
          </a:p>
          <a:p>
            <a:pPr>
              <a:lnSpc>
                <a:spcPts val="5600"/>
              </a:lnSpc>
            </a:pPr>
            <a:r>
              <a:rPr lang="en-US" sz="3600" dirty="0">
                <a:solidFill>
                  <a:srgbClr val="000000"/>
                </a:solidFill>
                <a:latin typeface="ITC Avant Garde Gothic" pitchFamily="50" charset="0"/>
              </a:rPr>
              <a:t>We recommend that you maintain a log of the service activities and hours along the way. Once the class is finished, you can use this form to submit the hours and your story.</a:t>
            </a:r>
          </a:p>
          <a:p>
            <a:pPr>
              <a:lnSpc>
                <a:spcPts val="5600"/>
              </a:lnSpc>
            </a:pPr>
            <a:endParaRPr lang="en-US" sz="4000" dirty="0">
              <a:solidFill>
                <a:srgbClr val="000000"/>
              </a:solidFill>
              <a:latin typeface="ITC Avant Garde Gothic" pitchFamily="50" charset="0"/>
            </a:endParaRPr>
          </a:p>
          <a:p>
            <a:pPr>
              <a:lnSpc>
                <a:spcPts val="5600"/>
              </a:lnSpc>
            </a:pPr>
            <a:endParaRPr lang="en-US" sz="4000" dirty="0">
              <a:solidFill>
                <a:srgbClr val="000000"/>
              </a:solidFill>
              <a:latin typeface="ITC Avant Garde Gothic" pitchFamily="50" charset="0"/>
            </a:endParaRPr>
          </a:p>
          <a:p>
            <a:pPr>
              <a:lnSpc>
                <a:spcPts val="5600"/>
              </a:lnSpc>
            </a:pPr>
            <a:endParaRPr lang="en-US" sz="4000" dirty="0">
              <a:solidFill>
                <a:srgbClr val="000000"/>
              </a:solidFill>
              <a:latin typeface="ITC Avant Garde Gothic" pitchFamily="50" charset="0"/>
            </a:endParaRPr>
          </a:p>
          <a:p>
            <a:pPr>
              <a:lnSpc>
                <a:spcPts val="5600"/>
              </a:lnSpc>
            </a:pPr>
            <a:endParaRPr lang="en-US" sz="4000" dirty="0">
              <a:solidFill>
                <a:srgbClr val="000000"/>
              </a:solidFill>
              <a:latin typeface="ITC Avant Garde Gothic" pitchFamily="50" charset="0"/>
            </a:endParaRPr>
          </a:p>
          <a:p>
            <a:pPr>
              <a:lnSpc>
                <a:spcPts val="3360"/>
              </a:lnSpc>
            </a:pPr>
            <a:endParaRPr lang="en-US" sz="4000" dirty="0">
              <a:solidFill>
                <a:srgbClr val="000000"/>
              </a:solidFill>
              <a:latin typeface="ITC Avant Garde Gothic" pitchFamily="50" charset="0"/>
            </a:endParaRPr>
          </a:p>
          <a:p>
            <a:pPr>
              <a:lnSpc>
                <a:spcPts val="5600"/>
              </a:lnSpc>
            </a:pPr>
            <a:r>
              <a:rPr lang="en-US" sz="4000" dirty="0">
                <a:solidFill>
                  <a:srgbClr val="000000"/>
                </a:solidFill>
                <a:latin typeface="ITC Avant Garde Gothic" pitchFamily="50" charset="0"/>
              </a:rPr>
              <a:t>Be sure to take photos and videos of students’ service—</a:t>
            </a:r>
          </a:p>
          <a:p>
            <a:pPr>
              <a:lnSpc>
                <a:spcPts val="5600"/>
              </a:lnSpc>
            </a:pPr>
            <a:r>
              <a:rPr lang="en-US" sz="4000" dirty="0">
                <a:solidFill>
                  <a:srgbClr val="000000"/>
                </a:solidFill>
                <a:latin typeface="ITC Avant Garde Gothic" pitchFamily="50" charset="0"/>
              </a:rPr>
              <a:t>we want to highlight their stories of service on our platforms! </a:t>
            </a:r>
          </a:p>
        </p:txBody>
      </p:sp>
      <p:grpSp>
        <p:nvGrpSpPr>
          <p:cNvPr id="3" name="Group 3"/>
          <p:cNvGrpSpPr>
            <a:grpSpLocks noGrp="1" noUngrp="1" noRot="1" noMove="1" noResize="1"/>
          </p:cNvGrpSpPr>
          <p:nvPr/>
        </p:nvGrpSpPr>
        <p:grpSpPr>
          <a:xfrm>
            <a:off x="7431592" y="4800072"/>
            <a:ext cx="2382000" cy="2382000"/>
            <a:chOff x="0" y="0"/>
            <a:chExt cx="3176000" cy="3176000"/>
          </a:xfrm>
        </p:grpSpPr>
        <p:sp>
          <p:nvSpPr>
            <p:cNvPr id="4" name="Freeform 4"/>
            <p:cNvSpPr>
              <a:spLocks noGrp="1" noRot="1" noMove="1" noResize="1" noEditPoints="1" noAdjustHandles="1" noChangeArrowheads="1" noChangeShapeType="1"/>
            </p:cNvSpPr>
            <p:nvPr/>
          </p:nvSpPr>
          <p:spPr>
            <a:xfrm>
              <a:off x="0" y="0"/>
              <a:ext cx="3176000" cy="3176000"/>
            </a:xfrm>
            <a:custGeom>
              <a:avLst/>
              <a:gdLst/>
              <a:ahLst/>
              <a:cxnLst/>
              <a:rect l="l" t="t" r="r" b="b"/>
              <a:pathLst>
                <a:path w="3176000" h="3176000">
                  <a:moveTo>
                    <a:pt x="0" y="0"/>
                  </a:moveTo>
                  <a:lnTo>
                    <a:pt x="3176000" y="0"/>
                  </a:lnTo>
                  <a:lnTo>
                    <a:pt x="3176000" y="3176000"/>
                  </a:lnTo>
                  <a:lnTo>
                    <a:pt x="0" y="3176000"/>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grpSp>
      <p:sp>
        <p:nvSpPr>
          <p:cNvPr id="5" name="TextBox 5"/>
          <p:cNvSpPr txBox="1">
            <a:spLocks noGrp="1" noRot="1" noMove="1" noResize="1" noEditPoints="1" noAdjustHandles="1" noChangeArrowheads="1" noChangeShapeType="1"/>
          </p:cNvSpPr>
          <p:nvPr/>
        </p:nvSpPr>
        <p:spPr>
          <a:xfrm>
            <a:off x="685800" y="112866"/>
            <a:ext cx="8971531" cy="1504643"/>
          </a:xfrm>
          <a:prstGeom prst="rect">
            <a:avLst/>
          </a:prstGeom>
        </p:spPr>
        <p:txBody>
          <a:bodyPr wrap="square" lIns="0" tIns="0" rIns="0" bIns="0" rtlCol="0" anchor="t">
            <a:spAutoFit/>
          </a:bodyPr>
          <a:lstStyle/>
          <a:p>
            <a:pPr>
              <a:lnSpc>
                <a:spcPts val="12532"/>
              </a:lnSpc>
            </a:pPr>
            <a:r>
              <a:rPr lang="en-US" sz="8951" b="1" dirty="0">
                <a:solidFill>
                  <a:srgbClr val="EAEB4E"/>
                </a:solidFill>
                <a:latin typeface="ITC Avant Garde Gothic" pitchFamily="50" charset="0"/>
              </a:rPr>
              <a:t>F  r Teachers</a:t>
            </a:r>
          </a:p>
        </p:txBody>
      </p:sp>
      <p:grpSp>
        <p:nvGrpSpPr>
          <p:cNvPr id="6" name="Group 6"/>
          <p:cNvGrpSpPr>
            <a:grpSpLocks noGrp="1" noUngrp="1" noRot="1" noMove="1" noResize="1"/>
          </p:cNvGrpSpPr>
          <p:nvPr/>
        </p:nvGrpSpPr>
        <p:grpSpPr>
          <a:xfrm>
            <a:off x="1306046" y="707347"/>
            <a:ext cx="613924" cy="613924"/>
            <a:chOff x="0" y="0"/>
            <a:chExt cx="812800" cy="812800"/>
          </a:xfrm>
        </p:grpSpPr>
        <p:sp>
          <p:nvSpPr>
            <p:cNvPr id="7" name="Freeform 7"/>
            <p:cNvSpPr>
              <a:spLocks noGrp="1" noRot="1" noMove="1" noResize="1" noEditPoints="1" noAdjustHandles="1" noChangeArrowheads="1" noChangeShapeType="1"/>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EAEB4E"/>
            </a:solidFill>
          </p:spPr>
          <p:txBody>
            <a:bodyPr/>
            <a:lstStyle/>
            <a:p>
              <a:endParaRPr lang="en-US"/>
            </a:p>
          </p:txBody>
        </p:sp>
        <p:sp>
          <p:nvSpPr>
            <p:cNvPr id="8" name="TextBox 8"/>
            <p:cNvSpPr txBox="1">
              <a:spLocks noGrp="1" noRot="1" noMove="1" noResize="1" noEditPoints="1" noAdjustHandles="1" noChangeArrowheads="1" noChangeShapeType="1"/>
            </p:cNvSpPr>
            <p:nvPr/>
          </p:nvSpPr>
          <p:spPr>
            <a:xfrm>
              <a:off x="76200" y="38100"/>
              <a:ext cx="660400" cy="698500"/>
            </a:xfrm>
            <a:prstGeom prst="rect">
              <a:avLst/>
            </a:prstGeom>
          </p:spPr>
          <p:txBody>
            <a:bodyPr lIns="50800" tIns="50800" rIns="50800" bIns="50800" rtlCol="0" anchor="ctr"/>
            <a:lstStyle/>
            <a:p>
              <a:pPr algn="ctr">
                <a:lnSpc>
                  <a:spcPts val="2659"/>
                </a:lnSpc>
              </a:pPr>
              <a:endParaRPr/>
            </a:p>
          </p:txBody>
        </p:sp>
      </p:grpSp>
      <p:sp>
        <p:nvSpPr>
          <p:cNvPr id="9" name="Freeform 9"/>
          <p:cNvSpPr>
            <a:spLocks noGrp="1" noRot="1" noMove="1" noResize="1" noEditPoints="1" noAdjustHandles="1" noChangeArrowheads="1" noChangeShapeType="1"/>
          </p:cNvSpPr>
          <p:nvPr/>
        </p:nvSpPr>
        <p:spPr>
          <a:xfrm>
            <a:off x="1434887" y="844129"/>
            <a:ext cx="356240" cy="340359"/>
          </a:xfrm>
          <a:custGeom>
            <a:avLst/>
            <a:gdLst/>
            <a:ahLst/>
            <a:cxnLst/>
            <a:rect l="l" t="t" r="r" b="b"/>
            <a:pathLst>
              <a:path w="356240" h="340359">
                <a:moveTo>
                  <a:pt x="0" y="0"/>
                </a:moveTo>
                <a:lnTo>
                  <a:pt x="356240" y="0"/>
                </a:lnTo>
                <a:lnTo>
                  <a:pt x="356240" y="340360"/>
                </a:lnTo>
                <a:lnTo>
                  <a:pt x="0" y="340360"/>
                </a:lnTo>
                <a:lnTo>
                  <a:pt x="0" y="0"/>
                </a:lnTo>
                <a:close/>
              </a:path>
            </a:pathLst>
          </a:custGeom>
          <a:blipFill>
            <a:blip r:embed="rId3"/>
            <a:stretch>
              <a:fillRect/>
            </a:stretch>
          </a:blipFill>
        </p:spPr>
        <p:txBody>
          <a:bodyPr/>
          <a:lstStyle/>
          <a:p>
            <a:endParaRPr lang="en-US"/>
          </a:p>
        </p:txBody>
      </p:sp>
      <p:sp>
        <p:nvSpPr>
          <p:cNvPr id="10" name="TextBox 10"/>
          <p:cNvSpPr txBox="1">
            <a:spLocks noGrp="1" noRot="1" noMove="1" noResize="1" noEditPoints="1" noAdjustHandles="1" noChangeArrowheads="1" noChangeShapeType="1"/>
          </p:cNvSpPr>
          <p:nvPr/>
        </p:nvSpPr>
        <p:spPr>
          <a:xfrm>
            <a:off x="5562686" y="7105872"/>
            <a:ext cx="6438168" cy="1261110"/>
          </a:xfrm>
          <a:prstGeom prst="rect">
            <a:avLst/>
          </a:prstGeom>
        </p:spPr>
        <p:txBody>
          <a:bodyPr lIns="0" tIns="0" rIns="0" bIns="0" rtlCol="0" anchor="t">
            <a:spAutoFit/>
          </a:bodyPr>
          <a:lstStyle/>
          <a:p>
            <a:pPr algn="ctr">
              <a:lnSpc>
                <a:spcPts val="5040"/>
              </a:lnSpc>
            </a:pPr>
            <a:r>
              <a:rPr lang="en-US" sz="3600" u="sng">
                <a:solidFill>
                  <a:srgbClr val="8CFFFC"/>
                </a:solidFill>
                <a:latin typeface="ITC Avant Garde Gothic Bold"/>
                <a:hlinkClick r:id="rId4" tooltip="https://forms.office.com/r/0NVCD5z76t"/>
              </a:rPr>
              <a:t>Realize the Dream Service Hour &amp; Story Form</a:t>
            </a:r>
          </a:p>
        </p:txBody>
      </p:sp>
      <p:sp>
        <p:nvSpPr>
          <p:cNvPr id="11" name="Freeform 11"/>
          <p:cNvSpPr>
            <a:spLocks noGrp="1" noRot="1" noMove="1" noResize="1" noEditPoints="1" noAdjustHandles="1" noChangeArrowheads="1" noChangeShapeType="1"/>
          </p:cNvSpPr>
          <p:nvPr/>
        </p:nvSpPr>
        <p:spPr>
          <a:xfrm>
            <a:off x="15390477" y="287541"/>
            <a:ext cx="2756390" cy="911339"/>
          </a:xfrm>
          <a:custGeom>
            <a:avLst/>
            <a:gdLst/>
            <a:ahLst/>
            <a:cxnLst/>
            <a:rect l="l" t="t" r="r" b="b"/>
            <a:pathLst>
              <a:path w="2756390" h="911339">
                <a:moveTo>
                  <a:pt x="0" y="0"/>
                </a:moveTo>
                <a:lnTo>
                  <a:pt x="2756390" y="0"/>
                </a:lnTo>
                <a:lnTo>
                  <a:pt x="2756390" y="911339"/>
                </a:lnTo>
                <a:lnTo>
                  <a:pt x="0" y="911339"/>
                </a:lnTo>
                <a:lnTo>
                  <a:pt x="0" y="0"/>
                </a:lnTo>
                <a:close/>
              </a:path>
            </a:pathLst>
          </a:custGeom>
          <a:blipFill>
            <a:blip r:embed="rId5"/>
            <a:stretch>
              <a:fillRect b="-1162"/>
            </a:stretch>
          </a:blipFill>
        </p:spPr>
        <p:txBody>
          <a:bodyPr/>
          <a:lstStyle/>
          <a:p>
            <a:endParaRPr lang="en-US"/>
          </a:p>
        </p:txBody>
      </p:sp>
      <p:sp>
        <p:nvSpPr>
          <p:cNvPr id="12" name="AutoShape 12"/>
          <p:cNvSpPr>
            <a:spLocks noGrp="1" noRot="1" noMove="1" noResize="1" noEditPoints="1" noAdjustHandles="1" noChangeArrowheads="1" noChangeShapeType="1"/>
          </p:cNvSpPr>
          <p:nvPr/>
        </p:nvSpPr>
        <p:spPr>
          <a:xfrm>
            <a:off x="2819400" y="1485900"/>
            <a:ext cx="5107141" cy="0"/>
          </a:xfrm>
          <a:prstGeom prst="line">
            <a:avLst/>
          </a:prstGeom>
          <a:ln w="38100" cap="flat">
            <a:solidFill>
              <a:srgbClr val="FC4E04"/>
            </a:solidFill>
            <a:prstDash val="solid"/>
            <a:headEnd type="none" w="sm" len="sm"/>
            <a:tailEnd type="none" w="sm" len="sm"/>
          </a:ln>
        </p:spPr>
        <p:txBody>
          <a:bodyPr/>
          <a:lstStyle/>
          <a:p>
            <a:endParaRPr lang="en-US"/>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2" name="Group 2"/>
          <p:cNvGrpSpPr>
            <a:grpSpLocks noGrp="1" noUngrp="1" noRot="1" noMove="1" noResize="1"/>
          </p:cNvGrpSpPr>
          <p:nvPr/>
        </p:nvGrpSpPr>
        <p:grpSpPr>
          <a:xfrm>
            <a:off x="10764714" y="0"/>
            <a:ext cx="7523286" cy="963536"/>
            <a:chOff x="0" y="0"/>
            <a:chExt cx="3173171" cy="406400"/>
          </a:xfrm>
        </p:grpSpPr>
        <p:sp>
          <p:nvSpPr>
            <p:cNvPr id="3" name="Freeform 3"/>
            <p:cNvSpPr>
              <a:spLocks noGrp="1" noRot="1" noMove="1" noResize="1" noEditPoints="1" noAdjustHandles="1" noChangeArrowheads="1" noChangeShapeType="1"/>
            </p:cNvSpPr>
            <p:nvPr/>
          </p:nvSpPr>
          <p:spPr>
            <a:xfrm>
              <a:off x="0" y="0"/>
              <a:ext cx="3173170" cy="406400"/>
            </a:xfrm>
            <a:custGeom>
              <a:avLst/>
              <a:gdLst/>
              <a:ahLst/>
              <a:cxnLst/>
              <a:rect l="l" t="t" r="r" b="b"/>
              <a:pathLst>
                <a:path w="3173170" h="406400">
                  <a:moveTo>
                    <a:pt x="0" y="0"/>
                  </a:moveTo>
                  <a:lnTo>
                    <a:pt x="2969970" y="0"/>
                  </a:lnTo>
                  <a:lnTo>
                    <a:pt x="3173170" y="203200"/>
                  </a:lnTo>
                  <a:lnTo>
                    <a:pt x="2969970" y="406400"/>
                  </a:lnTo>
                  <a:lnTo>
                    <a:pt x="0" y="406400"/>
                  </a:lnTo>
                  <a:lnTo>
                    <a:pt x="203200" y="203200"/>
                  </a:lnTo>
                  <a:lnTo>
                    <a:pt x="0" y="0"/>
                  </a:lnTo>
                  <a:close/>
                </a:path>
              </a:pathLst>
            </a:custGeom>
            <a:solidFill>
              <a:srgbClr val="740F83"/>
            </a:solidFill>
          </p:spPr>
          <p:txBody>
            <a:bodyPr/>
            <a:lstStyle/>
            <a:p>
              <a:endParaRPr lang="en-US"/>
            </a:p>
          </p:txBody>
        </p:sp>
        <p:sp>
          <p:nvSpPr>
            <p:cNvPr id="4" name="TextBox 4"/>
            <p:cNvSpPr txBox="1">
              <a:spLocks noGrp="1" noRot="1" noMove="1" noResize="1" noEditPoints="1" noAdjustHandles="1" noChangeArrowheads="1" noChangeShapeType="1"/>
            </p:cNvSpPr>
            <p:nvPr/>
          </p:nvSpPr>
          <p:spPr>
            <a:xfrm>
              <a:off x="177800" y="-38100"/>
              <a:ext cx="2919171" cy="444500"/>
            </a:xfrm>
            <a:prstGeom prst="rect">
              <a:avLst/>
            </a:prstGeom>
          </p:spPr>
          <p:txBody>
            <a:bodyPr lIns="50800" tIns="50800" rIns="50800" bIns="50800" rtlCol="0" anchor="ctr"/>
            <a:lstStyle/>
            <a:p>
              <a:pPr algn="ctr">
                <a:lnSpc>
                  <a:spcPts val="2659"/>
                </a:lnSpc>
                <a:spcBef>
                  <a:spcPct val="0"/>
                </a:spcBef>
              </a:pPr>
              <a:endParaRPr/>
            </a:p>
          </p:txBody>
        </p:sp>
      </p:grpSp>
      <p:sp>
        <p:nvSpPr>
          <p:cNvPr id="5" name="Freeform 5"/>
          <p:cNvSpPr/>
          <p:nvPr/>
        </p:nvSpPr>
        <p:spPr>
          <a:xfrm rot="1442825">
            <a:off x="1414214" y="2885451"/>
            <a:ext cx="6333459" cy="3054090"/>
          </a:xfrm>
          <a:custGeom>
            <a:avLst/>
            <a:gdLst/>
            <a:ahLst/>
            <a:cxnLst/>
            <a:rect l="l" t="t" r="r" b="b"/>
            <a:pathLst>
              <a:path w="6517242" h="3519311">
                <a:moveTo>
                  <a:pt x="0" y="0"/>
                </a:moveTo>
                <a:lnTo>
                  <a:pt x="6517243" y="0"/>
                </a:lnTo>
                <a:lnTo>
                  <a:pt x="6517243" y="3519311"/>
                </a:lnTo>
                <a:lnTo>
                  <a:pt x="0" y="3519311"/>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6" name="Freeform 6"/>
          <p:cNvSpPr>
            <a:spLocks noGrp="1" noRot="1" noMove="1" noResize="1" noEditPoints="1" noAdjustHandles="1" noChangeArrowheads="1" noChangeShapeType="1"/>
          </p:cNvSpPr>
          <p:nvPr/>
        </p:nvSpPr>
        <p:spPr>
          <a:xfrm>
            <a:off x="14730904" y="148563"/>
            <a:ext cx="2152302" cy="666409"/>
          </a:xfrm>
          <a:custGeom>
            <a:avLst/>
            <a:gdLst/>
            <a:ahLst/>
            <a:cxnLst/>
            <a:rect l="l" t="t" r="r" b="b"/>
            <a:pathLst>
              <a:path w="2152302" h="666409">
                <a:moveTo>
                  <a:pt x="0" y="0"/>
                </a:moveTo>
                <a:lnTo>
                  <a:pt x="2152301" y="0"/>
                </a:lnTo>
                <a:lnTo>
                  <a:pt x="2152301" y="666409"/>
                </a:lnTo>
                <a:lnTo>
                  <a:pt x="0" y="666409"/>
                </a:lnTo>
                <a:lnTo>
                  <a:pt x="0" y="0"/>
                </a:lnTo>
                <a:close/>
              </a:path>
            </a:pathLst>
          </a:custGeom>
          <a:blipFill>
            <a:blip r:embed="rId3"/>
            <a:stretch>
              <a:fillRect/>
            </a:stretch>
          </a:blipFill>
        </p:spPr>
        <p:txBody>
          <a:bodyPr/>
          <a:lstStyle/>
          <a:p>
            <a:endParaRPr lang="en-US"/>
          </a:p>
        </p:txBody>
      </p:sp>
      <p:sp>
        <p:nvSpPr>
          <p:cNvPr id="7" name="Freeform 7"/>
          <p:cNvSpPr>
            <a:spLocks noGrp="1" noRot="1" noMove="1" noResize="1" noEditPoints="1" noAdjustHandles="1" noChangeArrowheads="1" noChangeShapeType="1"/>
          </p:cNvSpPr>
          <p:nvPr/>
        </p:nvSpPr>
        <p:spPr>
          <a:xfrm>
            <a:off x="16883205" y="148563"/>
            <a:ext cx="1069210" cy="676427"/>
          </a:xfrm>
          <a:custGeom>
            <a:avLst/>
            <a:gdLst/>
            <a:ahLst/>
            <a:cxnLst/>
            <a:rect l="l" t="t" r="r" b="b"/>
            <a:pathLst>
              <a:path w="1069210" h="676427">
                <a:moveTo>
                  <a:pt x="0" y="0"/>
                </a:moveTo>
                <a:lnTo>
                  <a:pt x="1069210" y="0"/>
                </a:lnTo>
                <a:lnTo>
                  <a:pt x="1069210" y="676427"/>
                </a:lnTo>
                <a:lnTo>
                  <a:pt x="0" y="676427"/>
                </a:lnTo>
                <a:lnTo>
                  <a:pt x="0" y="0"/>
                </a:lnTo>
                <a:close/>
              </a:path>
            </a:pathLst>
          </a:custGeom>
          <a:blipFill>
            <a:blip r:embed="rId4"/>
            <a:stretch>
              <a:fillRect/>
            </a:stretch>
          </a:blipFill>
        </p:spPr>
        <p:txBody>
          <a:bodyPr/>
          <a:lstStyle/>
          <a:p>
            <a:endParaRPr lang="en-US"/>
          </a:p>
        </p:txBody>
      </p:sp>
      <p:sp>
        <p:nvSpPr>
          <p:cNvPr id="8" name="Freeform 8"/>
          <p:cNvSpPr/>
          <p:nvPr/>
        </p:nvSpPr>
        <p:spPr>
          <a:xfrm>
            <a:off x="121347" y="0"/>
            <a:ext cx="1470448" cy="1404896"/>
          </a:xfrm>
          <a:custGeom>
            <a:avLst/>
            <a:gdLst/>
            <a:ahLst/>
            <a:cxnLst/>
            <a:rect l="l" t="t" r="r" b="b"/>
            <a:pathLst>
              <a:path w="1470448" h="1404896">
                <a:moveTo>
                  <a:pt x="0" y="0"/>
                </a:moveTo>
                <a:lnTo>
                  <a:pt x="1470448" y="0"/>
                </a:lnTo>
                <a:lnTo>
                  <a:pt x="1470448" y="1404896"/>
                </a:lnTo>
                <a:lnTo>
                  <a:pt x="0" y="1404896"/>
                </a:lnTo>
                <a:lnTo>
                  <a:pt x="0" y="0"/>
                </a:lnTo>
                <a:close/>
              </a:path>
            </a:pathLst>
          </a:custGeom>
          <a:blipFill>
            <a:blip r:embed="rId5"/>
            <a:stretch>
              <a:fillRect/>
            </a:stretch>
          </a:blipFill>
        </p:spPr>
        <p:txBody>
          <a:bodyPr/>
          <a:lstStyle/>
          <a:p>
            <a:endParaRPr lang="en-US"/>
          </a:p>
        </p:txBody>
      </p:sp>
      <p:sp>
        <p:nvSpPr>
          <p:cNvPr id="9" name="TextBox 9"/>
          <p:cNvSpPr txBox="1"/>
          <p:nvPr/>
        </p:nvSpPr>
        <p:spPr>
          <a:xfrm>
            <a:off x="1303355" y="395668"/>
            <a:ext cx="9422833" cy="1477199"/>
          </a:xfrm>
          <a:prstGeom prst="rect">
            <a:avLst/>
          </a:prstGeom>
        </p:spPr>
        <p:txBody>
          <a:bodyPr wrap="square" lIns="0" tIns="0" rIns="0" bIns="0" rtlCol="0" anchor="t">
            <a:spAutoFit/>
          </a:bodyPr>
          <a:lstStyle/>
          <a:p>
            <a:r>
              <a:rPr lang="en-US" sz="5199" dirty="0">
                <a:solidFill>
                  <a:srgbClr val="FB5806"/>
                </a:solidFill>
                <a:latin typeface="ITC Avant Garde Gothic Bold"/>
              </a:rPr>
              <a:t>BLACKLINE MASTER 1</a:t>
            </a:r>
          </a:p>
          <a:p>
            <a:pPr algn="ctr"/>
            <a:r>
              <a:rPr lang="en-US" sz="4400" dirty="0">
                <a:solidFill>
                  <a:srgbClr val="FB5806"/>
                </a:solidFill>
                <a:latin typeface="ITC Avant Garde Gothic Bold"/>
              </a:rPr>
              <a:t>                    HELPING HANDS</a:t>
            </a:r>
          </a:p>
        </p:txBody>
      </p:sp>
      <p:sp>
        <p:nvSpPr>
          <p:cNvPr id="10" name="TextBox 10"/>
          <p:cNvSpPr txBox="1"/>
          <p:nvPr/>
        </p:nvSpPr>
        <p:spPr>
          <a:xfrm>
            <a:off x="8682229" y="2711923"/>
            <a:ext cx="9422833" cy="3226717"/>
          </a:xfrm>
          <a:prstGeom prst="rect">
            <a:avLst/>
          </a:prstGeom>
        </p:spPr>
        <p:txBody>
          <a:bodyPr lIns="0" tIns="0" rIns="0" bIns="0" rtlCol="0" anchor="t">
            <a:spAutoFit/>
          </a:bodyPr>
          <a:lstStyle/>
          <a:p>
            <a:pPr>
              <a:lnSpc>
                <a:spcPts val="6440"/>
              </a:lnSpc>
            </a:pPr>
            <a:r>
              <a:rPr lang="en-US" sz="4400" dirty="0">
                <a:solidFill>
                  <a:srgbClr val="000000"/>
                </a:solidFill>
                <a:latin typeface="ITC Avant Garde Gothic Bold"/>
              </a:rPr>
              <a:t>Draw two examples of how you have helped someone inside the school community and outside.</a:t>
            </a:r>
          </a:p>
          <a:p>
            <a:pPr>
              <a:lnSpc>
                <a:spcPts val="6440"/>
              </a:lnSpc>
            </a:pPr>
            <a:endParaRPr lang="en-US" sz="4600" dirty="0">
              <a:solidFill>
                <a:srgbClr val="000000"/>
              </a:solidFill>
              <a:latin typeface="ITC Avant Garde Gothic Bold"/>
            </a:endParaRPr>
          </a:p>
        </p:txBody>
      </p:sp>
      <p:sp>
        <p:nvSpPr>
          <p:cNvPr id="11" name="TextBox 11"/>
          <p:cNvSpPr txBox="1"/>
          <p:nvPr/>
        </p:nvSpPr>
        <p:spPr>
          <a:xfrm>
            <a:off x="840529" y="6528564"/>
            <a:ext cx="18643252" cy="3466334"/>
          </a:xfrm>
          <a:prstGeom prst="rect">
            <a:avLst/>
          </a:prstGeom>
        </p:spPr>
        <p:txBody>
          <a:bodyPr lIns="0" tIns="0" rIns="0" bIns="0" rtlCol="0" anchor="t">
            <a:spAutoFit/>
          </a:bodyPr>
          <a:lstStyle/>
          <a:p>
            <a:pPr>
              <a:lnSpc>
                <a:spcPct val="150000"/>
              </a:lnSpc>
            </a:pPr>
            <a:r>
              <a:rPr lang="en-US" sz="5199" dirty="0">
                <a:solidFill>
                  <a:srgbClr val="000000"/>
                </a:solidFill>
                <a:latin typeface="ITC Avant Garde Gothic"/>
              </a:rPr>
              <a:t>These helping hands helped </a:t>
            </a:r>
            <a:r>
              <a:rPr lang="en-US" sz="5199" u="sng" dirty="0">
                <a:solidFill>
                  <a:srgbClr val="000000"/>
                </a:solidFill>
                <a:latin typeface="ITC Avant Garde Gothic"/>
              </a:rPr>
              <a:t>                              </a:t>
            </a:r>
            <a:r>
              <a:rPr lang="en-US" sz="5199" dirty="0">
                <a:solidFill>
                  <a:srgbClr val="000000"/>
                </a:solidFill>
                <a:latin typeface="ITC Avant Garde Gothic"/>
              </a:rPr>
              <a:t> by</a:t>
            </a:r>
          </a:p>
          <a:p>
            <a:pPr>
              <a:lnSpc>
                <a:spcPct val="150000"/>
              </a:lnSpc>
            </a:pPr>
            <a:r>
              <a:rPr lang="en-US" sz="5199" u="sng" dirty="0">
                <a:solidFill>
                  <a:srgbClr val="000000"/>
                </a:solidFill>
                <a:latin typeface="ITC Avant Garde Gothic"/>
              </a:rPr>
              <a:t>                                       </a:t>
            </a:r>
            <a:r>
              <a:rPr lang="en-US" sz="5199" dirty="0">
                <a:solidFill>
                  <a:srgbClr val="000000"/>
                </a:solidFill>
                <a:latin typeface="ITC Avant Garde Gothic"/>
              </a:rPr>
              <a:t>.  I felt </a:t>
            </a:r>
            <a:r>
              <a:rPr lang="en-US" sz="5199" u="sng" dirty="0">
                <a:solidFill>
                  <a:srgbClr val="000000"/>
                </a:solidFill>
                <a:latin typeface="ITC Avant Garde Gothic"/>
              </a:rPr>
              <a:t>                         </a:t>
            </a:r>
            <a:r>
              <a:rPr lang="en-US" sz="5199" dirty="0">
                <a:solidFill>
                  <a:srgbClr val="000000"/>
                </a:solidFill>
                <a:latin typeface="ITC Avant Garde Gothic"/>
              </a:rPr>
              <a:t> because</a:t>
            </a:r>
          </a:p>
          <a:p>
            <a:pPr>
              <a:lnSpc>
                <a:spcPct val="150000"/>
              </a:lnSpc>
            </a:pPr>
            <a:r>
              <a:rPr lang="en-US" sz="5199" u="sng" dirty="0">
                <a:solidFill>
                  <a:srgbClr val="000000"/>
                </a:solidFill>
                <a:latin typeface="ITC Avant Garde Gothic"/>
              </a:rPr>
              <a:t>                                       </a:t>
            </a:r>
            <a:r>
              <a:rPr lang="en-US" sz="5199" dirty="0">
                <a:solidFill>
                  <a:srgbClr val="000000"/>
                </a:solidFill>
                <a:latin typeface="ITC Avant Garde Gothic"/>
              </a:rPr>
              <a: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EAEB4E"/>
        </a:solidFill>
        <a:effectLst/>
      </p:bgPr>
    </p:bg>
    <p:spTree>
      <p:nvGrpSpPr>
        <p:cNvPr id="1" name=""/>
        <p:cNvGrpSpPr/>
        <p:nvPr/>
      </p:nvGrpSpPr>
      <p:grpSpPr>
        <a:xfrm>
          <a:off x="0" y="0"/>
          <a:ext cx="0" cy="0"/>
          <a:chOff x="0" y="0"/>
          <a:chExt cx="0" cy="0"/>
        </a:xfrm>
      </p:grpSpPr>
      <p:grpSp>
        <p:nvGrpSpPr>
          <p:cNvPr id="2" name="Group 2"/>
          <p:cNvGrpSpPr>
            <a:grpSpLocks noGrp="1" noUngrp="1" noRot="1" noMove="1" noResize="1"/>
          </p:cNvGrpSpPr>
          <p:nvPr/>
        </p:nvGrpSpPr>
        <p:grpSpPr>
          <a:xfrm>
            <a:off x="10764714" y="0"/>
            <a:ext cx="7523286" cy="963536"/>
            <a:chOff x="0" y="0"/>
            <a:chExt cx="3173171" cy="406400"/>
          </a:xfrm>
        </p:grpSpPr>
        <p:sp>
          <p:nvSpPr>
            <p:cNvPr id="3" name="Freeform 3"/>
            <p:cNvSpPr>
              <a:spLocks noGrp="1" noRot="1" noMove="1" noResize="1" noEditPoints="1" noAdjustHandles="1" noChangeArrowheads="1" noChangeShapeType="1"/>
            </p:cNvSpPr>
            <p:nvPr/>
          </p:nvSpPr>
          <p:spPr>
            <a:xfrm>
              <a:off x="0" y="0"/>
              <a:ext cx="3173170" cy="406400"/>
            </a:xfrm>
            <a:custGeom>
              <a:avLst/>
              <a:gdLst/>
              <a:ahLst/>
              <a:cxnLst/>
              <a:rect l="l" t="t" r="r" b="b"/>
              <a:pathLst>
                <a:path w="3173170" h="406400">
                  <a:moveTo>
                    <a:pt x="0" y="0"/>
                  </a:moveTo>
                  <a:lnTo>
                    <a:pt x="2969970" y="0"/>
                  </a:lnTo>
                  <a:lnTo>
                    <a:pt x="3173170" y="203200"/>
                  </a:lnTo>
                  <a:lnTo>
                    <a:pt x="2969970" y="406400"/>
                  </a:lnTo>
                  <a:lnTo>
                    <a:pt x="0" y="406400"/>
                  </a:lnTo>
                  <a:lnTo>
                    <a:pt x="203200" y="203200"/>
                  </a:lnTo>
                  <a:lnTo>
                    <a:pt x="0" y="0"/>
                  </a:lnTo>
                  <a:close/>
                </a:path>
              </a:pathLst>
            </a:custGeom>
            <a:solidFill>
              <a:srgbClr val="740F83"/>
            </a:solidFill>
          </p:spPr>
          <p:txBody>
            <a:bodyPr/>
            <a:lstStyle/>
            <a:p>
              <a:endParaRPr lang="en-US"/>
            </a:p>
          </p:txBody>
        </p:sp>
        <p:sp>
          <p:nvSpPr>
            <p:cNvPr id="4" name="TextBox 4"/>
            <p:cNvSpPr txBox="1">
              <a:spLocks noGrp="1" noRot="1" noMove="1" noResize="1" noEditPoints="1" noAdjustHandles="1" noChangeArrowheads="1" noChangeShapeType="1"/>
            </p:cNvSpPr>
            <p:nvPr/>
          </p:nvSpPr>
          <p:spPr>
            <a:xfrm>
              <a:off x="177800" y="-38100"/>
              <a:ext cx="2919171" cy="444500"/>
            </a:xfrm>
            <a:prstGeom prst="rect">
              <a:avLst/>
            </a:prstGeom>
          </p:spPr>
          <p:txBody>
            <a:bodyPr lIns="50800" tIns="50800" rIns="50800" bIns="50800" rtlCol="0" anchor="ctr"/>
            <a:lstStyle/>
            <a:p>
              <a:pPr algn="ctr">
                <a:lnSpc>
                  <a:spcPts val="2659"/>
                </a:lnSpc>
                <a:spcBef>
                  <a:spcPct val="0"/>
                </a:spcBef>
              </a:pPr>
              <a:endParaRPr/>
            </a:p>
          </p:txBody>
        </p:sp>
      </p:grpSp>
      <p:sp>
        <p:nvSpPr>
          <p:cNvPr id="5" name="Freeform 5"/>
          <p:cNvSpPr>
            <a:spLocks noGrp="1" noRot="1" noMove="1" noResize="1" noEditPoints="1" noAdjustHandles="1" noChangeArrowheads="1" noChangeShapeType="1"/>
          </p:cNvSpPr>
          <p:nvPr/>
        </p:nvSpPr>
        <p:spPr>
          <a:xfrm>
            <a:off x="14730904" y="148563"/>
            <a:ext cx="2152302" cy="666409"/>
          </a:xfrm>
          <a:custGeom>
            <a:avLst/>
            <a:gdLst/>
            <a:ahLst/>
            <a:cxnLst/>
            <a:rect l="l" t="t" r="r" b="b"/>
            <a:pathLst>
              <a:path w="2152302" h="666409">
                <a:moveTo>
                  <a:pt x="0" y="0"/>
                </a:moveTo>
                <a:lnTo>
                  <a:pt x="2152301" y="0"/>
                </a:lnTo>
                <a:lnTo>
                  <a:pt x="2152301" y="666409"/>
                </a:lnTo>
                <a:lnTo>
                  <a:pt x="0" y="666409"/>
                </a:lnTo>
                <a:lnTo>
                  <a:pt x="0" y="0"/>
                </a:lnTo>
                <a:close/>
              </a:path>
            </a:pathLst>
          </a:custGeom>
          <a:blipFill>
            <a:blip r:embed="rId2"/>
            <a:stretch>
              <a:fillRect/>
            </a:stretch>
          </a:blipFill>
        </p:spPr>
        <p:txBody>
          <a:bodyPr/>
          <a:lstStyle/>
          <a:p>
            <a:endParaRPr lang="en-US"/>
          </a:p>
        </p:txBody>
      </p:sp>
      <p:sp>
        <p:nvSpPr>
          <p:cNvPr id="6" name="Freeform 6"/>
          <p:cNvSpPr>
            <a:spLocks noGrp="1" noRot="1" noMove="1" noResize="1" noEditPoints="1" noAdjustHandles="1" noChangeArrowheads="1" noChangeShapeType="1"/>
          </p:cNvSpPr>
          <p:nvPr/>
        </p:nvSpPr>
        <p:spPr>
          <a:xfrm>
            <a:off x="16883205" y="148563"/>
            <a:ext cx="1069210" cy="676427"/>
          </a:xfrm>
          <a:custGeom>
            <a:avLst/>
            <a:gdLst/>
            <a:ahLst/>
            <a:cxnLst/>
            <a:rect l="l" t="t" r="r" b="b"/>
            <a:pathLst>
              <a:path w="1069210" h="676427">
                <a:moveTo>
                  <a:pt x="0" y="0"/>
                </a:moveTo>
                <a:lnTo>
                  <a:pt x="1069210" y="0"/>
                </a:lnTo>
                <a:lnTo>
                  <a:pt x="1069210" y="676427"/>
                </a:lnTo>
                <a:lnTo>
                  <a:pt x="0" y="676427"/>
                </a:lnTo>
                <a:lnTo>
                  <a:pt x="0" y="0"/>
                </a:lnTo>
                <a:close/>
              </a:path>
            </a:pathLst>
          </a:custGeom>
          <a:blipFill>
            <a:blip r:embed="rId3"/>
            <a:stretch>
              <a:fillRect/>
            </a:stretch>
          </a:blipFill>
        </p:spPr>
        <p:txBody>
          <a:bodyPr/>
          <a:lstStyle/>
          <a:p>
            <a:endParaRPr lang="en-US"/>
          </a:p>
        </p:txBody>
      </p:sp>
      <p:sp>
        <p:nvSpPr>
          <p:cNvPr id="7" name="Freeform 7"/>
          <p:cNvSpPr>
            <a:spLocks noGrp="1" noRot="1" noMove="1" noResize="1" noEditPoints="1" noAdjustHandles="1" noChangeArrowheads="1" noChangeShapeType="1"/>
          </p:cNvSpPr>
          <p:nvPr/>
        </p:nvSpPr>
        <p:spPr>
          <a:xfrm>
            <a:off x="3025329" y="1120701"/>
            <a:ext cx="12004646" cy="8781649"/>
          </a:xfrm>
          <a:custGeom>
            <a:avLst/>
            <a:gdLst/>
            <a:ahLst/>
            <a:cxnLst/>
            <a:rect l="l" t="t" r="r" b="b"/>
            <a:pathLst>
              <a:path w="12004646" h="8781649">
                <a:moveTo>
                  <a:pt x="0" y="0"/>
                </a:moveTo>
                <a:lnTo>
                  <a:pt x="12004646" y="0"/>
                </a:lnTo>
                <a:lnTo>
                  <a:pt x="12004646" y="8781649"/>
                </a:lnTo>
                <a:lnTo>
                  <a:pt x="0" y="8781649"/>
                </a:lnTo>
                <a:lnTo>
                  <a:pt x="0" y="0"/>
                </a:lnTo>
                <a:close/>
              </a:path>
            </a:pathLst>
          </a:custGeom>
          <a:blipFill>
            <a:blip r:embed="rId4"/>
            <a:stretch>
              <a:fillRect/>
            </a:stretch>
          </a:blipFill>
        </p:spPr>
        <p:txBody>
          <a:bodyPr/>
          <a:lstStyle/>
          <a:p>
            <a:endParaRPr lang="en-US"/>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a:grpSpLocks noGrp="1" noUngrp="1" noRot="1" noMove="1" noResize="1"/>
          </p:cNvGrpSpPr>
          <p:nvPr/>
        </p:nvGrpSpPr>
        <p:grpSpPr>
          <a:xfrm>
            <a:off x="10764714" y="0"/>
            <a:ext cx="7523286" cy="963536"/>
            <a:chOff x="0" y="0"/>
            <a:chExt cx="3173171" cy="406400"/>
          </a:xfrm>
        </p:grpSpPr>
        <p:sp>
          <p:nvSpPr>
            <p:cNvPr id="3" name="Freeform 3"/>
            <p:cNvSpPr>
              <a:spLocks noGrp="1" noRot="1" noMove="1" noResize="1" noEditPoints="1" noAdjustHandles="1" noChangeArrowheads="1" noChangeShapeType="1"/>
            </p:cNvSpPr>
            <p:nvPr/>
          </p:nvSpPr>
          <p:spPr>
            <a:xfrm>
              <a:off x="0" y="0"/>
              <a:ext cx="3173170" cy="406400"/>
            </a:xfrm>
            <a:custGeom>
              <a:avLst/>
              <a:gdLst/>
              <a:ahLst/>
              <a:cxnLst/>
              <a:rect l="l" t="t" r="r" b="b"/>
              <a:pathLst>
                <a:path w="3173170" h="406400">
                  <a:moveTo>
                    <a:pt x="0" y="0"/>
                  </a:moveTo>
                  <a:lnTo>
                    <a:pt x="2969970" y="0"/>
                  </a:lnTo>
                  <a:lnTo>
                    <a:pt x="3173170" y="203200"/>
                  </a:lnTo>
                  <a:lnTo>
                    <a:pt x="2969970" y="406400"/>
                  </a:lnTo>
                  <a:lnTo>
                    <a:pt x="0" y="406400"/>
                  </a:lnTo>
                  <a:lnTo>
                    <a:pt x="203200" y="203200"/>
                  </a:lnTo>
                  <a:lnTo>
                    <a:pt x="0" y="0"/>
                  </a:lnTo>
                  <a:close/>
                </a:path>
              </a:pathLst>
            </a:custGeom>
            <a:solidFill>
              <a:srgbClr val="740F83"/>
            </a:solidFill>
          </p:spPr>
          <p:txBody>
            <a:bodyPr/>
            <a:lstStyle/>
            <a:p>
              <a:endParaRPr lang="en-US"/>
            </a:p>
          </p:txBody>
        </p:sp>
        <p:sp>
          <p:nvSpPr>
            <p:cNvPr id="4" name="TextBox 4"/>
            <p:cNvSpPr txBox="1">
              <a:spLocks noGrp="1" noRot="1" noMove="1" noResize="1" noEditPoints="1" noAdjustHandles="1" noChangeArrowheads="1" noChangeShapeType="1"/>
            </p:cNvSpPr>
            <p:nvPr/>
          </p:nvSpPr>
          <p:spPr>
            <a:xfrm>
              <a:off x="177800" y="-38100"/>
              <a:ext cx="2919171" cy="444500"/>
            </a:xfrm>
            <a:prstGeom prst="rect">
              <a:avLst/>
            </a:prstGeom>
          </p:spPr>
          <p:txBody>
            <a:bodyPr lIns="50800" tIns="50800" rIns="50800" bIns="50800" rtlCol="0" anchor="ctr"/>
            <a:lstStyle/>
            <a:p>
              <a:pPr algn="ctr">
                <a:lnSpc>
                  <a:spcPts val="2659"/>
                </a:lnSpc>
                <a:spcBef>
                  <a:spcPct val="0"/>
                </a:spcBef>
              </a:pPr>
              <a:endParaRPr/>
            </a:p>
          </p:txBody>
        </p:sp>
      </p:grpSp>
      <p:sp>
        <p:nvSpPr>
          <p:cNvPr id="5" name="TextBox 5"/>
          <p:cNvSpPr txBox="1"/>
          <p:nvPr/>
        </p:nvSpPr>
        <p:spPr>
          <a:xfrm>
            <a:off x="303900" y="2676525"/>
            <a:ext cx="17680200" cy="6581775"/>
          </a:xfrm>
          <a:prstGeom prst="rect">
            <a:avLst/>
          </a:prstGeom>
        </p:spPr>
        <p:txBody>
          <a:bodyPr lIns="0" tIns="0" rIns="0" bIns="0" rtlCol="0" anchor="t">
            <a:spAutoFit/>
          </a:bodyPr>
          <a:lstStyle/>
          <a:p>
            <a:pPr>
              <a:lnSpc>
                <a:spcPts val="6720"/>
              </a:lnSpc>
            </a:pPr>
            <a:r>
              <a:rPr lang="en-US" sz="4800">
                <a:solidFill>
                  <a:srgbClr val="000000"/>
                </a:solidFill>
                <a:latin typeface="ITC Avant Garde Gothic Bold"/>
              </a:rPr>
              <a:t>Help: </a:t>
            </a:r>
          </a:p>
          <a:p>
            <a:pPr>
              <a:lnSpc>
                <a:spcPts val="1399"/>
              </a:lnSpc>
            </a:pPr>
            <a:endParaRPr lang="en-US" sz="4800">
              <a:solidFill>
                <a:srgbClr val="000000"/>
              </a:solidFill>
              <a:latin typeface="ITC Avant Garde Gothic Bold"/>
            </a:endParaRPr>
          </a:p>
          <a:p>
            <a:pPr algn="just">
              <a:lnSpc>
                <a:spcPts val="5880"/>
              </a:lnSpc>
            </a:pPr>
            <a:r>
              <a:rPr lang="en-US" sz="4200">
                <a:solidFill>
                  <a:srgbClr val="000000"/>
                </a:solidFill>
                <a:latin typeface="ITC Avant Garde Gothic"/>
              </a:rPr>
              <a:t>To make it easier or possible for somebody to do something by doing something for them or by giving them something that they need. Help often happens in the moment, not as a planned activity.</a:t>
            </a:r>
          </a:p>
          <a:p>
            <a:pPr algn="just">
              <a:lnSpc>
                <a:spcPts val="6720"/>
              </a:lnSpc>
            </a:pPr>
            <a:endParaRPr lang="en-US" sz="4200">
              <a:solidFill>
                <a:srgbClr val="000000"/>
              </a:solidFill>
              <a:latin typeface="ITC Avant Garde Gothic"/>
            </a:endParaRPr>
          </a:p>
          <a:p>
            <a:pPr>
              <a:lnSpc>
                <a:spcPts val="6720"/>
              </a:lnSpc>
            </a:pPr>
            <a:r>
              <a:rPr lang="en-US" sz="4800">
                <a:solidFill>
                  <a:srgbClr val="000000"/>
                </a:solidFill>
                <a:latin typeface="ITC Avant Garde Gothic Bold"/>
              </a:rPr>
              <a:t>Community Service: </a:t>
            </a:r>
          </a:p>
          <a:p>
            <a:pPr>
              <a:lnSpc>
                <a:spcPts val="1399"/>
              </a:lnSpc>
            </a:pPr>
            <a:endParaRPr lang="en-US" sz="4800">
              <a:solidFill>
                <a:srgbClr val="000000"/>
              </a:solidFill>
              <a:latin typeface="ITC Avant Garde Gothic Bold"/>
            </a:endParaRPr>
          </a:p>
          <a:p>
            <a:pPr>
              <a:lnSpc>
                <a:spcPts val="5880"/>
              </a:lnSpc>
            </a:pPr>
            <a:r>
              <a:rPr lang="en-US" sz="4200">
                <a:solidFill>
                  <a:srgbClr val="000000"/>
                </a:solidFill>
                <a:latin typeface="ITC Avant Garde Gothic"/>
              </a:rPr>
              <a:t>work helping people in the local community that somebody does without being paid. It is often organized and planned.</a:t>
            </a:r>
          </a:p>
        </p:txBody>
      </p:sp>
      <p:sp>
        <p:nvSpPr>
          <p:cNvPr id="6" name="Freeform 6"/>
          <p:cNvSpPr>
            <a:spLocks noGrp="1" noRot="1" noMove="1" noResize="1" noEditPoints="1" noAdjustHandles="1" noChangeArrowheads="1" noChangeShapeType="1"/>
          </p:cNvSpPr>
          <p:nvPr/>
        </p:nvSpPr>
        <p:spPr>
          <a:xfrm>
            <a:off x="14730904" y="148563"/>
            <a:ext cx="2152302" cy="666409"/>
          </a:xfrm>
          <a:custGeom>
            <a:avLst/>
            <a:gdLst/>
            <a:ahLst/>
            <a:cxnLst/>
            <a:rect l="l" t="t" r="r" b="b"/>
            <a:pathLst>
              <a:path w="2152302" h="666409">
                <a:moveTo>
                  <a:pt x="0" y="0"/>
                </a:moveTo>
                <a:lnTo>
                  <a:pt x="2152301" y="0"/>
                </a:lnTo>
                <a:lnTo>
                  <a:pt x="2152301" y="666409"/>
                </a:lnTo>
                <a:lnTo>
                  <a:pt x="0" y="666409"/>
                </a:lnTo>
                <a:lnTo>
                  <a:pt x="0" y="0"/>
                </a:lnTo>
                <a:close/>
              </a:path>
            </a:pathLst>
          </a:custGeom>
          <a:blipFill>
            <a:blip r:embed="rId2"/>
            <a:stretch>
              <a:fillRect/>
            </a:stretch>
          </a:blipFill>
        </p:spPr>
        <p:txBody>
          <a:bodyPr/>
          <a:lstStyle/>
          <a:p>
            <a:endParaRPr lang="en-US" dirty="0"/>
          </a:p>
        </p:txBody>
      </p:sp>
      <p:sp>
        <p:nvSpPr>
          <p:cNvPr id="7" name="Freeform 7"/>
          <p:cNvSpPr>
            <a:spLocks noGrp="1" noRot="1" noMove="1" noResize="1" noEditPoints="1" noAdjustHandles="1" noChangeArrowheads="1" noChangeShapeType="1"/>
          </p:cNvSpPr>
          <p:nvPr/>
        </p:nvSpPr>
        <p:spPr>
          <a:xfrm>
            <a:off x="16883205" y="148563"/>
            <a:ext cx="1069210" cy="676427"/>
          </a:xfrm>
          <a:custGeom>
            <a:avLst/>
            <a:gdLst/>
            <a:ahLst/>
            <a:cxnLst/>
            <a:rect l="l" t="t" r="r" b="b"/>
            <a:pathLst>
              <a:path w="1069210" h="676427">
                <a:moveTo>
                  <a:pt x="0" y="0"/>
                </a:moveTo>
                <a:lnTo>
                  <a:pt x="1069210" y="0"/>
                </a:lnTo>
                <a:lnTo>
                  <a:pt x="1069210" y="676427"/>
                </a:lnTo>
                <a:lnTo>
                  <a:pt x="0" y="676427"/>
                </a:lnTo>
                <a:lnTo>
                  <a:pt x="0" y="0"/>
                </a:lnTo>
                <a:close/>
              </a:path>
            </a:pathLst>
          </a:custGeom>
          <a:blipFill>
            <a:blip r:embed="rId3"/>
            <a:stretch>
              <a:fillRect/>
            </a:stretch>
          </a:blipFill>
        </p:spPr>
        <p:txBody>
          <a:bodyPr/>
          <a:lstStyle/>
          <a:p>
            <a:endParaRPr lang="en-US"/>
          </a:p>
        </p:txBody>
      </p:sp>
      <p:sp>
        <p:nvSpPr>
          <p:cNvPr id="8" name="Freeform 8"/>
          <p:cNvSpPr/>
          <p:nvPr/>
        </p:nvSpPr>
        <p:spPr>
          <a:xfrm>
            <a:off x="0" y="0"/>
            <a:ext cx="1691913" cy="1546749"/>
          </a:xfrm>
          <a:custGeom>
            <a:avLst/>
            <a:gdLst/>
            <a:ahLst/>
            <a:cxnLst/>
            <a:rect l="l" t="t" r="r" b="b"/>
            <a:pathLst>
              <a:path w="1996713" h="1907701">
                <a:moveTo>
                  <a:pt x="0" y="0"/>
                </a:moveTo>
                <a:lnTo>
                  <a:pt x="1996714" y="0"/>
                </a:lnTo>
                <a:lnTo>
                  <a:pt x="1996714" y="1907701"/>
                </a:lnTo>
                <a:lnTo>
                  <a:pt x="0" y="1907701"/>
                </a:lnTo>
                <a:lnTo>
                  <a:pt x="0" y="0"/>
                </a:lnTo>
                <a:close/>
              </a:path>
            </a:pathLst>
          </a:custGeom>
          <a:blipFill>
            <a:blip r:embed="rId4"/>
            <a:stretch>
              <a:fillRect l="-18016" t="-23336" r="1"/>
            </a:stretch>
          </a:blipFill>
        </p:spPr>
        <p:txBody>
          <a:bodyPr/>
          <a:lstStyle/>
          <a:p>
            <a:endParaRPr lang="en-US"/>
          </a:p>
        </p:txBody>
      </p:sp>
      <p:sp>
        <p:nvSpPr>
          <p:cNvPr id="9" name="TextBox 9"/>
          <p:cNvSpPr txBox="1"/>
          <p:nvPr/>
        </p:nvSpPr>
        <p:spPr>
          <a:xfrm>
            <a:off x="1257276" y="510343"/>
            <a:ext cx="9144000" cy="1754173"/>
          </a:xfrm>
          <a:prstGeom prst="rect">
            <a:avLst/>
          </a:prstGeom>
        </p:spPr>
        <p:txBody>
          <a:bodyPr lIns="0" tIns="0" rIns="0" bIns="0" rtlCol="0" anchor="t">
            <a:spAutoFit/>
          </a:bodyPr>
          <a:lstStyle/>
          <a:p>
            <a:pPr>
              <a:lnSpc>
                <a:spcPts val="6884"/>
              </a:lnSpc>
            </a:pPr>
            <a:r>
              <a:rPr lang="en-US" sz="5934">
                <a:solidFill>
                  <a:srgbClr val="FB5806"/>
                </a:solidFill>
                <a:latin typeface="ITC Avant Garde Gothic Bold"/>
              </a:rPr>
              <a:t>HELPING VS. COMMUNITY SERVICE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a:grpSpLocks noGrp="1" noUngrp="1" noRot="1" noMove="1" noResize="1"/>
          </p:cNvGrpSpPr>
          <p:nvPr/>
        </p:nvGrpSpPr>
        <p:grpSpPr>
          <a:xfrm>
            <a:off x="10764714" y="0"/>
            <a:ext cx="7523286" cy="963536"/>
            <a:chOff x="0" y="0"/>
            <a:chExt cx="3173171" cy="406400"/>
          </a:xfrm>
        </p:grpSpPr>
        <p:sp>
          <p:nvSpPr>
            <p:cNvPr id="3" name="Freeform 3"/>
            <p:cNvSpPr>
              <a:spLocks noGrp="1" noRot="1" noMove="1" noResize="1" noEditPoints="1" noAdjustHandles="1" noChangeArrowheads="1" noChangeShapeType="1"/>
            </p:cNvSpPr>
            <p:nvPr/>
          </p:nvSpPr>
          <p:spPr>
            <a:xfrm>
              <a:off x="0" y="0"/>
              <a:ext cx="3173170" cy="406400"/>
            </a:xfrm>
            <a:custGeom>
              <a:avLst/>
              <a:gdLst/>
              <a:ahLst/>
              <a:cxnLst/>
              <a:rect l="l" t="t" r="r" b="b"/>
              <a:pathLst>
                <a:path w="3173170" h="406400">
                  <a:moveTo>
                    <a:pt x="0" y="0"/>
                  </a:moveTo>
                  <a:lnTo>
                    <a:pt x="2969970" y="0"/>
                  </a:lnTo>
                  <a:lnTo>
                    <a:pt x="3173170" y="203200"/>
                  </a:lnTo>
                  <a:lnTo>
                    <a:pt x="2969970" y="406400"/>
                  </a:lnTo>
                  <a:lnTo>
                    <a:pt x="0" y="406400"/>
                  </a:lnTo>
                  <a:lnTo>
                    <a:pt x="203200" y="203200"/>
                  </a:lnTo>
                  <a:lnTo>
                    <a:pt x="0" y="0"/>
                  </a:lnTo>
                  <a:close/>
                </a:path>
              </a:pathLst>
            </a:custGeom>
            <a:solidFill>
              <a:srgbClr val="740F83"/>
            </a:solidFill>
          </p:spPr>
          <p:txBody>
            <a:bodyPr/>
            <a:lstStyle/>
            <a:p>
              <a:endParaRPr lang="en-US"/>
            </a:p>
          </p:txBody>
        </p:sp>
        <p:sp>
          <p:nvSpPr>
            <p:cNvPr id="4" name="TextBox 4"/>
            <p:cNvSpPr txBox="1">
              <a:spLocks noGrp="1" noRot="1" noMove="1" noResize="1" noEditPoints="1" noAdjustHandles="1" noChangeArrowheads="1" noChangeShapeType="1"/>
            </p:cNvSpPr>
            <p:nvPr/>
          </p:nvSpPr>
          <p:spPr>
            <a:xfrm>
              <a:off x="177800" y="-38100"/>
              <a:ext cx="2919171" cy="444500"/>
            </a:xfrm>
            <a:prstGeom prst="rect">
              <a:avLst/>
            </a:prstGeom>
          </p:spPr>
          <p:txBody>
            <a:bodyPr lIns="50800" tIns="50800" rIns="50800" bIns="50800" rtlCol="0" anchor="ctr"/>
            <a:lstStyle/>
            <a:p>
              <a:pPr algn="ctr">
                <a:lnSpc>
                  <a:spcPts val="2659"/>
                </a:lnSpc>
                <a:spcBef>
                  <a:spcPct val="0"/>
                </a:spcBef>
              </a:pPr>
              <a:endParaRPr/>
            </a:p>
          </p:txBody>
        </p:sp>
      </p:grpSp>
      <p:sp>
        <p:nvSpPr>
          <p:cNvPr id="5" name="Freeform 5"/>
          <p:cNvSpPr/>
          <p:nvPr/>
        </p:nvSpPr>
        <p:spPr>
          <a:xfrm rot="2572719">
            <a:off x="5433860" y="381865"/>
            <a:ext cx="4037647" cy="4114800"/>
          </a:xfrm>
          <a:custGeom>
            <a:avLst/>
            <a:gdLst/>
            <a:ahLst/>
            <a:cxnLst/>
            <a:rect l="l" t="t" r="r" b="b"/>
            <a:pathLst>
              <a:path w="4037647" h="4114800">
                <a:moveTo>
                  <a:pt x="0" y="0"/>
                </a:moveTo>
                <a:lnTo>
                  <a:pt x="4037648" y="0"/>
                </a:lnTo>
                <a:lnTo>
                  <a:pt x="4037648" y="4114800"/>
                </a:lnTo>
                <a:lnTo>
                  <a:pt x="0" y="4114800"/>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6" name="Freeform 6"/>
          <p:cNvSpPr>
            <a:spLocks noGrp="1" noRot="1" noMove="1" noResize="1" noEditPoints="1" noAdjustHandles="1" noChangeArrowheads="1" noChangeShapeType="1"/>
          </p:cNvSpPr>
          <p:nvPr/>
        </p:nvSpPr>
        <p:spPr>
          <a:xfrm>
            <a:off x="14730904" y="148563"/>
            <a:ext cx="2152302" cy="666409"/>
          </a:xfrm>
          <a:custGeom>
            <a:avLst/>
            <a:gdLst/>
            <a:ahLst/>
            <a:cxnLst/>
            <a:rect l="l" t="t" r="r" b="b"/>
            <a:pathLst>
              <a:path w="2152302" h="666409">
                <a:moveTo>
                  <a:pt x="0" y="0"/>
                </a:moveTo>
                <a:lnTo>
                  <a:pt x="2152301" y="0"/>
                </a:lnTo>
                <a:lnTo>
                  <a:pt x="2152301" y="666409"/>
                </a:lnTo>
                <a:lnTo>
                  <a:pt x="0" y="666409"/>
                </a:lnTo>
                <a:lnTo>
                  <a:pt x="0" y="0"/>
                </a:lnTo>
                <a:close/>
              </a:path>
            </a:pathLst>
          </a:custGeom>
          <a:blipFill>
            <a:blip r:embed="rId3"/>
            <a:stretch>
              <a:fillRect/>
            </a:stretch>
          </a:blipFill>
        </p:spPr>
        <p:txBody>
          <a:bodyPr/>
          <a:lstStyle/>
          <a:p>
            <a:endParaRPr lang="en-US"/>
          </a:p>
        </p:txBody>
      </p:sp>
      <p:sp>
        <p:nvSpPr>
          <p:cNvPr id="7" name="Freeform 7"/>
          <p:cNvSpPr>
            <a:spLocks noGrp="1" noRot="1" noMove="1" noResize="1" noEditPoints="1" noAdjustHandles="1" noChangeArrowheads="1" noChangeShapeType="1"/>
          </p:cNvSpPr>
          <p:nvPr/>
        </p:nvSpPr>
        <p:spPr>
          <a:xfrm>
            <a:off x="16883205" y="148563"/>
            <a:ext cx="1069210" cy="676427"/>
          </a:xfrm>
          <a:custGeom>
            <a:avLst/>
            <a:gdLst/>
            <a:ahLst/>
            <a:cxnLst/>
            <a:rect l="l" t="t" r="r" b="b"/>
            <a:pathLst>
              <a:path w="1069210" h="676427">
                <a:moveTo>
                  <a:pt x="0" y="0"/>
                </a:moveTo>
                <a:lnTo>
                  <a:pt x="1069210" y="0"/>
                </a:lnTo>
                <a:lnTo>
                  <a:pt x="1069210" y="676427"/>
                </a:lnTo>
                <a:lnTo>
                  <a:pt x="0" y="676427"/>
                </a:lnTo>
                <a:lnTo>
                  <a:pt x="0" y="0"/>
                </a:lnTo>
                <a:close/>
              </a:path>
            </a:pathLst>
          </a:custGeom>
          <a:blipFill>
            <a:blip r:embed="rId4"/>
            <a:stretch>
              <a:fillRect/>
            </a:stretch>
          </a:blipFill>
        </p:spPr>
        <p:txBody>
          <a:bodyPr/>
          <a:lstStyle/>
          <a:p>
            <a:endParaRPr lang="en-US"/>
          </a:p>
        </p:txBody>
      </p:sp>
      <p:sp>
        <p:nvSpPr>
          <p:cNvPr id="8" name="Freeform 8"/>
          <p:cNvSpPr>
            <a:spLocks noGrp="1" noRot="1" noMove="1" noResize="1" noEditPoints="1" noAdjustHandles="1" noChangeArrowheads="1" noChangeShapeType="1"/>
          </p:cNvSpPr>
          <p:nvPr/>
        </p:nvSpPr>
        <p:spPr>
          <a:xfrm>
            <a:off x="0" y="-9893"/>
            <a:ext cx="1028700" cy="824865"/>
          </a:xfrm>
          <a:custGeom>
            <a:avLst/>
            <a:gdLst/>
            <a:ahLst/>
            <a:cxnLst/>
            <a:rect l="l" t="t" r="r" b="b"/>
            <a:pathLst>
              <a:path w="1566679" h="1496837">
                <a:moveTo>
                  <a:pt x="0" y="0"/>
                </a:moveTo>
                <a:lnTo>
                  <a:pt x="1566679" y="0"/>
                </a:lnTo>
                <a:lnTo>
                  <a:pt x="1566679" y="1496837"/>
                </a:lnTo>
                <a:lnTo>
                  <a:pt x="0" y="1496837"/>
                </a:lnTo>
                <a:lnTo>
                  <a:pt x="0" y="0"/>
                </a:lnTo>
                <a:close/>
              </a:path>
            </a:pathLst>
          </a:custGeom>
          <a:blipFill>
            <a:blip r:embed="rId5"/>
            <a:stretch>
              <a:fillRect l="-52298" t="-81464" r="1"/>
            </a:stretch>
          </a:blipFill>
        </p:spPr>
        <p:txBody>
          <a:bodyPr/>
          <a:lstStyle/>
          <a:p>
            <a:endParaRPr lang="en-US"/>
          </a:p>
        </p:txBody>
      </p:sp>
      <p:sp>
        <p:nvSpPr>
          <p:cNvPr id="9" name="Freeform 9"/>
          <p:cNvSpPr/>
          <p:nvPr/>
        </p:nvSpPr>
        <p:spPr>
          <a:xfrm>
            <a:off x="2835775" y="3362664"/>
            <a:ext cx="6493882" cy="6676459"/>
          </a:xfrm>
          <a:custGeom>
            <a:avLst/>
            <a:gdLst/>
            <a:ahLst/>
            <a:cxnLst/>
            <a:rect l="l" t="t" r="r" b="b"/>
            <a:pathLst>
              <a:path w="6493882" h="6676458">
                <a:moveTo>
                  <a:pt x="0" y="0"/>
                </a:moveTo>
                <a:lnTo>
                  <a:pt x="6493882" y="0"/>
                </a:lnTo>
                <a:lnTo>
                  <a:pt x="6493882" y="6676458"/>
                </a:lnTo>
                <a:lnTo>
                  <a:pt x="0" y="6676458"/>
                </a:lnTo>
                <a:lnTo>
                  <a:pt x="0" y="0"/>
                </a:lnTo>
                <a:close/>
              </a:path>
            </a:pathLst>
          </a:custGeom>
          <a:blipFill>
            <a:blip r:embed="rId6"/>
            <a:stretch>
              <a:fillRect r="-110124"/>
            </a:stretch>
          </a:blipFill>
        </p:spPr>
        <p:txBody>
          <a:bodyPr/>
          <a:lstStyle/>
          <a:p>
            <a:endParaRPr lang="en-US"/>
          </a:p>
        </p:txBody>
      </p:sp>
      <p:sp>
        <p:nvSpPr>
          <p:cNvPr id="10" name="TextBox 10"/>
          <p:cNvSpPr txBox="1"/>
          <p:nvPr/>
        </p:nvSpPr>
        <p:spPr>
          <a:xfrm>
            <a:off x="1028700" y="2064115"/>
            <a:ext cx="3378545" cy="887095"/>
          </a:xfrm>
          <a:prstGeom prst="rect">
            <a:avLst/>
          </a:prstGeom>
        </p:spPr>
        <p:txBody>
          <a:bodyPr wrap="square" lIns="0" tIns="0" rIns="0" bIns="0" rtlCol="0" anchor="t">
            <a:spAutoFit/>
          </a:bodyPr>
          <a:lstStyle/>
          <a:p>
            <a:pPr algn="ctr">
              <a:lnSpc>
                <a:spcPts val="7279"/>
              </a:lnSpc>
            </a:pPr>
            <a:r>
              <a:rPr lang="en-US" sz="5199" dirty="0">
                <a:solidFill>
                  <a:srgbClr val="FB5806"/>
                </a:solidFill>
                <a:latin typeface="ITC Avant Garde Gothic Bold"/>
              </a:rPr>
              <a:t>HELPING</a:t>
            </a:r>
          </a:p>
        </p:txBody>
      </p:sp>
      <p:sp>
        <p:nvSpPr>
          <p:cNvPr id="11" name="TextBox 11"/>
          <p:cNvSpPr txBox="1"/>
          <p:nvPr/>
        </p:nvSpPr>
        <p:spPr>
          <a:xfrm>
            <a:off x="10925014" y="2064115"/>
            <a:ext cx="7202686" cy="887095"/>
          </a:xfrm>
          <a:prstGeom prst="rect">
            <a:avLst/>
          </a:prstGeom>
        </p:spPr>
        <p:txBody>
          <a:bodyPr lIns="0" tIns="0" rIns="0" bIns="0" rtlCol="0" anchor="t">
            <a:spAutoFit/>
          </a:bodyPr>
          <a:lstStyle/>
          <a:p>
            <a:pPr algn="ctr">
              <a:lnSpc>
                <a:spcPts val="7279"/>
              </a:lnSpc>
            </a:pPr>
            <a:r>
              <a:rPr lang="en-US" sz="5199">
                <a:solidFill>
                  <a:srgbClr val="FB5806"/>
                </a:solidFill>
                <a:latin typeface="ITC Avant Garde Gothic Bold"/>
              </a:rPr>
              <a:t>COMMUNITY SERVICE</a:t>
            </a:r>
          </a:p>
        </p:txBody>
      </p:sp>
      <p:sp>
        <p:nvSpPr>
          <p:cNvPr id="12" name="TextBox 12"/>
          <p:cNvSpPr txBox="1">
            <a:spLocks noGrp="1" noRot="1" noMove="1" noResize="1" noEditPoints="1" noAdjustHandles="1" noChangeArrowheads="1" noChangeShapeType="1"/>
          </p:cNvSpPr>
          <p:nvPr/>
        </p:nvSpPr>
        <p:spPr>
          <a:xfrm>
            <a:off x="245360" y="164402"/>
            <a:ext cx="6262070" cy="570865"/>
          </a:xfrm>
          <a:prstGeom prst="rect">
            <a:avLst/>
          </a:prstGeom>
        </p:spPr>
        <p:txBody>
          <a:bodyPr wrap="square" lIns="0" tIns="0" rIns="0" bIns="0" rtlCol="0" anchor="t">
            <a:spAutoFit/>
          </a:bodyPr>
          <a:lstStyle/>
          <a:p>
            <a:pPr marL="0" lvl="0" indent="0" algn="ctr">
              <a:lnSpc>
                <a:spcPts val="4759"/>
              </a:lnSpc>
              <a:spcBef>
                <a:spcPct val="0"/>
              </a:spcBef>
            </a:pPr>
            <a:r>
              <a:rPr lang="en-US" sz="3399" u="none" strike="noStrike" dirty="0">
                <a:solidFill>
                  <a:srgbClr val="700086"/>
                </a:solidFill>
                <a:latin typeface="ITC Avant Garde Gothic Bold"/>
              </a:rPr>
              <a:t>Kindergarten/1st grade</a:t>
            </a:r>
          </a:p>
        </p:txBody>
      </p:sp>
      <p:sp>
        <p:nvSpPr>
          <p:cNvPr id="13" name="TextBox 13"/>
          <p:cNvSpPr txBox="1">
            <a:spLocks noGrp="1" noRot="1" noMove="1" noResize="1" noEditPoints="1" noAdjustHandles="1" noChangeArrowheads="1" noChangeShapeType="1"/>
          </p:cNvSpPr>
          <p:nvPr/>
        </p:nvSpPr>
        <p:spPr>
          <a:xfrm>
            <a:off x="527372" y="691000"/>
            <a:ext cx="11959014" cy="824865"/>
          </a:xfrm>
          <a:prstGeom prst="rect">
            <a:avLst/>
          </a:prstGeom>
        </p:spPr>
        <p:txBody>
          <a:bodyPr lIns="0" tIns="0" rIns="0" bIns="0" rtlCol="0" anchor="t">
            <a:spAutoFit/>
          </a:bodyPr>
          <a:lstStyle/>
          <a:p>
            <a:pPr>
              <a:lnSpc>
                <a:spcPts val="3359"/>
              </a:lnSpc>
            </a:pPr>
            <a:r>
              <a:rPr lang="en-US" sz="2400" dirty="0">
                <a:solidFill>
                  <a:srgbClr val="000000"/>
                </a:solidFill>
                <a:latin typeface="ITC Avant Garde Gothic"/>
              </a:rPr>
              <a:t>Safely move to the left side of the room if the example is “helping,”</a:t>
            </a:r>
          </a:p>
          <a:p>
            <a:pPr>
              <a:lnSpc>
                <a:spcPts val="3359"/>
              </a:lnSpc>
            </a:pPr>
            <a:r>
              <a:rPr lang="en-US" sz="2400" dirty="0">
                <a:solidFill>
                  <a:srgbClr val="000000"/>
                </a:solidFill>
                <a:latin typeface="ITC Avant Garde Gothic"/>
              </a:rPr>
              <a:t>safely move to the right side of the room if the example is “community service.”</a:t>
            </a:r>
          </a:p>
        </p:txBody>
      </p:sp>
      <p:sp>
        <p:nvSpPr>
          <p:cNvPr id="14" name="Freeform 14"/>
          <p:cNvSpPr/>
          <p:nvPr/>
        </p:nvSpPr>
        <p:spPr>
          <a:xfrm>
            <a:off x="9697255" y="3362665"/>
            <a:ext cx="7185950" cy="6676458"/>
          </a:xfrm>
          <a:custGeom>
            <a:avLst/>
            <a:gdLst/>
            <a:ahLst/>
            <a:cxnLst/>
            <a:rect l="l" t="t" r="r" b="b"/>
            <a:pathLst>
              <a:path w="7185950" h="6676458">
                <a:moveTo>
                  <a:pt x="0" y="0"/>
                </a:moveTo>
                <a:lnTo>
                  <a:pt x="7185950" y="0"/>
                </a:lnTo>
                <a:lnTo>
                  <a:pt x="7185950" y="6676458"/>
                </a:lnTo>
                <a:lnTo>
                  <a:pt x="0" y="6676458"/>
                </a:lnTo>
                <a:lnTo>
                  <a:pt x="0" y="0"/>
                </a:lnTo>
                <a:close/>
              </a:path>
            </a:pathLst>
          </a:custGeom>
          <a:blipFill>
            <a:blip r:embed="rId6"/>
            <a:stretch>
              <a:fillRect l="-89887"/>
            </a:stretch>
          </a:blipFill>
        </p:spPr>
        <p:txBody>
          <a:bodyPr/>
          <a:lstStyle/>
          <a:p>
            <a:endParaRPr lang="en-US"/>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4661069" y="0"/>
            <a:ext cx="7855811" cy="10323449"/>
          </a:xfrm>
          <a:custGeom>
            <a:avLst/>
            <a:gdLst/>
            <a:ahLst/>
            <a:cxnLst/>
            <a:rect l="l" t="t" r="r" b="b"/>
            <a:pathLst>
              <a:path w="7855811" h="10323449">
                <a:moveTo>
                  <a:pt x="0" y="0"/>
                </a:moveTo>
                <a:lnTo>
                  <a:pt x="7855811" y="0"/>
                </a:lnTo>
                <a:lnTo>
                  <a:pt x="7855811" y="10323449"/>
                </a:lnTo>
                <a:lnTo>
                  <a:pt x="0" y="10323449"/>
                </a:lnTo>
                <a:lnTo>
                  <a:pt x="0" y="0"/>
                </a:lnTo>
                <a:close/>
              </a:path>
            </a:pathLst>
          </a:custGeom>
          <a:blipFill>
            <a:blip r:embed="rId2"/>
            <a:stretch>
              <a:fillRect l="-2710" r="-1580"/>
            </a:stretch>
          </a:blipFill>
        </p:spPr>
        <p:txBody>
          <a:bodyPr/>
          <a:lstStyle/>
          <a:p>
            <a:endParaRPr lang="en-US"/>
          </a:p>
        </p:txBody>
      </p:sp>
      <p:grpSp>
        <p:nvGrpSpPr>
          <p:cNvPr id="3" name="Group 3"/>
          <p:cNvGrpSpPr>
            <a:grpSpLocks noGrp="1" noUngrp="1" noRot="1" noMove="1" noResize="1"/>
          </p:cNvGrpSpPr>
          <p:nvPr/>
        </p:nvGrpSpPr>
        <p:grpSpPr>
          <a:xfrm>
            <a:off x="13132809" y="0"/>
            <a:ext cx="5155192" cy="963536"/>
            <a:chOff x="0" y="0"/>
            <a:chExt cx="1706469" cy="406400"/>
          </a:xfrm>
        </p:grpSpPr>
        <p:sp>
          <p:nvSpPr>
            <p:cNvPr id="4" name="Freeform 4"/>
            <p:cNvSpPr>
              <a:spLocks noGrp="1" noRot="1" noMove="1" noResize="1" noEditPoints="1" noAdjustHandles="1" noChangeArrowheads="1" noChangeShapeType="1"/>
            </p:cNvSpPr>
            <p:nvPr/>
          </p:nvSpPr>
          <p:spPr>
            <a:xfrm>
              <a:off x="0" y="0"/>
              <a:ext cx="1706469" cy="406400"/>
            </a:xfrm>
            <a:custGeom>
              <a:avLst/>
              <a:gdLst/>
              <a:ahLst/>
              <a:cxnLst/>
              <a:rect l="l" t="t" r="r" b="b"/>
              <a:pathLst>
                <a:path w="1706469" h="406400">
                  <a:moveTo>
                    <a:pt x="0" y="0"/>
                  </a:moveTo>
                  <a:lnTo>
                    <a:pt x="1503269" y="0"/>
                  </a:lnTo>
                  <a:lnTo>
                    <a:pt x="1706469" y="203200"/>
                  </a:lnTo>
                  <a:lnTo>
                    <a:pt x="1503269" y="406400"/>
                  </a:lnTo>
                  <a:lnTo>
                    <a:pt x="0" y="406400"/>
                  </a:lnTo>
                  <a:lnTo>
                    <a:pt x="203200" y="203200"/>
                  </a:lnTo>
                  <a:lnTo>
                    <a:pt x="0" y="0"/>
                  </a:lnTo>
                  <a:close/>
                </a:path>
              </a:pathLst>
            </a:custGeom>
            <a:solidFill>
              <a:srgbClr val="740F83"/>
            </a:solidFill>
          </p:spPr>
          <p:txBody>
            <a:bodyPr/>
            <a:lstStyle/>
            <a:p>
              <a:endParaRPr lang="en-US"/>
            </a:p>
          </p:txBody>
        </p:sp>
        <p:sp>
          <p:nvSpPr>
            <p:cNvPr id="5" name="TextBox 5"/>
            <p:cNvSpPr txBox="1">
              <a:spLocks noGrp="1" noRot="1" noMove="1" noResize="1" noEditPoints="1" noAdjustHandles="1" noChangeArrowheads="1" noChangeShapeType="1"/>
            </p:cNvSpPr>
            <p:nvPr/>
          </p:nvSpPr>
          <p:spPr>
            <a:xfrm>
              <a:off x="177800" y="-38100"/>
              <a:ext cx="1452469" cy="444500"/>
            </a:xfrm>
            <a:prstGeom prst="rect">
              <a:avLst/>
            </a:prstGeom>
          </p:spPr>
          <p:txBody>
            <a:bodyPr lIns="50800" tIns="50800" rIns="50800" bIns="50800" rtlCol="0" anchor="ctr"/>
            <a:lstStyle/>
            <a:p>
              <a:pPr algn="ctr">
                <a:lnSpc>
                  <a:spcPts val="2659"/>
                </a:lnSpc>
                <a:spcBef>
                  <a:spcPct val="0"/>
                </a:spcBef>
              </a:pPr>
              <a:endParaRPr/>
            </a:p>
          </p:txBody>
        </p:sp>
      </p:grpSp>
      <p:sp>
        <p:nvSpPr>
          <p:cNvPr id="6" name="Freeform 6"/>
          <p:cNvSpPr>
            <a:spLocks noGrp="1" noRot="1" noMove="1" noResize="1" noEditPoints="1" noAdjustHandles="1" noChangeArrowheads="1" noChangeShapeType="1"/>
          </p:cNvSpPr>
          <p:nvPr/>
        </p:nvSpPr>
        <p:spPr>
          <a:xfrm>
            <a:off x="14730904" y="148563"/>
            <a:ext cx="2152302" cy="666409"/>
          </a:xfrm>
          <a:custGeom>
            <a:avLst/>
            <a:gdLst/>
            <a:ahLst/>
            <a:cxnLst/>
            <a:rect l="l" t="t" r="r" b="b"/>
            <a:pathLst>
              <a:path w="2152302" h="666409">
                <a:moveTo>
                  <a:pt x="0" y="0"/>
                </a:moveTo>
                <a:lnTo>
                  <a:pt x="2152301" y="0"/>
                </a:lnTo>
                <a:lnTo>
                  <a:pt x="2152301" y="666409"/>
                </a:lnTo>
                <a:lnTo>
                  <a:pt x="0" y="666409"/>
                </a:lnTo>
                <a:lnTo>
                  <a:pt x="0" y="0"/>
                </a:lnTo>
                <a:close/>
              </a:path>
            </a:pathLst>
          </a:custGeom>
          <a:blipFill>
            <a:blip r:embed="rId3"/>
            <a:stretch>
              <a:fillRect/>
            </a:stretch>
          </a:blipFill>
        </p:spPr>
        <p:txBody>
          <a:bodyPr/>
          <a:lstStyle/>
          <a:p>
            <a:endParaRPr lang="en-US"/>
          </a:p>
        </p:txBody>
      </p:sp>
      <p:sp>
        <p:nvSpPr>
          <p:cNvPr id="7" name="Freeform 7"/>
          <p:cNvSpPr>
            <a:spLocks noGrp="1" noRot="1" noMove="1" noResize="1" noEditPoints="1" noAdjustHandles="1" noChangeArrowheads="1" noChangeShapeType="1"/>
          </p:cNvSpPr>
          <p:nvPr/>
        </p:nvSpPr>
        <p:spPr>
          <a:xfrm>
            <a:off x="16883205" y="148563"/>
            <a:ext cx="1069210" cy="676427"/>
          </a:xfrm>
          <a:custGeom>
            <a:avLst/>
            <a:gdLst/>
            <a:ahLst/>
            <a:cxnLst/>
            <a:rect l="l" t="t" r="r" b="b"/>
            <a:pathLst>
              <a:path w="1069210" h="676427">
                <a:moveTo>
                  <a:pt x="0" y="0"/>
                </a:moveTo>
                <a:lnTo>
                  <a:pt x="1069210" y="0"/>
                </a:lnTo>
                <a:lnTo>
                  <a:pt x="1069210" y="676427"/>
                </a:lnTo>
                <a:lnTo>
                  <a:pt x="0" y="676427"/>
                </a:lnTo>
                <a:lnTo>
                  <a:pt x="0" y="0"/>
                </a:lnTo>
                <a:close/>
              </a:path>
            </a:pathLst>
          </a:custGeom>
          <a:blipFill>
            <a:blip r:embed="rId4"/>
            <a:stretch>
              <a:fillRect/>
            </a:stretch>
          </a:blipFill>
        </p:spPr>
        <p:txBody>
          <a:bodyPr/>
          <a:lstStyle/>
          <a:p>
            <a:endParaRPr lang="en-US"/>
          </a:p>
        </p:txBody>
      </p:sp>
      <p:sp>
        <p:nvSpPr>
          <p:cNvPr id="8" name="Freeform 8"/>
          <p:cNvSpPr/>
          <p:nvPr/>
        </p:nvSpPr>
        <p:spPr>
          <a:xfrm>
            <a:off x="0" y="0"/>
            <a:ext cx="1028700" cy="814972"/>
          </a:xfrm>
          <a:custGeom>
            <a:avLst/>
            <a:gdLst/>
            <a:ahLst/>
            <a:cxnLst/>
            <a:rect l="l" t="t" r="r" b="b"/>
            <a:pathLst>
              <a:path w="1566679" h="1496837">
                <a:moveTo>
                  <a:pt x="0" y="0"/>
                </a:moveTo>
                <a:lnTo>
                  <a:pt x="1566679" y="0"/>
                </a:lnTo>
                <a:lnTo>
                  <a:pt x="1566679" y="1496837"/>
                </a:lnTo>
                <a:lnTo>
                  <a:pt x="0" y="1496837"/>
                </a:lnTo>
                <a:lnTo>
                  <a:pt x="0" y="0"/>
                </a:lnTo>
                <a:close/>
              </a:path>
            </a:pathLst>
          </a:custGeom>
          <a:blipFill>
            <a:blip r:embed="rId5"/>
            <a:stretch>
              <a:fillRect l="-52298" t="-83667" r="1"/>
            </a:stretch>
          </a:blipFill>
        </p:spPr>
        <p:txBody>
          <a:bodyPr/>
          <a:lstStyle/>
          <a:p>
            <a:endParaRPr lang="en-US"/>
          </a:p>
        </p:txBody>
      </p:sp>
      <p:sp>
        <p:nvSpPr>
          <p:cNvPr id="9" name="TextBox 9"/>
          <p:cNvSpPr txBox="1">
            <a:spLocks noGrp="1" noRot="1" noMove="1" noResize="1" noEditPoints="1" noAdjustHandles="1" noChangeArrowheads="1" noChangeShapeType="1"/>
          </p:cNvSpPr>
          <p:nvPr/>
        </p:nvSpPr>
        <p:spPr>
          <a:xfrm>
            <a:off x="749342" y="172769"/>
            <a:ext cx="3295799" cy="570865"/>
          </a:xfrm>
          <a:prstGeom prst="rect">
            <a:avLst/>
          </a:prstGeom>
        </p:spPr>
        <p:txBody>
          <a:bodyPr lIns="0" tIns="0" rIns="0" bIns="0" rtlCol="0" anchor="t">
            <a:spAutoFit/>
          </a:bodyPr>
          <a:lstStyle/>
          <a:p>
            <a:pPr marL="0" lvl="0" indent="0" algn="ctr">
              <a:lnSpc>
                <a:spcPts val="4759"/>
              </a:lnSpc>
              <a:spcBef>
                <a:spcPct val="0"/>
              </a:spcBef>
            </a:pPr>
            <a:r>
              <a:rPr lang="en-US" sz="3399" dirty="0">
                <a:solidFill>
                  <a:srgbClr val="700086"/>
                </a:solidFill>
                <a:latin typeface="ITC Avant Garde Gothic Bold"/>
              </a:rPr>
              <a:t>2nd/3rd grade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12438530" y="10015348"/>
            <a:ext cx="6433666" cy="250698"/>
          </a:xfrm>
          <a:prstGeom prst="rect">
            <a:avLst/>
          </a:prstGeom>
        </p:spPr>
        <p:txBody>
          <a:bodyPr lIns="0" tIns="0" rIns="0" bIns="0" rtlCol="0" anchor="t">
            <a:spAutoFit/>
          </a:bodyPr>
          <a:lstStyle/>
          <a:p>
            <a:pPr marL="367031" lvl="1" indent="-183515">
              <a:lnSpc>
                <a:spcPts val="2091"/>
              </a:lnSpc>
              <a:buFont typeface="Arial"/>
              <a:buChar char="•"/>
            </a:pPr>
            <a:r>
              <a:rPr lang="en-US" sz="1700">
                <a:solidFill>
                  <a:srgbClr val="000000"/>
                </a:solidFill>
                <a:latin typeface="ITC Avant Garde Gothic Bold"/>
              </a:rPr>
              <a:t>Was Arthur helping or doing community service?</a:t>
            </a:r>
          </a:p>
        </p:txBody>
      </p:sp>
      <p:sp>
        <p:nvSpPr>
          <p:cNvPr id="3" name="Freeform 3"/>
          <p:cNvSpPr/>
          <p:nvPr/>
        </p:nvSpPr>
        <p:spPr>
          <a:xfrm>
            <a:off x="7878936" y="9589143"/>
            <a:ext cx="496021" cy="473909"/>
          </a:xfrm>
          <a:custGeom>
            <a:avLst/>
            <a:gdLst/>
            <a:ahLst/>
            <a:cxnLst/>
            <a:rect l="l" t="t" r="r" b="b"/>
            <a:pathLst>
              <a:path w="496021" h="473909">
                <a:moveTo>
                  <a:pt x="0" y="0"/>
                </a:moveTo>
                <a:lnTo>
                  <a:pt x="496021" y="0"/>
                </a:lnTo>
                <a:lnTo>
                  <a:pt x="496021" y="473909"/>
                </a:lnTo>
                <a:lnTo>
                  <a:pt x="0" y="473909"/>
                </a:lnTo>
                <a:lnTo>
                  <a:pt x="0" y="0"/>
                </a:lnTo>
                <a:close/>
              </a:path>
            </a:pathLst>
          </a:custGeom>
          <a:blipFill>
            <a:blip r:embed="rId2"/>
            <a:stretch>
              <a:fillRect/>
            </a:stretch>
          </a:blipFill>
        </p:spPr>
        <p:txBody>
          <a:bodyPr/>
          <a:lstStyle/>
          <a:p>
            <a:endParaRPr lang="en-US"/>
          </a:p>
        </p:txBody>
      </p:sp>
      <p:sp>
        <p:nvSpPr>
          <p:cNvPr id="5" name="TextBox 5"/>
          <p:cNvSpPr txBox="1"/>
          <p:nvPr/>
        </p:nvSpPr>
        <p:spPr>
          <a:xfrm>
            <a:off x="8231097" y="9757664"/>
            <a:ext cx="6157838" cy="305388"/>
          </a:xfrm>
          <a:prstGeom prst="rect">
            <a:avLst/>
          </a:prstGeom>
        </p:spPr>
        <p:txBody>
          <a:bodyPr lIns="0" tIns="0" rIns="0" bIns="0" rtlCol="0" anchor="t">
            <a:spAutoFit/>
          </a:bodyPr>
          <a:lstStyle/>
          <a:p>
            <a:pPr>
              <a:lnSpc>
                <a:spcPts val="2592"/>
              </a:lnSpc>
            </a:pPr>
            <a:r>
              <a:rPr lang="en-US" sz="1851">
                <a:solidFill>
                  <a:srgbClr val="FB5806"/>
                </a:solidFill>
                <a:latin typeface="ITC Avant Garde Gothic Bold"/>
              </a:rPr>
              <a:t>As you watch, get ready to answer...</a:t>
            </a:r>
          </a:p>
        </p:txBody>
      </p:sp>
      <p:pic>
        <p:nvPicPr>
          <p:cNvPr id="8" name="Picture 7">
            <a:hlinkClick r:id="rId3"/>
            <a:extLst>
              <a:ext uri="{FF2B5EF4-FFF2-40B4-BE49-F238E27FC236}">
                <a16:creationId xmlns:a16="http://schemas.microsoft.com/office/drawing/2014/main" id="{073FBB3E-3FAE-328E-B01B-FB4A37EC1DC1}"/>
              </a:ext>
            </a:extLst>
          </p:cNvPr>
          <p:cNvPicPr>
            <a:picLocks noChangeAspect="1"/>
          </p:cNvPicPr>
          <p:nvPr/>
        </p:nvPicPr>
        <p:blipFill>
          <a:blip r:embed="rId4"/>
          <a:stretch>
            <a:fillRect/>
          </a:stretch>
        </p:blipFill>
        <p:spPr>
          <a:xfrm>
            <a:off x="2890012" y="1197905"/>
            <a:ext cx="11498923" cy="8228586"/>
          </a:xfrm>
          <a:prstGeom prst="rect">
            <a:avLst/>
          </a:prstGeom>
        </p:spPr>
      </p:pic>
      <p:sp>
        <p:nvSpPr>
          <p:cNvPr id="9" name="Freeform 11">
            <a:extLst>
              <a:ext uri="{FF2B5EF4-FFF2-40B4-BE49-F238E27FC236}">
                <a16:creationId xmlns:a16="http://schemas.microsoft.com/office/drawing/2014/main" id="{046AF9EA-355F-5064-26DC-4674C1989A34}"/>
              </a:ext>
            </a:extLst>
          </p:cNvPr>
          <p:cNvSpPr/>
          <p:nvPr/>
        </p:nvSpPr>
        <p:spPr>
          <a:xfrm rot="1372265">
            <a:off x="3429350" y="343459"/>
            <a:ext cx="794234" cy="513274"/>
          </a:xfrm>
          <a:custGeom>
            <a:avLst/>
            <a:gdLst/>
            <a:ahLst/>
            <a:cxnLst/>
            <a:rect l="l" t="t" r="r" b="b"/>
            <a:pathLst>
              <a:path w="794234" h="513274">
                <a:moveTo>
                  <a:pt x="0" y="0"/>
                </a:moveTo>
                <a:lnTo>
                  <a:pt x="794234" y="0"/>
                </a:lnTo>
                <a:lnTo>
                  <a:pt x="794234" y="513273"/>
                </a:lnTo>
                <a:lnTo>
                  <a:pt x="0" y="513273"/>
                </a:lnTo>
                <a:lnTo>
                  <a:pt x="0" y="0"/>
                </a:lnTo>
                <a:close/>
              </a:path>
            </a:pathLst>
          </a:custGeom>
          <a:blipFill>
            <a:blip r:embed="rId5"/>
            <a:stretch>
              <a:fillRect/>
            </a:stretch>
          </a:blipFill>
        </p:spPr>
        <p:txBody>
          <a:bodyPr/>
          <a:lstStyle/>
          <a:p>
            <a:endParaRPr lang="en-US"/>
          </a:p>
        </p:txBody>
      </p:sp>
      <p:sp>
        <p:nvSpPr>
          <p:cNvPr id="10" name="TextBox 12">
            <a:extLst>
              <a:ext uri="{FF2B5EF4-FFF2-40B4-BE49-F238E27FC236}">
                <a16:creationId xmlns:a16="http://schemas.microsoft.com/office/drawing/2014/main" id="{95AB5F9F-E285-71C6-18C0-2CF33A0E0292}"/>
              </a:ext>
            </a:extLst>
          </p:cNvPr>
          <p:cNvSpPr txBox="1"/>
          <p:nvPr/>
        </p:nvSpPr>
        <p:spPr>
          <a:xfrm>
            <a:off x="1435501" y="157861"/>
            <a:ext cx="2390966" cy="924099"/>
          </a:xfrm>
          <a:prstGeom prst="rect">
            <a:avLst/>
          </a:prstGeom>
        </p:spPr>
        <p:txBody>
          <a:bodyPr wrap="square" lIns="0" tIns="0" rIns="0" bIns="0" rtlCol="0" anchor="t">
            <a:spAutoFit/>
          </a:bodyPr>
          <a:lstStyle/>
          <a:p>
            <a:pPr algn="ctr">
              <a:lnSpc>
                <a:spcPts val="2449"/>
              </a:lnSpc>
            </a:pPr>
            <a:r>
              <a:rPr lang="en-US" sz="2400" dirty="0">
                <a:solidFill>
                  <a:srgbClr val="397E79"/>
                </a:solidFill>
                <a:latin typeface="ITC Avant Garde Gothic Bold"/>
              </a:rPr>
              <a:t>Click the picture to watch!</a:t>
            </a:r>
          </a:p>
        </p:txBody>
      </p:sp>
      <p:grpSp>
        <p:nvGrpSpPr>
          <p:cNvPr id="14" name="Group 3">
            <a:extLst>
              <a:ext uri="{FF2B5EF4-FFF2-40B4-BE49-F238E27FC236}">
                <a16:creationId xmlns:a16="http://schemas.microsoft.com/office/drawing/2014/main" id="{7E38C662-90EC-7FD2-B172-F00812264F16}"/>
              </a:ext>
            </a:extLst>
          </p:cNvPr>
          <p:cNvGrpSpPr>
            <a:grpSpLocks noGrp="1" noUngrp="1" noRot="1" noMove="1" noResize="1"/>
          </p:cNvGrpSpPr>
          <p:nvPr/>
        </p:nvGrpSpPr>
        <p:grpSpPr>
          <a:xfrm>
            <a:off x="12268200" y="0"/>
            <a:ext cx="6019801" cy="963536"/>
            <a:chOff x="0" y="0"/>
            <a:chExt cx="1706469" cy="406400"/>
          </a:xfrm>
        </p:grpSpPr>
        <p:sp>
          <p:nvSpPr>
            <p:cNvPr id="15" name="Freeform 4">
              <a:extLst>
                <a:ext uri="{FF2B5EF4-FFF2-40B4-BE49-F238E27FC236}">
                  <a16:creationId xmlns:a16="http://schemas.microsoft.com/office/drawing/2014/main" id="{5FDF3D1A-49B7-69B9-3EAA-8F0F519AC5CD}"/>
                </a:ext>
              </a:extLst>
            </p:cNvPr>
            <p:cNvSpPr>
              <a:spLocks noGrp="1" noRot="1" noMove="1" noResize="1" noEditPoints="1" noAdjustHandles="1" noChangeArrowheads="1" noChangeShapeType="1"/>
            </p:cNvSpPr>
            <p:nvPr/>
          </p:nvSpPr>
          <p:spPr>
            <a:xfrm>
              <a:off x="0" y="0"/>
              <a:ext cx="1706469" cy="406400"/>
            </a:xfrm>
            <a:custGeom>
              <a:avLst/>
              <a:gdLst/>
              <a:ahLst/>
              <a:cxnLst/>
              <a:rect l="l" t="t" r="r" b="b"/>
              <a:pathLst>
                <a:path w="1706469" h="406400">
                  <a:moveTo>
                    <a:pt x="0" y="0"/>
                  </a:moveTo>
                  <a:lnTo>
                    <a:pt x="1503269" y="0"/>
                  </a:lnTo>
                  <a:lnTo>
                    <a:pt x="1706469" y="203200"/>
                  </a:lnTo>
                  <a:lnTo>
                    <a:pt x="1503269" y="406400"/>
                  </a:lnTo>
                  <a:lnTo>
                    <a:pt x="0" y="406400"/>
                  </a:lnTo>
                  <a:lnTo>
                    <a:pt x="203200" y="203200"/>
                  </a:lnTo>
                  <a:lnTo>
                    <a:pt x="0" y="0"/>
                  </a:lnTo>
                  <a:close/>
                </a:path>
              </a:pathLst>
            </a:custGeom>
            <a:solidFill>
              <a:srgbClr val="740F83"/>
            </a:solidFill>
          </p:spPr>
          <p:txBody>
            <a:bodyPr/>
            <a:lstStyle/>
            <a:p>
              <a:endParaRPr lang="en-US"/>
            </a:p>
          </p:txBody>
        </p:sp>
        <p:sp>
          <p:nvSpPr>
            <p:cNvPr id="16" name="TextBox 5">
              <a:extLst>
                <a:ext uri="{FF2B5EF4-FFF2-40B4-BE49-F238E27FC236}">
                  <a16:creationId xmlns:a16="http://schemas.microsoft.com/office/drawing/2014/main" id="{20E9DCA8-962F-676E-D267-6DD58578DFED}"/>
                </a:ext>
              </a:extLst>
            </p:cNvPr>
            <p:cNvSpPr txBox="1">
              <a:spLocks noGrp="1" noRot="1" noMove="1" noResize="1" noEditPoints="1" noAdjustHandles="1" noChangeArrowheads="1" noChangeShapeType="1"/>
            </p:cNvSpPr>
            <p:nvPr/>
          </p:nvSpPr>
          <p:spPr>
            <a:xfrm>
              <a:off x="177800" y="-38100"/>
              <a:ext cx="1452469" cy="444500"/>
            </a:xfrm>
            <a:prstGeom prst="rect">
              <a:avLst/>
            </a:prstGeom>
          </p:spPr>
          <p:txBody>
            <a:bodyPr lIns="50800" tIns="50800" rIns="50800" bIns="50800" rtlCol="0" anchor="ctr"/>
            <a:lstStyle/>
            <a:p>
              <a:pPr algn="ctr">
                <a:lnSpc>
                  <a:spcPts val="2659"/>
                </a:lnSpc>
                <a:spcBef>
                  <a:spcPct val="0"/>
                </a:spcBef>
              </a:pPr>
              <a:endParaRPr/>
            </a:p>
          </p:txBody>
        </p:sp>
      </p:grpSp>
      <p:sp>
        <p:nvSpPr>
          <p:cNvPr id="17" name="Freeform 6">
            <a:extLst>
              <a:ext uri="{FF2B5EF4-FFF2-40B4-BE49-F238E27FC236}">
                <a16:creationId xmlns:a16="http://schemas.microsoft.com/office/drawing/2014/main" id="{EDE997D5-2A46-43C3-E3B8-30238AE278EF}"/>
              </a:ext>
            </a:extLst>
          </p:cNvPr>
          <p:cNvSpPr>
            <a:spLocks noGrp="1" noRot="1" noMove="1" noResize="1" noEditPoints="1" noAdjustHandles="1" noChangeArrowheads="1" noChangeShapeType="1"/>
          </p:cNvSpPr>
          <p:nvPr/>
        </p:nvSpPr>
        <p:spPr>
          <a:xfrm>
            <a:off x="14730904" y="148563"/>
            <a:ext cx="2152302" cy="666409"/>
          </a:xfrm>
          <a:custGeom>
            <a:avLst/>
            <a:gdLst/>
            <a:ahLst/>
            <a:cxnLst/>
            <a:rect l="l" t="t" r="r" b="b"/>
            <a:pathLst>
              <a:path w="2152302" h="666409">
                <a:moveTo>
                  <a:pt x="0" y="0"/>
                </a:moveTo>
                <a:lnTo>
                  <a:pt x="2152301" y="0"/>
                </a:lnTo>
                <a:lnTo>
                  <a:pt x="2152301" y="666409"/>
                </a:lnTo>
                <a:lnTo>
                  <a:pt x="0" y="666409"/>
                </a:lnTo>
                <a:lnTo>
                  <a:pt x="0" y="0"/>
                </a:lnTo>
                <a:close/>
              </a:path>
            </a:pathLst>
          </a:custGeom>
          <a:blipFill>
            <a:blip r:embed="rId6"/>
            <a:stretch>
              <a:fillRect/>
            </a:stretch>
          </a:blipFill>
        </p:spPr>
        <p:txBody>
          <a:bodyPr/>
          <a:lstStyle/>
          <a:p>
            <a:endParaRPr lang="en-US"/>
          </a:p>
        </p:txBody>
      </p:sp>
      <p:sp>
        <p:nvSpPr>
          <p:cNvPr id="18" name="Freeform 7">
            <a:extLst>
              <a:ext uri="{FF2B5EF4-FFF2-40B4-BE49-F238E27FC236}">
                <a16:creationId xmlns:a16="http://schemas.microsoft.com/office/drawing/2014/main" id="{BC051755-7EE0-DB9E-9F92-1A2BC9610484}"/>
              </a:ext>
            </a:extLst>
          </p:cNvPr>
          <p:cNvSpPr>
            <a:spLocks noGrp="1" noRot="1" noMove="1" noResize="1" noEditPoints="1" noAdjustHandles="1" noChangeArrowheads="1" noChangeShapeType="1"/>
          </p:cNvSpPr>
          <p:nvPr/>
        </p:nvSpPr>
        <p:spPr>
          <a:xfrm>
            <a:off x="16883205" y="148563"/>
            <a:ext cx="1069210" cy="676427"/>
          </a:xfrm>
          <a:custGeom>
            <a:avLst/>
            <a:gdLst/>
            <a:ahLst/>
            <a:cxnLst/>
            <a:rect l="l" t="t" r="r" b="b"/>
            <a:pathLst>
              <a:path w="1069210" h="676427">
                <a:moveTo>
                  <a:pt x="0" y="0"/>
                </a:moveTo>
                <a:lnTo>
                  <a:pt x="1069210" y="0"/>
                </a:lnTo>
                <a:lnTo>
                  <a:pt x="1069210" y="676427"/>
                </a:lnTo>
                <a:lnTo>
                  <a:pt x="0" y="676427"/>
                </a:lnTo>
                <a:lnTo>
                  <a:pt x="0" y="0"/>
                </a:lnTo>
                <a:close/>
              </a:path>
            </a:pathLst>
          </a:custGeom>
          <a:blipFill>
            <a:blip r:embed="rId7"/>
            <a:stretch>
              <a:fillRect/>
            </a:stretch>
          </a:blipFill>
        </p:spPr>
        <p:txBody>
          <a:bodyPr/>
          <a:lstStyle/>
          <a:p>
            <a:endParaRPr lang="en-US"/>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a:grpSpLocks noGrp="1" noUngrp="1" noRot="1" noMove="1" noResize="1"/>
          </p:cNvGrpSpPr>
          <p:nvPr/>
        </p:nvGrpSpPr>
        <p:grpSpPr>
          <a:xfrm>
            <a:off x="10764714" y="0"/>
            <a:ext cx="7523286" cy="963536"/>
            <a:chOff x="0" y="0"/>
            <a:chExt cx="3173171" cy="406400"/>
          </a:xfrm>
        </p:grpSpPr>
        <p:sp>
          <p:nvSpPr>
            <p:cNvPr id="3" name="Freeform 3"/>
            <p:cNvSpPr>
              <a:spLocks noGrp="1" noRot="1" noMove="1" noResize="1" noEditPoints="1" noAdjustHandles="1" noChangeArrowheads="1" noChangeShapeType="1"/>
            </p:cNvSpPr>
            <p:nvPr/>
          </p:nvSpPr>
          <p:spPr>
            <a:xfrm>
              <a:off x="0" y="0"/>
              <a:ext cx="3173170" cy="406400"/>
            </a:xfrm>
            <a:custGeom>
              <a:avLst/>
              <a:gdLst/>
              <a:ahLst/>
              <a:cxnLst/>
              <a:rect l="l" t="t" r="r" b="b"/>
              <a:pathLst>
                <a:path w="3173170" h="406400">
                  <a:moveTo>
                    <a:pt x="0" y="0"/>
                  </a:moveTo>
                  <a:lnTo>
                    <a:pt x="2969970" y="0"/>
                  </a:lnTo>
                  <a:lnTo>
                    <a:pt x="3173170" y="203200"/>
                  </a:lnTo>
                  <a:lnTo>
                    <a:pt x="2969970" y="406400"/>
                  </a:lnTo>
                  <a:lnTo>
                    <a:pt x="0" y="406400"/>
                  </a:lnTo>
                  <a:lnTo>
                    <a:pt x="203200" y="203200"/>
                  </a:lnTo>
                  <a:lnTo>
                    <a:pt x="0" y="0"/>
                  </a:lnTo>
                  <a:close/>
                </a:path>
              </a:pathLst>
            </a:custGeom>
            <a:solidFill>
              <a:srgbClr val="740F83"/>
            </a:solidFill>
          </p:spPr>
          <p:txBody>
            <a:bodyPr/>
            <a:lstStyle/>
            <a:p>
              <a:endParaRPr lang="en-US"/>
            </a:p>
          </p:txBody>
        </p:sp>
        <p:sp>
          <p:nvSpPr>
            <p:cNvPr id="4" name="TextBox 4"/>
            <p:cNvSpPr txBox="1">
              <a:spLocks noGrp="1" noRot="1" noMove="1" noResize="1" noEditPoints="1" noAdjustHandles="1" noChangeArrowheads="1" noChangeShapeType="1"/>
            </p:cNvSpPr>
            <p:nvPr/>
          </p:nvSpPr>
          <p:spPr>
            <a:xfrm>
              <a:off x="177800" y="-38100"/>
              <a:ext cx="2919171" cy="444500"/>
            </a:xfrm>
            <a:prstGeom prst="rect">
              <a:avLst/>
            </a:prstGeom>
          </p:spPr>
          <p:txBody>
            <a:bodyPr lIns="50800" tIns="50800" rIns="50800" bIns="50800" rtlCol="0" anchor="ctr"/>
            <a:lstStyle/>
            <a:p>
              <a:pPr algn="ctr">
                <a:lnSpc>
                  <a:spcPts val="2659"/>
                </a:lnSpc>
                <a:spcBef>
                  <a:spcPct val="0"/>
                </a:spcBef>
              </a:pPr>
              <a:endParaRPr/>
            </a:p>
          </p:txBody>
        </p:sp>
      </p:grpSp>
      <p:sp>
        <p:nvSpPr>
          <p:cNvPr id="5" name="Freeform 5">
            <a:hlinkClick r:id="rId2" tooltip="https://www.dailymotion.com/video/x3pzqda"/>
          </p:cNvPr>
          <p:cNvSpPr/>
          <p:nvPr/>
        </p:nvSpPr>
        <p:spPr>
          <a:xfrm>
            <a:off x="352234" y="2353769"/>
            <a:ext cx="6205197" cy="5579462"/>
          </a:xfrm>
          <a:custGeom>
            <a:avLst/>
            <a:gdLst/>
            <a:ahLst/>
            <a:cxnLst/>
            <a:rect l="l" t="t" r="r" b="b"/>
            <a:pathLst>
              <a:path w="6205197" h="5579462">
                <a:moveTo>
                  <a:pt x="0" y="0"/>
                </a:moveTo>
                <a:lnTo>
                  <a:pt x="6205196" y="0"/>
                </a:lnTo>
                <a:lnTo>
                  <a:pt x="6205196" y="5579462"/>
                </a:lnTo>
                <a:lnTo>
                  <a:pt x="0" y="5579462"/>
                </a:lnTo>
                <a:lnTo>
                  <a:pt x="0" y="0"/>
                </a:lnTo>
                <a:close/>
              </a:path>
            </a:pathLst>
          </a:custGeom>
          <a:blipFill>
            <a:blip r:embed="rId3"/>
            <a:stretch>
              <a:fillRect/>
            </a:stretch>
          </a:blipFill>
        </p:spPr>
        <p:txBody>
          <a:bodyPr/>
          <a:lstStyle/>
          <a:p>
            <a:endParaRPr lang="en-US"/>
          </a:p>
        </p:txBody>
      </p:sp>
      <p:sp>
        <p:nvSpPr>
          <p:cNvPr id="6" name="Freeform 6"/>
          <p:cNvSpPr/>
          <p:nvPr/>
        </p:nvSpPr>
        <p:spPr>
          <a:xfrm>
            <a:off x="6214100" y="1124279"/>
            <a:ext cx="2359132" cy="2253963"/>
          </a:xfrm>
          <a:custGeom>
            <a:avLst/>
            <a:gdLst/>
            <a:ahLst/>
            <a:cxnLst/>
            <a:rect l="l" t="t" r="r" b="b"/>
            <a:pathLst>
              <a:path w="2359132" h="2253963">
                <a:moveTo>
                  <a:pt x="0" y="0"/>
                </a:moveTo>
                <a:lnTo>
                  <a:pt x="2359132" y="0"/>
                </a:lnTo>
                <a:lnTo>
                  <a:pt x="2359132" y="2253963"/>
                </a:lnTo>
                <a:lnTo>
                  <a:pt x="0" y="2253963"/>
                </a:lnTo>
                <a:lnTo>
                  <a:pt x="0" y="0"/>
                </a:lnTo>
                <a:close/>
              </a:path>
            </a:pathLst>
          </a:custGeom>
          <a:blipFill>
            <a:blip r:embed="rId4"/>
            <a:stretch>
              <a:fillRect/>
            </a:stretch>
          </a:blipFill>
        </p:spPr>
        <p:txBody>
          <a:bodyPr/>
          <a:lstStyle/>
          <a:p>
            <a:endParaRPr lang="en-US"/>
          </a:p>
        </p:txBody>
      </p:sp>
      <p:sp>
        <p:nvSpPr>
          <p:cNvPr id="7" name="TextBox 7"/>
          <p:cNvSpPr txBox="1"/>
          <p:nvPr/>
        </p:nvSpPr>
        <p:spPr>
          <a:xfrm>
            <a:off x="6557430" y="3543477"/>
            <a:ext cx="11730570" cy="7434938"/>
          </a:xfrm>
          <a:prstGeom prst="rect">
            <a:avLst/>
          </a:prstGeom>
        </p:spPr>
        <p:txBody>
          <a:bodyPr lIns="0" tIns="0" rIns="0" bIns="0" rtlCol="0" anchor="t">
            <a:spAutoFit/>
          </a:bodyPr>
          <a:lstStyle/>
          <a:p>
            <a:pPr marL="1006291" lvl="1" indent="-503146">
              <a:lnSpc>
                <a:spcPts val="6525"/>
              </a:lnSpc>
              <a:buFont typeface="Arial"/>
              <a:buChar char="•"/>
            </a:pPr>
            <a:r>
              <a:rPr lang="en-US" sz="4660">
                <a:solidFill>
                  <a:srgbClr val="740F83"/>
                </a:solidFill>
                <a:latin typeface="ITC Avant Garde Gothic Bold"/>
              </a:rPr>
              <a:t>What is the difference between helping or performing community service?</a:t>
            </a:r>
          </a:p>
          <a:p>
            <a:pPr>
              <a:lnSpc>
                <a:spcPts val="6525"/>
              </a:lnSpc>
            </a:pPr>
            <a:endParaRPr lang="en-US" sz="4660">
              <a:solidFill>
                <a:srgbClr val="740F83"/>
              </a:solidFill>
              <a:latin typeface="ITC Avant Garde Gothic Bold"/>
            </a:endParaRPr>
          </a:p>
          <a:p>
            <a:pPr marL="1006291" lvl="1" indent="-503146">
              <a:lnSpc>
                <a:spcPts val="6525"/>
              </a:lnSpc>
              <a:buFont typeface="Arial"/>
              <a:buChar char="•"/>
            </a:pPr>
            <a:r>
              <a:rPr lang="en-US" sz="4660">
                <a:solidFill>
                  <a:srgbClr val="740F83"/>
                </a:solidFill>
                <a:latin typeface="ITC Avant Garde Gothic Bold"/>
              </a:rPr>
              <a:t>Was Arthur helping or performing community service?</a:t>
            </a:r>
          </a:p>
          <a:p>
            <a:pPr>
              <a:lnSpc>
                <a:spcPts val="6525"/>
              </a:lnSpc>
            </a:pPr>
            <a:endParaRPr lang="en-US" sz="4660">
              <a:solidFill>
                <a:srgbClr val="740F83"/>
              </a:solidFill>
              <a:latin typeface="ITC Avant Garde Gothic Bold"/>
            </a:endParaRPr>
          </a:p>
          <a:p>
            <a:pPr>
              <a:lnSpc>
                <a:spcPts val="6525"/>
              </a:lnSpc>
            </a:pPr>
            <a:endParaRPr lang="en-US" sz="4660">
              <a:solidFill>
                <a:srgbClr val="740F83"/>
              </a:solidFill>
              <a:latin typeface="ITC Avant Garde Gothic Bold"/>
            </a:endParaRPr>
          </a:p>
          <a:p>
            <a:pPr>
              <a:lnSpc>
                <a:spcPts val="6525"/>
              </a:lnSpc>
            </a:pPr>
            <a:endParaRPr lang="en-US" sz="4660">
              <a:solidFill>
                <a:srgbClr val="740F83"/>
              </a:solidFill>
              <a:latin typeface="ITC Avant Garde Gothic Bold"/>
            </a:endParaRPr>
          </a:p>
        </p:txBody>
      </p:sp>
      <p:sp>
        <p:nvSpPr>
          <p:cNvPr id="8" name="TextBox 8"/>
          <p:cNvSpPr txBox="1"/>
          <p:nvPr/>
        </p:nvSpPr>
        <p:spPr>
          <a:xfrm>
            <a:off x="7904093" y="2089336"/>
            <a:ext cx="9388227" cy="1387467"/>
          </a:xfrm>
          <a:prstGeom prst="rect">
            <a:avLst/>
          </a:prstGeom>
        </p:spPr>
        <p:txBody>
          <a:bodyPr lIns="0" tIns="0" rIns="0" bIns="0" rtlCol="0" anchor="t">
            <a:spAutoFit/>
          </a:bodyPr>
          <a:lstStyle/>
          <a:p>
            <a:pPr algn="ctr">
              <a:lnSpc>
                <a:spcPts val="11200"/>
              </a:lnSpc>
            </a:pPr>
            <a:r>
              <a:rPr lang="en-US" sz="8000">
                <a:solidFill>
                  <a:srgbClr val="FB5806"/>
                </a:solidFill>
                <a:latin typeface="ITC Avant Garde Gothic Bold"/>
              </a:rPr>
              <a:t>THINK-PAIR-SHARE</a:t>
            </a:r>
          </a:p>
        </p:txBody>
      </p:sp>
      <p:sp>
        <p:nvSpPr>
          <p:cNvPr id="9" name="Freeform 9"/>
          <p:cNvSpPr>
            <a:spLocks noGrp="1" noRot="1" noMove="1" noResize="1" noEditPoints="1" noAdjustHandles="1" noChangeArrowheads="1" noChangeShapeType="1"/>
          </p:cNvSpPr>
          <p:nvPr/>
        </p:nvSpPr>
        <p:spPr>
          <a:xfrm>
            <a:off x="14730904" y="148563"/>
            <a:ext cx="2152302" cy="666409"/>
          </a:xfrm>
          <a:custGeom>
            <a:avLst/>
            <a:gdLst/>
            <a:ahLst/>
            <a:cxnLst/>
            <a:rect l="l" t="t" r="r" b="b"/>
            <a:pathLst>
              <a:path w="2152302" h="666409">
                <a:moveTo>
                  <a:pt x="0" y="0"/>
                </a:moveTo>
                <a:lnTo>
                  <a:pt x="2152301" y="0"/>
                </a:lnTo>
                <a:lnTo>
                  <a:pt x="2152301" y="666409"/>
                </a:lnTo>
                <a:lnTo>
                  <a:pt x="0" y="666409"/>
                </a:lnTo>
                <a:lnTo>
                  <a:pt x="0" y="0"/>
                </a:lnTo>
                <a:close/>
              </a:path>
            </a:pathLst>
          </a:custGeom>
          <a:blipFill>
            <a:blip r:embed="rId5"/>
            <a:stretch>
              <a:fillRect/>
            </a:stretch>
          </a:blipFill>
        </p:spPr>
        <p:txBody>
          <a:bodyPr/>
          <a:lstStyle/>
          <a:p>
            <a:endParaRPr lang="en-US"/>
          </a:p>
        </p:txBody>
      </p:sp>
      <p:sp>
        <p:nvSpPr>
          <p:cNvPr id="10" name="Freeform 10"/>
          <p:cNvSpPr>
            <a:spLocks noGrp="1" noRot="1" noMove="1" noResize="1" noEditPoints="1" noAdjustHandles="1" noChangeArrowheads="1" noChangeShapeType="1"/>
          </p:cNvSpPr>
          <p:nvPr/>
        </p:nvSpPr>
        <p:spPr>
          <a:xfrm>
            <a:off x="16883205" y="148563"/>
            <a:ext cx="1069210" cy="676427"/>
          </a:xfrm>
          <a:custGeom>
            <a:avLst/>
            <a:gdLst/>
            <a:ahLst/>
            <a:cxnLst/>
            <a:rect l="l" t="t" r="r" b="b"/>
            <a:pathLst>
              <a:path w="1069210" h="676427">
                <a:moveTo>
                  <a:pt x="0" y="0"/>
                </a:moveTo>
                <a:lnTo>
                  <a:pt x="1069210" y="0"/>
                </a:lnTo>
                <a:lnTo>
                  <a:pt x="1069210" y="676427"/>
                </a:lnTo>
                <a:lnTo>
                  <a:pt x="0" y="676427"/>
                </a:lnTo>
                <a:lnTo>
                  <a:pt x="0" y="0"/>
                </a:lnTo>
                <a:close/>
              </a:path>
            </a:pathLst>
          </a:custGeom>
          <a:blipFill>
            <a:blip r:embed="rId6"/>
            <a:stretch>
              <a:fillRect/>
            </a:stretch>
          </a:blipFill>
        </p:spPr>
        <p:txBody>
          <a:bodyPr/>
          <a:lstStyle/>
          <a:p>
            <a:endParaRPr lang="en-US"/>
          </a:p>
        </p:txBody>
      </p:sp>
      <p:sp>
        <p:nvSpPr>
          <p:cNvPr id="11" name="Freeform 11"/>
          <p:cNvSpPr/>
          <p:nvPr/>
        </p:nvSpPr>
        <p:spPr>
          <a:xfrm rot="1372265">
            <a:off x="1659147" y="1590211"/>
            <a:ext cx="794234" cy="513274"/>
          </a:xfrm>
          <a:custGeom>
            <a:avLst/>
            <a:gdLst/>
            <a:ahLst/>
            <a:cxnLst/>
            <a:rect l="l" t="t" r="r" b="b"/>
            <a:pathLst>
              <a:path w="794234" h="513274">
                <a:moveTo>
                  <a:pt x="0" y="0"/>
                </a:moveTo>
                <a:lnTo>
                  <a:pt x="794234" y="0"/>
                </a:lnTo>
                <a:lnTo>
                  <a:pt x="794234" y="513273"/>
                </a:lnTo>
                <a:lnTo>
                  <a:pt x="0" y="513273"/>
                </a:lnTo>
                <a:lnTo>
                  <a:pt x="0" y="0"/>
                </a:lnTo>
                <a:close/>
              </a:path>
            </a:pathLst>
          </a:custGeom>
          <a:blipFill>
            <a:blip r:embed="rId7"/>
            <a:stretch>
              <a:fillRect/>
            </a:stretch>
          </a:blipFill>
        </p:spPr>
        <p:txBody>
          <a:bodyPr/>
          <a:lstStyle/>
          <a:p>
            <a:endParaRPr lang="en-US"/>
          </a:p>
        </p:txBody>
      </p:sp>
      <p:sp>
        <p:nvSpPr>
          <p:cNvPr id="12" name="TextBox 12"/>
          <p:cNvSpPr txBox="1"/>
          <p:nvPr/>
        </p:nvSpPr>
        <p:spPr>
          <a:xfrm>
            <a:off x="352234" y="1519881"/>
            <a:ext cx="1574730" cy="622309"/>
          </a:xfrm>
          <a:prstGeom prst="rect">
            <a:avLst/>
          </a:prstGeom>
        </p:spPr>
        <p:txBody>
          <a:bodyPr lIns="0" tIns="0" rIns="0" bIns="0" rtlCol="0" anchor="t">
            <a:spAutoFit/>
          </a:bodyPr>
          <a:lstStyle/>
          <a:p>
            <a:pPr algn="ctr">
              <a:lnSpc>
                <a:spcPts val="2449"/>
              </a:lnSpc>
            </a:pPr>
            <a:r>
              <a:rPr lang="en-US" sz="1749" dirty="0">
                <a:solidFill>
                  <a:srgbClr val="397E79"/>
                </a:solidFill>
                <a:latin typeface="ITC Avant Garde Gothic Bold"/>
              </a:rPr>
              <a:t>To replay, click here!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a:grpSpLocks noGrp="1" noUngrp="1" noRot="1" noMove="1" noResize="1"/>
          </p:cNvGrpSpPr>
          <p:nvPr/>
        </p:nvGrpSpPr>
        <p:grpSpPr>
          <a:xfrm>
            <a:off x="10764714" y="0"/>
            <a:ext cx="7523286" cy="963536"/>
            <a:chOff x="0" y="0"/>
            <a:chExt cx="3173171" cy="406400"/>
          </a:xfrm>
        </p:grpSpPr>
        <p:sp>
          <p:nvSpPr>
            <p:cNvPr id="3" name="Freeform 3"/>
            <p:cNvSpPr>
              <a:spLocks noGrp="1" noRot="1" noMove="1" noResize="1" noEditPoints="1" noAdjustHandles="1" noChangeArrowheads="1" noChangeShapeType="1"/>
            </p:cNvSpPr>
            <p:nvPr/>
          </p:nvSpPr>
          <p:spPr>
            <a:xfrm>
              <a:off x="0" y="0"/>
              <a:ext cx="3173170" cy="406400"/>
            </a:xfrm>
            <a:custGeom>
              <a:avLst/>
              <a:gdLst/>
              <a:ahLst/>
              <a:cxnLst/>
              <a:rect l="l" t="t" r="r" b="b"/>
              <a:pathLst>
                <a:path w="3173170" h="406400">
                  <a:moveTo>
                    <a:pt x="0" y="0"/>
                  </a:moveTo>
                  <a:lnTo>
                    <a:pt x="2969970" y="0"/>
                  </a:lnTo>
                  <a:lnTo>
                    <a:pt x="3173170" y="203200"/>
                  </a:lnTo>
                  <a:lnTo>
                    <a:pt x="2969970" y="406400"/>
                  </a:lnTo>
                  <a:lnTo>
                    <a:pt x="0" y="406400"/>
                  </a:lnTo>
                  <a:lnTo>
                    <a:pt x="203200" y="203200"/>
                  </a:lnTo>
                  <a:lnTo>
                    <a:pt x="0" y="0"/>
                  </a:lnTo>
                  <a:close/>
                </a:path>
              </a:pathLst>
            </a:custGeom>
            <a:solidFill>
              <a:srgbClr val="740F83"/>
            </a:solidFill>
          </p:spPr>
          <p:txBody>
            <a:bodyPr/>
            <a:lstStyle/>
            <a:p>
              <a:endParaRPr lang="en-US"/>
            </a:p>
          </p:txBody>
        </p:sp>
        <p:sp>
          <p:nvSpPr>
            <p:cNvPr id="4" name="TextBox 4"/>
            <p:cNvSpPr txBox="1">
              <a:spLocks noGrp="1" noRot="1" noMove="1" noResize="1" noEditPoints="1" noAdjustHandles="1" noChangeArrowheads="1" noChangeShapeType="1"/>
            </p:cNvSpPr>
            <p:nvPr/>
          </p:nvSpPr>
          <p:spPr>
            <a:xfrm>
              <a:off x="177800" y="-38100"/>
              <a:ext cx="2919171" cy="444500"/>
            </a:xfrm>
            <a:prstGeom prst="rect">
              <a:avLst/>
            </a:prstGeom>
          </p:spPr>
          <p:txBody>
            <a:bodyPr lIns="50800" tIns="50800" rIns="50800" bIns="50800" rtlCol="0" anchor="ctr"/>
            <a:lstStyle/>
            <a:p>
              <a:pPr algn="ctr">
                <a:lnSpc>
                  <a:spcPts val="2659"/>
                </a:lnSpc>
                <a:spcBef>
                  <a:spcPct val="0"/>
                </a:spcBef>
              </a:pPr>
              <a:endParaRPr/>
            </a:p>
          </p:txBody>
        </p:sp>
      </p:grpSp>
      <p:sp>
        <p:nvSpPr>
          <p:cNvPr id="5" name="Freeform 5"/>
          <p:cNvSpPr/>
          <p:nvPr/>
        </p:nvSpPr>
        <p:spPr>
          <a:xfrm>
            <a:off x="0" y="0"/>
            <a:ext cx="2606841" cy="2101450"/>
          </a:xfrm>
          <a:custGeom>
            <a:avLst/>
            <a:gdLst/>
            <a:ahLst/>
            <a:cxnLst/>
            <a:rect l="l" t="t" r="r" b="b"/>
            <a:pathLst>
              <a:path w="3242979" h="3098409">
                <a:moveTo>
                  <a:pt x="0" y="0"/>
                </a:moveTo>
                <a:lnTo>
                  <a:pt x="3242979" y="0"/>
                </a:lnTo>
                <a:lnTo>
                  <a:pt x="3242979" y="3098409"/>
                </a:lnTo>
                <a:lnTo>
                  <a:pt x="0" y="3098409"/>
                </a:lnTo>
                <a:lnTo>
                  <a:pt x="0" y="0"/>
                </a:lnTo>
                <a:close/>
              </a:path>
            </a:pathLst>
          </a:custGeom>
          <a:blipFill>
            <a:blip r:embed="rId2"/>
            <a:stretch>
              <a:fillRect l="-24403" t="-47440" b="-2"/>
            </a:stretch>
          </a:blipFill>
        </p:spPr>
        <p:txBody>
          <a:bodyPr/>
          <a:lstStyle/>
          <a:p>
            <a:endParaRPr lang="en-US"/>
          </a:p>
        </p:txBody>
      </p:sp>
      <p:sp>
        <p:nvSpPr>
          <p:cNvPr id="6" name="TextBox 6"/>
          <p:cNvSpPr txBox="1"/>
          <p:nvPr/>
        </p:nvSpPr>
        <p:spPr>
          <a:xfrm>
            <a:off x="1981200" y="515856"/>
            <a:ext cx="5995988" cy="1585594"/>
          </a:xfrm>
          <a:prstGeom prst="rect">
            <a:avLst/>
          </a:prstGeom>
        </p:spPr>
        <p:txBody>
          <a:bodyPr lIns="0" tIns="0" rIns="0" bIns="0" rtlCol="0" anchor="t">
            <a:spAutoFit/>
          </a:bodyPr>
          <a:lstStyle/>
          <a:p>
            <a:pPr algn="ctr">
              <a:lnSpc>
                <a:spcPts val="12880"/>
              </a:lnSpc>
            </a:pPr>
            <a:r>
              <a:rPr lang="en-US" sz="9200" dirty="0">
                <a:solidFill>
                  <a:srgbClr val="740F83"/>
                </a:solidFill>
                <a:latin typeface="ITC Avant Garde Gothic Bold"/>
              </a:rPr>
              <a:t>Reflection</a:t>
            </a:r>
          </a:p>
        </p:txBody>
      </p:sp>
      <p:sp>
        <p:nvSpPr>
          <p:cNvPr id="7" name="TextBox 7"/>
          <p:cNvSpPr txBox="1"/>
          <p:nvPr/>
        </p:nvSpPr>
        <p:spPr>
          <a:xfrm>
            <a:off x="733737" y="2364176"/>
            <a:ext cx="17373600" cy="7632859"/>
          </a:xfrm>
          <a:prstGeom prst="rect">
            <a:avLst/>
          </a:prstGeom>
        </p:spPr>
        <p:txBody>
          <a:bodyPr wrap="square" lIns="0" tIns="0" rIns="0" bIns="0" rtlCol="0" anchor="t">
            <a:spAutoFit/>
          </a:bodyPr>
          <a:lstStyle/>
          <a:p>
            <a:pPr marL="777240" lvl="1" indent="-388620">
              <a:buFont typeface="Arial"/>
              <a:buChar char="•"/>
            </a:pPr>
            <a:r>
              <a:rPr lang="en-US" sz="3600" dirty="0">
                <a:solidFill>
                  <a:srgbClr val="000000"/>
                </a:solidFill>
                <a:latin typeface="ITC Avant Garde Gothic"/>
              </a:rPr>
              <a:t> Why does Arthur’s dad encourage him to clean up the park?</a:t>
            </a:r>
          </a:p>
          <a:p>
            <a:endParaRPr lang="en-US" sz="4400" dirty="0">
              <a:solidFill>
                <a:srgbClr val="000000"/>
              </a:solidFill>
              <a:latin typeface="ITC Avant Garde Gothic"/>
            </a:endParaRPr>
          </a:p>
          <a:p>
            <a:pPr marL="777240" lvl="1" indent="-388620">
              <a:buFont typeface="Arial"/>
              <a:buChar char="•"/>
            </a:pPr>
            <a:r>
              <a:rPr lang="en-US" sz="3600" dirty="0">
                <a:solidFill>
                  <a:srgbClr val="000000"/>
                </a:solidFill>
                <a:latin typeface="ITC Avant Garde Gothic"/>
              </a:rPr>
              <a:t> Are his friends supportive of the idea at first? What makes them change their mind?</a:t>
            </a:r>
          </a:p>
          <a:p>
            <a:endParaRPr lang="en-US" sz="4400" dirty="0">
              <a:solidFill>
                <a:srgbClr val="000000"/>
              </a:solidFill>
              <a:latin typeface="ITC Avant Garde Gothic"/>
            </a:endParaRPr>
          </a:p>
          <a:p>
            <a:pPr marL="777240" lvl="1" indent="-388620">
              <a:buFont typeface="Arial"/>
              <a:buChar char="•"/>
            </a:pPr>
            <a:r>
              <a:rPr lang="en-US" sz="3600" dirty="0">
                <a:solidFill>
                  <a:srgbClr val="000000"/>
                </a:solidFill>
                <a:latin typeface="ITC Avant Garde Gothic"/>
              </a:rPr>
              <a:t> What was the process of cleaning up the park?</a:t>
            </a:r>
          </a:p>
          <a:p>
            <a:endParaRPr lang="en-US" sz="4800" dirty="0">
              <a:solidFill>
                <a:srgbClr val="000000"/>
              </a:solidFill>
              <a:latin typeface="ITC Avant Garde Gothic"/>
            </a:endParaRPr>
          </a:p>
          <a:p>
            <a:pPr marL="777240" lvl="1" indent="-388620">
              <a:buFont typeface="Arial"/>
              <a:buChar char="•"/>
            </a:pPr>
            <a:r>
              <a:rPr lang="en-US" sz="3600" dirty="0">
                <a:solidFill>
                  <a:srgbClr val="000000"/>
                </a:solidFill>
                <a:latin typeface="ITC Avant Garde Gothic"/>
              </a:rPr>
              <a:t> Why was this an act of community service?</a:t>
            </a:r>
          </a:p>
          <a:p>
            <a:endParaRPr lang="en-US" sz="3600" dirty="0">
              <a:solidFill>
                <a:srgbClr val="000000"/>
              </a:solidFill>
              <a:latin typeface="ITC Avant Garde Gothic"/>
            </a:endParaRPr>
          </a:p>
          <a:p>
            <a:pPr marL="777240" lvl="1" indent="-388620">
              <a:buFont typeface="Arial"/>
              <a:buChar char="•"/>
            </a:pPr>
            <a:r>
              <a:rPr lang="en-US" sz="3600" dirty="0">
                <a:solidFill>
                  <a:srgbClr val="000000"/>
                </a:solidFill>
                <a:latin typeface="ITC Avant Garde Gothic"/>
              </a:rPr>
              <a:t> Why is it important to engage in service in your local community?</a:t>
            </a:r>
          </a:p>
          <a:p>
            <a:endParaRPr lang="en-US" sz="3600" dirty="0">
              <a:solidFill>
                <a:srgbClr val="000000"/>
              </a:solidFill>
              <a:latin typeface="ITC Avant Garde Gothic"/>
            </a:endParaRPr>
          </a:p>
          <a:p>
            <a:pPr marL="777240" lvl="1" indent="-388620">
              <a:buFont typeface="Arial"/>
              <a:buChar char="•"/>
            </a:pPr>
            <a:r>
              <a:rPr lang="en-US" sz="3600" dirty="0">
                <a:solidFill>
                  <a:srgbClr val="000000"/>
                </a:solidFill>
                <a:latin typeface="ITC Avant Garde Gothic"/>
              </a:rPr>
              <a:t> Think about the book we read The Bernstein Bears Lend a Helping Hand</a:t>
            </a:r>
            <a:r>
              <a:rPr lang="en-US" sz="3600" dirty="0">
                <a:solidFill>
                  <a:srgbClr val="000000"/>
                </a:solidFill>
                <a:latin typeface="ITC Avant Garde Gothic Italics"/>
              </a:rPr>
              <a:t>, </a:t>
            </a:r>
            <a:r>
              <a:rPr lang="en-US" sz="3600" dirty="0">
                <a:solidFill>
                  <a:srgbClr val="000000"/>
                </a:solidFill>
                <a:latin typeface="ITC Avant Garde Gothic"/>
              </a:rPr>
              <a:t>how is this book and </a:t>
            </a:r>
            <a:r>
              <a:rPr lang="en-US" sz="3600" b="1" dirty="0">
                <a:solidFill>
                  <a:srgbClr val="000000"/>
                </a:solidFill>
                <a:latin typeface="ITC Avant Garde Gothic Italics"/>
              </a:rPr>
              <a:t>Arthur Cleans Up</a:t>
            </a:r>
            <a:r>
              <a:rPr lang="en-US" sz="3600" b="1" dirty="0">
                <a:solidFill>
                  <a:srgbClr val="000000"/>
                </a:solidFill>
                <a:latin typeface="ITC Avant Garde Gothic"/>
              </a:rPr>
              <a:t> </a:t>
            </a:r>
            <a:r>
              <a:rPr lang="en-US" sz="3600" dirty="0">
                <a:solidFill>
                  <a:srgbClr val="000000"/>
                </a:solidFill>
                <a:latin typeface="ITC Avant Garde Gothic"/>
              </a:rPr>
              <a:t>the same?  How are they different?</a:t>
            </a:r>
          </a:p>
        </p:txBody>
      </p:sp>
      <p:sp>
        <p:nvSpPr>
          <p:cNvPr id="8" name="Freeform 8"/>
          <p:cNvSpPr>
            <a:spLocks noGrp="1" noRot="1" noMove="1" noResize="1" noEditPoints="1" noAdjustHandles="1" noChangeArrowheads="1" noChangeShapeType="1"/>
          </p:cNvSpPr>
          <p:nvPr/>
        </p:nvSpPr>
        <p:spPr>
          <a:xfrm>
            <a:off x="14730904" y="148563"/>
            <a:ext cx="2152302" cy="666409"/>
          </a:xfrm>
          <a:custGeom>
            <a:avLst/>
            <a:gdLst/>
            <a:ahLst/>
            <a:cxnLst/>
            <a:rect l="l" t="t" r="r" b="b"/>
            <a:pathLst>
              <a:path w="2152302" h="666409">
                <a:moveTo>
                  <a:pt x="0" y="0"/>
                </a:moveTo>
                <a:lnTo>
                  <a:pt x="2152301" y="0"/>
                </a:lnTo>
                <a:lnTo>
                  <a:pt x="2152301" y="666409"/>
                </a:lnTo>
                <a:lnTo>
                  <a:pt x="0" y="666409"/>
                </a:lnTo>
                <a:lnTo>
                  <a:pt x="0" y="0"/>
                </a:lnTo>
                <a:close/>
              </a:path>
            </a:pathLst>
          </a:custGeom>
          <a:blipFill>
            <a:blip r:embed="rId3"/>
            <a:stretch>
              <a:fillRect/>
            </a:stretch>
          </a:blipFill>
        </p:spPr>
        <p:txBody>
          <a:bodyPr/>
          <a:lstStyle/>
          <a:p>
            <a:endParaRPr lang="en-US"/>
          </a:p>
        </p:txBody>
      </p:sp>
      <p:sp>
        <p:nvSpPr>
          <p:cNvPr id="9" name="Freeform 9"/>
          <p:cNvSpPr>
            <a:spLocks noGrp="1" noRot="1" noMove="1" noResize="1" noEditPoints="1" noAdjustHandles="1" noChangeArrowheads="1" noChangeShapeType="1"/>
          </p:cNvSpPr>
          <p:nvPr/>
        </p:nvSpPr>
        <p:spPr>
          <a:xfrm>
            <a:off x="16883205" y="148563"/>
            <a:ext cx="1069210" cy="676427"/>
          </a:xfrm>
          <a:custGeom>
            <a:avLst/>
            <a:gdLst/>
            <a:ahLst/>
            <a:cxnLst/>
            <a:rect l="l" t="t" r="r" b="b"/>
            <a:pathLst>
              <a:path w="1069210" h="676427">
                <a:moveTo>
                  <a:pt x="0" y="0"/>
                </a:moveTo>
                <a:lnTo>
                  <a:pt x="1069210" y="0"/>
                </a:lnTo>
                <a:lnTo>
                  <a:pt x="1069210" y="676427"/>
                </a:lnTo>
                <a:lnTo>
                  <a:pt x="0" y="676427"/>
                </a:lnTo>
                <a:lnTo>
                  <a:pt x="0" y="0"/>
                </a:lnTo>
                <a:close/>
              </a:path>
            </a:pathLst>
          </a:custGeom>
          <a:blipFill>
            <a:blip r:embed="rId4"/>
            <a:stretch>
              <a:fillRect/>
            </a:stretch>
          </a:blipFill>
        </p:spPr>
        <p:txBody>
          <a:bodyPr/>
          <a:lstStyle/>
          <a:p>
            <a:endParaRPr lang="en-US"/>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Freeform 5">
            <a:extLst>
              <a:ext uri="{FF2B5EF4-FFF2-40B4-BE49-F238E27FC236}">
                <a16:creationId xmlns:a16="http://schemas.microsoft.com/office/drawing/2014/main" id="{1A864834-53CA-AA8A-F3B1-506702F95EA9}"/>
              </a:ext>
            </a:extLst>
          </p:cNvPr>
          <p:cNvSpPr/>
          <p:nvPr/>
        </p:nvSpPr>
        <p:spPr>
          <a:xfrm>
            <a:off x="0" y="0"/>
            <a:ext cx="2606841" cy="2101450"/>
          </a:xfrm>
          <a:custGeom>
            <a:avLst/>
            <a:gdLst/>
            <a:ahLst/>
            <a:cxnLst/>
            <a:rect l="l" t="t" r="r" b="b"/>
            <a:pathLst>
              <a:path w="3242979" h="3098409">
                <a:moveTo>
                  <a:pt x="0" y="0"/>
                </a:moveTo>
                <a:lnTo>
                  <a:pt x="3242979" y="0"/>
                </a:lnTo>
                <a:lnTo>
                  <a:pt x="3242979" y="3098409"/>
                </a:lnTo>
                <a:lnTo>
                  <a:pt x="0" y="3098409"/>
                </a:lnTo>
                <a:lnTo>
                  <a:pt x="0" y="0"/>
                </a:lnTo>
                <a:close/>
              </a:path>
            </a:pathLst>
          </a:custGeom>
          <a:blipFill>
            <a:blip r:embed="rId2"/>
            <a:stretch>
              <a:fillRect l="-24403" t="-47440" b="-2"/>
            </a:stretch>
          </a:blipFill>
        </p:spPr>
        <p:txBody>
          <a:bodyPr/>
          <a:lstStyle/>
          <a:p>
            <a:endParaRPr lang="en-US"/>
          </a:p>
        </p:txBody>
      </p:sp>
      <p:sp>
        <p:nvSpPr>
          <p:cNvPr id="3" name="TextBox 3"/>
          <p:cNvSpPr txBox="1"/>
          <p:nvPr/>
        </p:nvSpPr>
        <p:spPr>
          <a:xfrm>
            <a:off x="2034471" y="515856"/>
            <a:ext cx="6303318" cy="1585594"/>
          </a:xfrm>
          <a:prstGeom prst="rect">
            <a:avLst/>
          </a:prstGeom>
        </p:spPr>
        <p:txBody>
          <a:bodyPr lIns="0" tIns="0" rIns="0" bIns="0" rtlCol="0" anchor="t">
            <a:spAutoFit/>
          </a:bodyPr>
          <a:lstStyle/>
          <a:p>
            <a:pPr algn="ctr">
              <a:lnSpc>
                <a:spcPts val="12880"/>
              </a:lnSpc>
            </a:pPr>
            <a:r>
              <a:rPr lang="en-US" sz="9200" dirty="0">
                <a:solidFill>
                  <a:srgbClr val="740F83"/>
                </a:solidFill>
                <a:latin typeface="ITC Avant Garde Gothic Bold"/>
              </a:rPr>
              <a:t>Discussion</a:t>
            </a:r>
          </a:p>
        </p:txBody>
      </p:sp>
      <p:sp>
        <p:nvSpPr>
          <p:cNvPr id="4" name="TextBox 4"/>
          <p:cNvSpPr txBox="1"/>
          <p:nvPr/>
        </p:nvSpPr>
        <p:spPr>
          <a:xfrm>
            <a:off x="914400" y="3012014"/>
            <a:ext cx="17615995" cy="5324086"/>
          </a:xfrm>
          <a:prstGeom prst="rect">
            <a:avLst/>
          </a:prstGeom>
        </p:spPr>
        <p:txBody>
          <a:bodyPr lIns="0" tIns="0" rIns="0" bIns="0" rtlCol="0" anchor="t">
            <a:spAutoFit/>
          </a:bodyPr>
          <a:lstStyle/>
          <a:p>
            <a:pPr>
              <a:lnSpc>
                <a:spcPts val="7024"/>
              </a:lnSpc>
            </a:pPr>
            <a:r>
              <a:rPr lang="en-US" sz="5017" dirty="0">
                <a:solidFill>
                  <a:srgbClr val="393536"/>
                </a:solidFill>
                <a:latin typeface="ITC Avant Garde Gothic Bold"/>
              </a:rPr>
              <a:t>Look back at our chart or posters that we made about helping in our  school and community.</a:t>
            </a:r>
          </a:p>
          <a:p>
            <a:pPr>
              <a:lnSpc>
                <a:spcPts val="7024"/>
              </a:lnSpc>
            </a:pPr>
            <a:endParaRPr lang="en-US" sz="5017" dirty="0">
              <a:solidFill>
                <a:srgbClr val="393536"/>
              </a:solidFill>
              <a:latin typeface="ITC Avant Garde Gothic Bold"/>
            </a:endParaRPr>
          </a:p>
          <a:p>
            <a:pPr>
              <a:lnSpc>
                <a:spcPts val="7024"/>
              </a:lnSpc>
            </a:pPr>
            <a:endParaRPr lang="en-US" sz="5017" dirty="0">
              <a:solidFill>
                <a:srgbClr val="393536"/>
              </a:solidFill>
              <a:latin typeface="ITC Avant Garde Gothic Bold"/>
            </a:endParaRPr>
          </a:p>
          <a:p>
            <a:pPr>
              <a:lnSpc>
                <a:spcPts val="7024"/>
              </a:lnSpc>
            </a:pPr>
            <a:r>
              <a:rPr lang="en-US" sz="5017" dirty="0">
                <a:solidFill>
                  <a:srgbClr val="393536"/>
                </a:solidFill>
                <a:latin typeface="ITC Avant Garde Gothic Bold"/>
              </a:rPr>
              <a:t>As I read each one, think about whether they are community service or helping.</a:t>
            </a:r>
          </a:p>
        </p:txBody>
      </p:sp>
      <p:grpSp>
        <p:nvGrpSpPr>
          <p:cNvPr id="5" name="Group 5"/>
          <p:cNvGrpSpPr>
            <a:grpSpLocks noGrp="1" noUngrp="1" noRot="1" noMove="1" noResize="1"/>
          </p:cNvGrpSpPr>
          <p:nvPr/>
        </p:nvGrpSpPr>
        <p:grpSpPr>
          <a:xfrm>
            <a:off x="10764714" y="0"/>
            <a:ext cx="7523286" cy="963536"/>
            <a:chOff x="0" y="0"/>
            <a:chExt cx="3173171" cy="406400"/>
          </a:xfrm>
        </p:grpSpPr>
        <p:sp>
          <p:nvSpPr>
            <p:cNvPr id="6" name="Freeform 6"/>
            <p:cNvSpPr>
              <a:spLocks noGrp="1" noRot="1" noMove="1" noResize="1" noEditPoints="1" noAdjustHandles="1" noChangeArrowheads="1" noChangeShapeType="1"/>
            </p:cNvSpPr>
            <p:nvPr/>
          </p:nvSpPr>
          <p:spPr>
            <a:xfrm>
              <a:off x="0" y="0"/>
              <a:ext cx="3173170" cy="406400"/>
            </a:xfrm>
            <a:custGeom>
              <a:avLst/>
              <a:gdLst/>
              <a:ahLst/>
              <a:cxnLst/>
              <a:rect l="l" t="t" r="r" b="b"/>
              <a:pathLst>
                <a:path w="3173170" h="406400">
                  <a:moveTo>
                    <a:pt x="0" y="0"/>
                  </a:moveTo>
                  <a:lnTo>
                    <a:pt x="2969970" y="0"/>
                  </a:lnTo>
                  <a:lnTo>
                    <a:pt x="3173170" y="203200"/>
                  </a:lnTo>
                  <a:lnTo>
                    <a:pt x="2969970" y="406400"/>
                  </a:lnTo>
                  <a:lnTo>
                    <a:pt x="0" y="406400"/>
                  </a:lnTo>
                  <a:lnTo>
                    <a:pt x="203200" y="203200"/>
                  </a:lnTo>
                  <a:lnTo>
                    <a:pt x="0" y="0"/>
                  </a:lnTo>
                  <a:close/>
                </a:path>
              </a:pathLst>
            </a:custGeom>
            <a:solidFill>
              <a:srgbClr val="740F83"/>
            </a:solidFill>
          </p:spPr>
          <p:txBody>
            <a:bodyPr/>
            <a:lstStyle/>
            <a:p>
              <a:endParaRPr lang="en-US"/>
            </a:p>
          </p:txBody>
        </p:sp>
        <p:sp>
          <p:nvSpPr>
            <p:cNvPr id="7" name="TextBox 7"/>
            <p:cNvSpPr txBox="1">
              <a:spLocks noGrp="1" noRot="1" noMove="1" noResize="1" noEditPoints="1" noAdjustHandles="1" noChangeArrowheads="1" noChangeShapeType="1"/>
            </p:cNvSpPr>
            <p:nvPr/>
          </p:nvSpPr>
          <p:spPr>
            <a:xfrm>
              <a:off x="177800" y="-38100"/>
              <a:ext cx="2919171" cy="444500"/>
            </a:xfrm>
            <a:prstGeom prst="rect">
              <a:avLst/>
            </a:prstGeom>
          </p:spPr>
          <p:txBody>
            <a:bodyPr lIns="50800" tIns="50800" rIns="50800" bIns="50800" rtlCol="0" anchor="ctr"/>
            <a:lstStyle/>
            <a:p>
              <a:pPr algn="ctr">
                <a:lnSpc>
                  <a:spcPts val="2659"/>
                </a:lnSpc>
                <a:spcBef>
                  <a:spcPct val="0"/>
                </a:spcBef>
              </a:pPr>
              <a:endParaRPr/>
            </a:p>
          </p:txBody>
        </p:sp>
      </p:grpSp>
      <p:sp>
        <p:nvSpPr>
          <p:cNvPr id="8" name="Freeform 8"/>
          <p:cNvSpPr>
            <a:spLocks noGrp="1" noRot="1" noMove="1" noResize="1" noEditPoints="1" noAdjustHandles="1" noChangeArrowheads="1" noChangeShapeType="1"/>
          </p:cNvSpPr>
          <p:nvPr/>
        </p:nvSpPr>
        <p:spPr>
          <a:xfrm>
            <a:off x="14730904" y="148563"/>
            <a:ext cx="2152302" cy="666409"/>
          </a:xfrm>
          <a:custGeom>
            <a:avLst/>
            <a:gdLst/>
            <a:ahLst/>
            <a:cxnLst/>
            <a:rect l="l" t="t" r="r" b="b"/>
            <a:pathLst>
              <a:path w="2152302" h="666409">
                <a:moveTo>
                  <a:pt x="0" y="0"/>
                </a:moveTo>
                <a:lnTo>
                  <a:pt x="2152301" y="0"/>
                </a:lnTo>
                <a:lnTo>
                  <a:pt x="2152301" y="666409"/>
                </a:lnTo>
                <a:lnTo>
                  <a:pt x="0" y="666409"/>
                </a:lnTo>
                <a:lnTo>
                  <a:pt x="0" y="0"/>
                </a:lnTo>
                <a:close/>
              </a:path>
            </a:pathLst>
          </a:custGeom>
          <a:blipFill>
            <a:blip r:embed="rId3"/>
            <a:stretch>
              <a:fillRect/>
            </a:stretch>
          </a:blipFill>
        </p:spPr>
        <p:txBody>
          <a:bodyPr/>
          <a:lstStyle/>
          <a:p>
            <a:endParaRPr lang="en-US"/>
          </a:p>
        </p:txBody>
      </p:sp>
      <p:sp>
        <p:nvSpPr>
          <p:cNvPr id="9" name="Freeform 9"/>
          <p:cNvSpPr>
            <a:spLocks noGrp="1" noRot="1" noMove="1" noResize="1" noEditPoints="1" noAdjustHandles="1" noChangeArrowheads="1" noChangeShapeType="1"/>
          </p:cNvSpPr>
          <p:nvPr/>
        </p:nvSpPr>
        <p:spPr>
          <a:xfrm>
            <a:off x="16883205" y="148563"/>
            <a:ext cx="1069210" cy="676427"/>
          </a:xfrm>
          <a:custGeom>
            <a:avLst/>
            <a:gdLst/>
            <a:ahLst/>
            <a:cxnLst/>
            <a:rect l="l" t="t" r="r" b="b"/>
            <a:pathLst>
              <a:path w="1069210" h="676427">
                <a:moveTo>
                  <a:pt x="0" y="0"/>
                </a:moveTo>
                <a:lnTo>
                  <a:pt x="1069210" y="0"/>
                </a:lnTo>
                <a:lnTo>
                  <a:pt x="1069210" y="676427"/>
                </a:lnTo>
                <a:lnTo>
                  <a:pt x="0" y="676427"/>
                </a:lnTo>
                <a:lnTo>
                  <a:pt x="0" y="0"/>
                </a:lnTo>
                <a:close/>
              </a:path>
            </a:pathLst>
          </a:custGeom>
          <a:blipFill>
            <a:blip r:embed="rId4"/>
            <a:stretch>
              <a:fillRect/>
            </a:stretch>
          </a:blipFill>
        </p:spPr>
        <p:txBody>
          <a:bodyPr/>
          <a:lstStyle/>
          <a:p>
            <a:endParaRPr lang="en-US"/>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a:grpSpLocks noGrp="1" noUngrp="1" noRot="1" noMove="1" noResize="1"/>
          </p:cNvGrpSpPr>
          <p:nvPr/>
        </p:nvGrpSpPr>
        <p:grpSpPr>
          <a:xfrm>
            <a:off x="10764714" y="0"/>
            <a:ext cx="7523286" cy="963536"/>
            <a:chOff x="0" y="0"/>
            <a:chExt cx="3173171" cy="406400"/>
          </a:xfrm>
        </p:grpSpPr>
        <p:sp>
          <p:nvSpPr>
            <p:cNvPr id="3" name="Freeform 3"/>
            <p:cNvSpPr>
              <a:spLocks noGrp="1" noRot="1" noMove="1" noResize="1" noEditPoints="1" noAdjustHandles="1" noChangeArrowheads="1" noChangeShapeType="1"/>
            </p:cNvSpPr>
            <p:nvPr/>
          </p:nvSpPr>
          <p:spPr>
            <a:xfrm>
              <a:off x="0" y="0"/>
              <a:ext cx="3173170" cy="406400"/>
            </a:xfrm>
            <a:custGeom>
              <a:avLst/>
              <a:gdLst/>
              <a:ahLst/>
              <a:cxnLst/>
              <a:rect l="l" t="t" r="r" b="b"/>
              <a:pathLst>
                <a:path w="3173170" h="406400">
                  <a:moveTo>
                    <a:pt x="0" y="0"/>
                  </a:moveTo>
                  <a:lnTo>
                    <a:pt x="2969970" y="0"/>
                  </a:lnTo>
                  <a:lnTo>
                    <a:pt x="3173170" y="203200"/>
                  </a:lnTo>
                  <a:lnTo>
                    <a:pt x="2969970" y="406400"/>
                  </a:lnTo>
                  <a:lnTo>
                    <a:pt x="0" y="406400"/>
                  </a:lnTo>
                  <a:lnTo>
                    <a:pt x="203200" y="203200"/>
                  </a:lnTo>
                  <a:lnTo>
                    <a:pt x="0" y="0"/>
                  </a:lnTo>
                  <a:close/>
                </a:path>
              </a:pathLst>
            </a:custGeom>
            <a:solidFill>
              <a:srgbClr val="740F83"/>
            </a:solidFill>
          </p:spPr>
          <p:txBody>
            <a:bodyPr/>
            <a:lstStyle/>
            <a:p>
              <a:endParaRPr lang="en-US"/>
            </a:p>
          </p:txBody>
        </p:sp>
        <p:sp>
          <p:nvSpPr>
            <p:cNvPr id="4" name="TextBox 4"/>
            <p:cNvSpPr txBox="1">
              <a:spLocks noGrp="1" noRot="1" noMove="1" noResize="1" noEditPoints="1" noAdjustHandles="1" noChangeArrowheads="1" noChangeShapeType="1"/>
            </p:cNvSpPr>
            <p:nvPr/>
          </p:nvSpPr>
          <p:spPr>
            <a:xfrm>
              <a:off x="177800" y="-38100"/>
              <a:ext cx="2919171" cy="444500"/>
            </a:xfrm>
            <a:prstGeom prst="rect">
              <a:avLst/>
            </a:prstGeom>
          </p:spPr>
          <p:txBody>
            <a:bodyPr lIns="50800" tIns="50800" rIns="50800" bIns="50800" rtlCol="0" anchor="ctr"/>
            <a:lstStyle/>
            <a:p>
              <a:pPr algn="ctr">
                <a:lnSpc>
                  <a:spcPts val="2659"/>
                </a:lnSpc>
                <a:spcBef>
                  <a:spcPct val="0"/>
                </a:spcBef>
              </a:pPr>
              <a:endParaRPr/>
            </a:p>
          </p:txBody>
        </p:sp>
      </p:grpSp>
      <p:sp>
        <p:nvSpPr>
          <p:cNvPr id="5" name="Freeform 5"/>
          <p:cNvSpPr/>
          <p:nvPr/>
        </p:nvSpPr>
        <p:spPr>
          <a:xfrm>
            <a:off x="7391400" y="1293241"/>
            <a:ext cx="10592425" cy="8541945"/>
          </a:xfrm>
          <a:custGeom>
            <a:avLst/>
            <a:gdLst/>
            <a:ahLst/>
            <a:cxnLst/>
            <a:rect l="l" t="t" r="r" b="b"/>
            <a:pathLst>
              <a:path w="9790194" h="8541945">
                <a:moveTo>
                  <a:pt x="0" y="0"/>
                </a:moveTo>
                <a:lnTo>
                  <a:pt x="9790195" y="0"/>
                </a:lnTo>
                <a:lnTo>
                  <a:pt x="9790195" y="8541945"/>
                </a:lnTo>
                <a:lnTo>
                  <a:pt x="0" y="8541945"/>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6" name="Freeform 6"/>
          <p:cNvSpPr/>
          <p:nvPr/>
        </p:nvSpPr>
        <p:spPr>
          <a:xfrm>
            <a:off x="3347365" y="3350117"/>
            <a:ext cx="1342159" cy="2502331"/>
          </a:xfrm>
          <a:custGeom>
            <a:avLst/>
            <a:gdLst/>
            <a:ahLst/>
            <a:cxnLst/>
            <a:rect l="l" t="t" r="r" b="b"/>
            <a:pathLst>
              <a:path w="1342159" h="2502331">
                <a:moveTo>
                  <a:pt x="0" y="0"/>
                </a:moveTo>
                <a:lnTo>
                  <a:pt x="1342159" y="0"/>
                </a:lnTo>
                <a:lnTo>
                  <a:pt x="1342159" y="2502331"/>
                </a:lnTo>
                <a:lnTo>
                  <a:pt x="0" y="2502331"/>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7" name="Freeform 7"/>
          <p:cNvSpPr>
            <a:spLocks noGrp="1" noRot="1" noMove="1" noResize="1" noEditPoints="1" noAdjustHandles="1" noChangeArrowheads="1" noChangeShapeType="1"/>
          </p:cNvSpPr>
          <p:nvPr/>
        </p:nvSpPr>
        <p:spPr>
          <a:xfrm>
            <a:off x="14730904" y="148563"/>
            <a:ext cx="2152302" cy="666409"/>
          </a:xfrm>
          <a:custGeom>
            <a:avLst/>
            <a:gdLst/>
            <a:ahLst/>
            <a:cxnLst/>
            <a:rect l="l" t="t" r="r" b="b"/>
            <a:pathLst>
              <a:path w="2152302" h="666409">
                <a:moveTo>
                  <a:pt x="0" y="0"/>
                </a:moveTo>
                <a:lnTo>
                  <a:pt x="2152301" y="0"/>
                </a:lnTo>
                <a:lnTo>
                  <a:pt x="2152301" y="666409"/>
                </a:lnTo>
                <a:lnTo>
                  <a:pt x="0" y="666409"/>
                </a:lnTo>
                <a:lnTo>
                  <a:pt x="0" y="0"/>
                </a:lnTo>
                <a:close/>
              </a:path>
            </a:pathLst>
          </a:custGeom>
          <a:blipFill>
            <a:blip r:embed="rId4"/>
            <a:stretch>
              <a:fillRect/>
            </a:stretch>
          </a:blipFill>
        </p:spPr>
        <p:txBody>
          <a:bodyPr/>
          <a:lstStyle/>
          <a:p>
            <a:endParaRPr lang="en-US"/>
          </a:p>
        </p:txBody>
      </p:sp>
      <p:sp>
        <p:nvSpPr>
          <p:cNvPr id="8" name="Freeform 8"/>
          <p:cNvSpPr>
            <a:spLocks noGrp="1" noRot="1" noMove="1" noResize="1" noEditPoints="1" noAdjustHandles="1" noChangeArrowheads="1" noChangeShapeType="1"/>
          </p:cNvSpPr>
          <p:nvPr/>
        </p:nvSpPr>
        <p:spPr>
          <a:xfrm>
            <a:off x="16883205" y="148563"/>
            <a:ext cx="1069210" cy="676427"/>
          </a:xfrm>
          <a:custGeom>
            <a:avLst/>
            <a:gdLst/>
            <a:ahLst/>
            <a:cxnLst/>
            <a:rect l="l" t="t" r="r" b="b"/>
            <a:pathLst>
              <a:path w="1069210" h="676427">
                <a:moveTo>
                  <a:pt x="0" y="0"/>
                </a:moveTo>
                <a:lnTo>
                  <a:pt x="1069210" y="0"/>
                </a:lnTo>
                <a:lnTo>
                  <a:pt x="1069210" y="676427"/>
                </a:lnTo>
                <a:lnTo>
                  <a:pt x="0" y="676427"/>
                </a:lnTo>
                <a:lnTo>
                  <a:pt x="0" y="0"/>
                </a:lnTo>
                <a:close/>
              </a:path>
            </a:pathLst>
          </a:custGeom>
          <a:blipFill>
            <a:blip r:embed="rId5"/>
            <a:stretch>
              <a:fillRect/>
            </a:stretch>
          </a:blipFill>
        </p:spPr>
        <p:txBody>
          <a:bodyPr/>
          <a:lstStyle/>
          <a:p>
            <a:endParaRPr lang="en-US"/>
          </a:p>
        </p:txBody>
      </p:sp>
      <p:sp>
        <p:nvSpPr>
          <p:cNvPr id="9" name="Freeform 9"/>
          <p:cNvSpPr>
            <a:spLocks noGrp="1" noRot="1" noMove="1" noResize="1" noEditPoints="1" noAdjustHandles="1" noChangeArrowheads="1" noChangeShapeType="1"/>
          </p:cNvSpPr>
          <p:nvPr/>
        </p:nvSpPr>
        <p:spPr>
          <a:xfrm>
            <a:off x="0" y="0"/>
            <a:ext cx="1028700" cy="814972"/>
          </a:xfrm>
          <a:custGeom>
            <a:avLst/>
            <a:gdLst/>
            <a:ahLst/>
            <a:cxnLst/>
            <a:rect l="l" t="t" r="r" b="b"/>
            <a:pathLst>
              <a:path w="1566679" h="1496837">
                <a:moveTo>
                  <a:pt x="0" y="0"/>
                </a:moveTo>
                <a:lnTo>
                  <a:pt x="1566679" y="0"/>
                </a:lnTo>
                <a:lnTo>
                  <a:pt x="1566679" y="1496837"/>
                </a:lnTo>
                <a:lnTo>
                  <a:pt x="0" y="1496837"/>
                </a:lnTo>
                <a:lnTo>
                  <a:pt x="0" y="0"/>
                </a:lnTo>
                <a:close/>
              </a:path>
            </a:pathLst>
          </a:custGeom>
          <a:blipFill>
            <a:blip r:embed="rId6"/>
            <a:stretch>
              <a:fillRect l="-52298" t="-83667" r="1"/>
            </a:stretch>
          </a:blipFill>
        </p:spPr>
        <p:txBody>
          <a:bodyPr/>
          <a:lstStyle/>
          <a:p>
            <a:endParaRPr lang="en-US"/>
          </a:p>
        </p:txBody>
      </p:sp>
      <p:sp>
        <p:nvSpPr>
          <p:cNvPr id="10" name="Freeform 10"/>
          <p:cNvSpPr/>
          <p:nvPr/>
        </p:nvSpPr>
        <p:spPr>
          <a:xfrm>
            <a:off x="396113" y="1349213"/>
            <a:ext cx="930177" cy="888710"/>
          </a:xfrm>
          <a:custGeom>
            <a:avLst/>
            <a:gdLst/>
            <a:ahLst/>
            <a:cxnLst/>
            <a:rect l="l" t="t" r="r" b="b"/>
            <a:pathLst>
              <a:path w="930177" h="888710">
                <a:moveTo>
                  <a:pt x="0" y="0"/>
                </a:moveTo>
                <a:lnTo>
                  <a:pt x="930177" y="0"/>
                </a:lnTo>
                <a:lnTo>
                  <a:pt x="930177" y="888711"/>
                </a:lnTo>
                <a:lnTo>
                  <a:pt x="0" y="888711"/>
                </a:lnTo>
                <a:lnTo>
                  <a:pt x="0" y="0"/>
                </a:lnTo>
                <a:close/>
              </a:path>
            </a:pathLst>
          </a:custGeom>
          <a:blipFill>
            <a:blip r:embed="rId7"/>
            <a:stretch>
              <a:fillRect/>
            </a:stretch>
          </a:blipFill>
        </p:spPr>
        <p:txBody>
          <a:bodyPr/>
          <a:lstStyle/>
          <a:p>
            <a:endParaRPr lang="en-US"/>
          </a:p>
        </p:txBody>
      </p:sp>
      <p:sp>
        <p:nvSpPr>
          <p:cNvPr id="11" name="Freeform 11"/>
          <p:cNvSpPr/>
          <p:nvPr/>
        </p:nvSpPr>
        <p:spPr>
          <a:xfrm>
            <a:off x="411993" y="6121107"/>
            <a:ext cx="925092" cy="883852"/>
          </a:xfrm>
          <a:custGeom>
            <a:avLst/>
            <a:gdLst/>
            <a:ahLst/>
            <a:cxnLst/>
            <a:rect l="l" t="t" r="r" b="b"/>
            <a:pathLst>
              <a:path w="925092" h="883852">
                <a:moveTo>
                  <a:pt x="0" y="0"/>
                </a:moveTo>
                <a:lnTo>
                  <a:pt x="925092" y="0"/>
                </a:lnTo>
                <a:lnTo>
                  <a:pt x="925092" y="883852"/>
                </a:lnTo>
                <a:lnTo>
                  <a:pt x="0" y="883852"/>
                </a:lnTo>
                <a:lnTo>
                  <a:pt x="0" y="0"/>
                </a:lnTo>
                <a:close/>
              </a:path>
            </a:pathLst>
          </a:custGeom>
          <a:blipFill>
            <a:blip r:embed="rId6"/>
            <a:stretch>
              <a:fillRect/>
            </a:stretch>
          </a:blipFill>
        </p:spPr>
        <p:txBody>
          <a:bodyPr/>
          <a:lstStyle/>
          <a:p>
            <a:endParaRPr lang="en-US"/>
          </a:p>
        </p:txBody>
      </p:sp>
      <p:sp>
        <p:nvSpPr>
          <p:cNvPr id="12" name="TextBox 12"/>
          <p:cNvSpPr txBox="1"/>
          <p:nvPr/>
        </p:nvSpPr>
        <p:spPr>
          <a:xfrm>
            <a:off x="8382182" y="1436764"/>
            <a:ext cx="3519488" cy="764541"/>
          </a:xfrm>
          <a:prstGeom prst="rect">
            <a:avLst/>
          </a:prstGeom>
        </p:spPr>
        <p:txBody>
          <a:bodyPr lIns="0" tIns="0" rIns="0" bIns="0" rtlCol="0" anchor="t">
            <a:spAutoFit/>
          </a:bodyPr>
          <a:lstStyle/>
          <a:p>
            <a:pPr algn="ctr">
              <a:lnSpc>
                <a:spcPts val="6159"/>
              </a:lnSpc>
            </a:pPr>
            <a:r>
              <a:rPr lang="en-US" sz="4399" dirty="0">
                <a:solidFill>
                  <a:srgbClr val="740F83"/>
                </a:solidFill>
                <a:latin typeface="ITC Avant Garde Gothic Bold"/>
              </a:rPr>
              <a:t>I Can Help</a:t>
            </a:r>
          </a:p>
        </p:txBody>
      </p:sp>
      <p:sp>
        <p:nvSpPr>
          <p:cNvPr id="13" name="TextBox 13"/>
          <p:cNvSpPr txBox="1"/>
          <p:nvPr/>
        </p:nvSpPr>
        <p:spPr>
          <a:xfrm>
            <a:off x="13088728" y="1436763"/>
            <a:ext cx="4602172" cy="764541"/>
          </a:xfrm>
          <a:prstGeom prst="rect">
            <a:avLst/>
          </a:prstGeom>
        </p:spPr>
        <p:txBody>
          <a:bodyPr lIns="0" tIns="0" rIns="0" bIns="0" rtlCol="0" anchor="t">
            <a:spAutoFit/>
          </a:bodyPr>
          <a:lstStyle/>
          <a:p>
            <a:pPr algn="ctr">
              <a:lnSpc>
                <a:spcPts val="6159"/>
              </a:lnSpc>
            </a:pPr>
            <a:r>
              <a:rPr lang="en-US" sz="4399" dirty="0">
                <a:solidFill>
                  <a:srgbClr val="740F83"/>
                </a:solidFill>
                <a:latin typeface="ITC Avant Garde Gothic Bold"/>
              </a:rPr>
              <a:t>I Can Volunteer</a:t>
            </a:r>
          </a:p>
        </p:txBody>
      </p:sp>
      <p:sp>
        <p:nvSpPr>
          <p:cNvPr id="14" name="TextBox 14"/>
          <p:cNvSpPr txBox="1"/>
          <p:nvPr/>
        </p:nvSpPr>
        <p:spPr>
          <a:xfrm>
            <a:off x="785543" y="7273617"/>
            <a:ext cx="8358457" cy="3109087"/>
          </a:xfrm>
          <a:prstGeom prst="rect">
            <a:avLst/>
          </a:prstGeom>
        </p:spPr>
        <p:txBody>
          <a:bodyPr lIns="0" tIns="0" rIns="0" bIns="0" rtlCol="0" anchor="t">
            <a:spAutoFit/>
          </a:bodyPr>
          <a:lstStyle/>
          <a:p>
            <a:pPr>
              <a:lnSpc>
                <a:spcPts val="5088"/>
              </a:lnSpc>
            </a:pPr>
            <a:r>
              <a:rPr lang="en-US" sz="3200">
                <a:solidFill>
                  <a:srgbClr val="000000"/>
                </a:solidFill>
                <a:latin typeface="ITC Avant Garde Gothic Bold"/>
              </a:rPr>
              <a:t>Label the left side:</a:t>
            </a:r>
          </a:p>
          <a:p>
            <a:pPr>
              <a:lnSpc>
                <a:spcPts val="5088"/>
              </a:lnSpc>
            </a:pPr>
            <a:r>
              <a:rPr lang="en-US" sz="3200">
                <a:solidFill>
                  <a:srgbClr val="700086"/>
                </a:solidFill>
                <a:latin typeface="ITC Avant Garde Gothic Bold"/>
              </a:rPr>
              <a:t>                        I Can Help</a:t>
            </a:r>
          </a:p>
          <a:p>
            <a:pPr>
              <a:lnSpc>
                <a:spcPts val="5088"/>
              </a:lnSpc>
            </a:pPr>
            <a:r>
              <a:rPr lang="en-US" sz="3200">
                <a:solidFill>
                  <a:srgbClr val="000000"/>
                </a:solidFill>
                <a:latin typeface="ITC Avant Garde Gothic Bold"/>
              </a:rPr>
              <a:t>Label the right side </a:t>
            </a:r>
          </a:p>
          <a:p>
            <a:pPr>
              <a:lnSpc>
                <a:spcPts val="5088"/>
              </a:lnSpc>
            </a:pPr>
            <a:r>
              <a:rPr lang="en-US" sz="3200">
                <a:solidFill>
                  <a:srgbClr val="700086"/>
                </a:solidFill>
                <a:latin typeface="ITC Avant Garde Gothic Bold"/>
              </a:rPr>
              <a:t>                        I Can Volunteer</a:t>
            </a:r>
          </a:p>
          <a:p>
            <a:pPr>
              <a:lnSpc>
                <a:spcPts val="4480"/>
              </a:lnSpc>
            </a:pPr>
            <a:endParaRPr lang="en-US" sz="3200">
              <a:solidFill>
                <a:srgbClr val="700086"/>
              </a:solidFill>
              <a:latin typeface="ITC Avant Garde Gothic Bold"/>
            </a:endParaRPr>
          </a:p>
        </p:txBody>
      </p:sp>
      <p:sp>
        <p:nvSpPr>
          <p:cNvPr id="15" name="TextBox 15"/>
          <p:cNvSpPr txBox="1"/>
          <p:nvPr/>
        </p:nvSpPr>
        <p:spPr>
          <a:xfrm>
            <a:off x="8252058" y="3448246"/>
            <a:ext cx="3779736" cy="1332230"/>
          </a:xfrm>
          <a:prstGeom prst="rect">
            <a:avLst/>
          </a:prstGeom>
        </p:spPr>
        <p:txBody>
          <a:bodyPr lIns="0" tIns="0" rIns="0" bIns="0" rtlCol="0" anchor="t">
            <a:spAutoFit/>
          </a:bodyPr>
          <a:lstStyle/>
          <a:p>
            <a:pPr algn="ctr">
              <a:lnSpc>
                <a:spcPts val="5319"/>
              </a:lnSpc>
            </a:pPr>
            <a:r>
              <a:rPr lang="en-US" sz="3799" dirty="0">
                <a:solidFill>
                  <a:srgbClr val="FB5806"/>
                </a:solidFill>
                <a:latin typeface="ITC Avant Garde Gothic Bold"/>
              </a:rPr>
              <a:t>Draw a picture of you helping</a:t>
            </a:r>
          </a:p>
        </p:txBody>
      </p:sp>
      <p:sp>
        <p:nvSpPr>
          <p:cNvPr id="16" name="TextBox 16"/>
          <p:cNvSpPr txBox="1"/>
          <p:nvPr/>
        </p:nvSpPr>
        <p:spPr>
          <a:xfrm>
            <a:off x="13252608" y="3448246"/>
            <a:ext cx="4274412" cy="4037330"/>
          </a:xfrm>
          <a:prstGeom prst="rect">
            <a:avLst/>
          </a:prstGeom>
        </p:spPr>
        <p:txBody>
          <a:bodyPr lIns="0" tIns="0" rIns="0" bIns="0" rtlCol="0" anchor="t">
            <a:spAutoFit/>
          </a:bodyPr>
          <a:lstStyle/>
          <a:p>
            <a:pPr algn="ctr">
              <a:lnSpc>
                <a:spcPts val="5319"/>
              </a:lnSpc>
            </a:pPr>
            <a:r>
              <a:rPr lang="en-US" sz="3799" dirty="0">
                <a:solidFill>
                  <a:srgbClr val="FB5806"/>
                </a:solidFill>
                <a:latin typeface="ITC Avant Garde Gothic Bold"/>
              </a:rPr>
              <a:t>Draw a picture of you volunteering/</a:t>
            </a:r>
          </a:p>
          <a:p>
            <a:pPr algn="ctr">
              <a:lnSpc>
                <a:spcPts val="5319"/>
              </a:lnSpc>
            </a:pPr>
            <a:r>
              <a:rPr lang="en-US" sz="3799" dirty="0">
                <a:solidFill>
                  <a:srgbClr val="FB5806"/>
                </a:solidFill>
                <a:latin typeface="ITC Avant Garde Gothic Bold"/>
              </a:rPr>
              <a:t>performing community service.</a:t>
            </a:r>
          </a:p>
        </p:txBody>
      </p:sp>
      <p:sp>
        <p:nvSpPr>
          <p:cNvPr id="17" name="TextBox 17"/>
          <p:cNvSpPr txBox="1">
            <a:spLocks noGrp="1" noRot="1" noMove="1" noResize="1" noEditPoints="1" noAdjustHandles="1" noChangeArrowheads="1" noChangeShapeType="1"/>
          </p:cNvSpPr>
          <p:nvPr/>
        </p:nvSpPr>
        <p:spPr>
          <a:xfrm>
            <a:off x="514350" y="169306"/>
            <a:ext cx="5457326" cy="570865"/>
          </a:xfrm>
          <a:prstGeom prst="rect">
            <a:avLst/>
          </a:prstGeom>
        </p:spPr>
        <p:txBody>
          <a:bodyPr wrap="square" lIns="0" tIns="0" rIns="0" bIns="0" rtlCol="0" anchor="t">
            <a:spAutoFit/>
          </a:bodyPr>
          <a:lstStyle/>
          <a:p>
            <a:pPr marL="0" lvl="0" indent="0" algn="ctr">
              <a:lnSpc>
                <a:spcPts val="4759"/>
              </a:lnSpc>
              <a:spcBef>
                <a:spcPct val="0"/>
              </a:spcBef>
            </a:pPr>
            <a:r>
              <a:rPr lang="en-US" sz="3399" u="none" strike="noStrike" dirty="0">
                <a:solidFill>
                  <a:srgbClr val="700086"/>
                </a:solidFill>
                <a:latin typeface="ITC Avant Garde Gothic Bold"/>
              </a:rPr>
              <a:t>Kindergarten/1st grade</a:t>
            </a:r>
          </a:p>
        </p:txBody>
      </p:sp>
      <p:sp>
        <p:nvSpPr>
          <p:cNvPr id="18" name="TextBox 18"/>
          <p:cNvSpPr txBox="1"/>
          <p:nvPr/>
        </p:nvSpPr>
        <p:spPr>
          <a:xfrm>
            <a:off x="2701438" y="1217602"/>
            <a:ext cx="528041" cy="1690912"/>
          </a:xfrm>
          <a:prstGeom prst="rect">
            <a:avLst/>
          </a:prstGeom>
        </p:spPr>
        <p:txBody>
          <a:bodyPr lIns="0" tIns="0" rIns="0" bIns="0" rtlCol="0" anchor="t">
            <a:spAutoFit/>
          </a:bodyPr>
          <a:lstStyle/>
          <a:p>
            <a:pPr marL="0" lvl="0" indent="0" algn="ctr">
              <a:lnSpc>
                <a:spcPts val="12115"/>
              </a:lnSpc>
              <a:spcBef>
                <a:spcPct val="0"/>
              </a:spcBef>
            </a:pPr>
            <a:r>
              <a:rPr lang="en-US" sz="15000" dirty="0">
                <a:solidFill>
                  <a:srgbClr val="000000"/>
                </a:solidFill>
                <a:latin typeface="EB Garamond"/>
              </a:rPr>
              <a:t>1</a:t>
            </a:r>
          </a:p>
        </p:txBody>
      </p:sp>
      <p:sp>
        <p:nvSpPr>
          <p:cNvPr id="19" name="TextBox 19"/>
          <p:cNvSpPr txBox="1"/>
          <p:nvPr/>
        </p:nvSpPr>
        <p:spPr>
          <a:xfrm>
            <a:off x="793368" y="1617871"/>
            <a:ext cx="2102231" cy="829394"/>
          </a:xfrm>
          <a:prstGeom prst="rect">
            <a:avLst/>
          </a:prstGeom>
        </p:spPr>
        <p:txBody>
          <a:bodyPr wrap="square" lIns="0" tIns="0" rIns="0" bIns="0" rtlCol="0" anchor="t">
            <a:spAutoFit/>
          </a:bodyPr>
          <a:lstStyle/>
          <a:p>
            <a:pPr>
              <a:lnSpc>
                <a:spcPts val="6159"/>
              </a:lnSpc>
            </a:pPr>
            <a:r>
              <a:rPr lang="en-US" sz="7200" dirty="0">
                <a:solidFill>
                  <a:srgbClr val="02AC8B"/>
                </a:solidFill>
                <a:latin typeface="ITC Avant Garde Gothic Bold"/>
              </a:rPr>
              <a:t>step</a:t>
            </a:r>
          </a:p>
        </p:txBody>
      </p:sp>
      <p:sp>
        <p:nvSpPr>
          <p:cNvPr id="20" name="TextBox 20"/>
          <p:cNvSpPr txBox="1"/>
          <p:nvPr/>
        </p:nvSpPr>
        <p:spPr>
          <a:xfrm>
            <a:off x="1465810" y="2139784"/>
            <a:ext cx="6447428" cy="1742186"/>
          </a:xfrm>
          <a:prstGeom prst="rect">
            <a:avLst/>
          </a:prstGeom>
        </p:spPr>
        <p:txBody>
          <a:bodyPr lIns="0" tIns="0" rIns="0" bIns="0" rtlCol="0" anchor="t">
            <a:spAutoFit/>
          </a:bodyPr>
          <a:lstStyle/>
          <a:p>
            <a:pPr>
              <a:lnSpc>
                <a:spcPts val="8363"/>
              </a:lnSpc>
            </a:pPr>
            <a:r>
              <a:rPr lang="en-US" sz="3399">
                <a:solidFill>
                  <a:srgbClr val="000000"/>
                </a:solidFill>
                <a:latin typeface="ITC Avant Garde Gothic Bold"/>
              </a:rPr>
              <a:t>Fold your paper in half</a:t>
            </a:r>
          </a:p>
          <a:p>
            <a:pPr>
              <a:lnSpc>
                <a:spcPts val="4759"/>
              </a:lnSpc>
            </a:pPr>
            <a:endParaRPr lang="en-US" sz="3399">
              <a:solidFill>
                <a:srgbClr val="000000"/>
              </a:solidFill>
              <a:latin typeface="ITC Avant Garde Gothic Bold"/>
            </a:endParaRPr>
          </a:p>
        </p:txBody>
      </p:sp>
      <p:sp>
        <p:nvSpPr>
          <p:cNvPr id="21" name="TextBox 21"/>
          <p:cNvSpPr txBox="1"/>
          <p:nvPr/>
        </p:nvSpPr>
        <p:spPr>
          <a:xfrm>
            <a:off x="2749316" y="5979348"/>
            <a:ext cx="528041" cy="1690912"/>
          </a:xfrm>
          <a:prstGeom prst="rect">
            <a:avLst/>
          </a:prstGeom>
        </p:spPr>
        <p:txBody>
          <a:bodyPr lIns="0" tIns="0" rIns="0" bIns="0" rtlCol="0" anchor="t">
            <a:spAutoFit/>
          </a:bodyPr>
          <a:lstStyle/>
          <a:p>
            <a:pPr marL="0" lvl="0" indent="0" algn="ctr">
              <a:lnSpc>
                <a:spcPts val="12115"/>
              </a:lnSpc>
              <a:spcBef>
                <a:spcPct val="0"/>
              </a:spcBef>
            </a:pPr>
            <a:r>
              <a:rPr lang="en-US" sz="15000" dirty="0">
                <a:solidFill>
                  <a:srgbClr val="000000"/>
                </a:solidFill>
                <a:latin typeface="EB Garamond"/>
              </a:rPr>
              <a:t>2</a:t>
            </a:r>
          </a:p>
        </p:txBody>
      </p:sp>
      <p:sp>
        <p:nvSpPr>
          <p:cNvPr id="22" name="TextBox 22"/>
          <p:cNvSpPr txBox="1"/>
          <p:nvPr/>
        </p:nvSpPr>
        <p:spPr>
          <a:xfrm>
            <a:off x="806240" y="6410107"/>
            <a:ext cx="2775160" cy="829394"/>
          </a:xfrm>
          <a:prstGeom prst="rect">
            <a:avLst/>
          </a:prstGeom>
        </p:spPr>
        <p:txBody>
          <a:bodyPr wrap="square" lIns="0" tIns="0" rIns="0" bIns="0" rtlCol="0" anchor="t">
            <a:spAutoFit/>
          </a:bodyPr>
          <a:lstStyle/>
          <a:p>
            <a:pPr>
              <a:lnSpc>
                <a:spcPts val="6159"/>
              </a:lnSpc>
            </a:pPr>
            <a:r>
              <a:rPr lang="en-US" sz="7200" dirty="0">
                <a:solidFill>
                  <a:srgbClr val="E7A6FF"/>
                </a:solidFill>
                <a:latin typeface="ITC Avant Garde Gothic Bold"/>
              </a:rPr>
              <a:t>step</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EAEB4E"/>
        </a:solidFill>
        <a:effectLst/>
      </p:bgPr>
    </p:bg>
    <p:spTree>
      <p:nvGrpSpPr>
        <p:cNvPr id="1" name=""/>
        <p:cNvGrpSpPr/>
        <p:nvPr/>
      </p:nvGrpSpPr>
      <p:grpSpPr>
        <a:xfrm>
          <a:off x="0" y="0"/>
          <a:ext cx="0" cy="0"/>
          <a:chOff x="0" y="0"/>
          <a:chExt cx="0" cy="0"/>
        </a:xfrm>
      </p:grpSpPr>
      <p:grpSp>
        <p:nvGrpSpPr>
          <p:cNvPr id="2" name="Group 2"/>
          <p:cNvGrpSpPr>
            <a:grpSpLocks noGrp="1" noUngrp="1" noRot="1" noMove="1" noResize="1"/>
          </p:cNvGrpSpPr>
          <p:nvPr/>
        </p:nvGrpSpPr>
        <p:grpSpPr>
          <a:xfrm>
            <a:off x="10764714" y="0"/>
            <a:ext cx="7523286" cy="963536"/>
            <a:chOff x="0" y="0"/>
            <a:chExt cx="3173171" cy="406400"/>
          </a:xfrm>
        </p:grpSpPr>
        <p:sp>
          <p:nvSpPr>
            <p:cNvPr id="3" name="Freeform 3"/>
            <p:cNvSpPr>
              <a:spLocks noGrp="1" noRot="1" noMove="1" noResize="1" noEditPoints="1" noAdjustHandles="1" noChangeArrowheads="1" noChangeShapeType="1"/>
            </p:cNvSpPr>
            <p:nvPr/>
          </p:nvSpPr>
          <p:spPr>
            <a:xfrm>
              <a:off x="0" y="0"/>
              <a:ext cx="3173170" cy="406400"/>
            </a:xfrm>
            <a:custGeom>
              <a:avLst/>
              <a:gdLst/>
              <a:ahLst/>
              <a:cxnLst/>
              <a:rect l="l" t="t" r="r" b="b"/>
              <a:pathLst>
                <a:path w="3173170" h="406400">
                  <a:moveTo>
                    <a:pt x="0" y="0"/>
                  </a:moveTo>
                  <a:lnTo>
                    <a:pt x="2969970" y="0"/>
                  </a:lnTo>
                  <a:lnTo>
                    <a:pt x="3173170" y="203200"/>
                  </a:lnTo>
                  <a:lnTo>
                    <a:pt x="2969970" y="406400"/>
                  </a:lnTo>
                  <a:lnTo>
                    <a:pt x="0" y="406400"/>
                  </a:lnTo>
                  <a:lnTo>
                    <a:pt x="203200" y="203200"/>
                  </a:lnTo>
                  <a:lnTo>
                    <a:pt x="0" y="0"/>
                  </a:lnTo>
                  <a:close/>
                </a:path>
              </a:pathLst>
            </a:custGeom>
            <a:solidFill>
              <a:srgbClr val="740F83"/>
            </a:solidFill>
          </p:spPr>
          <p:txBody>
            <a:bodyPr/>
            <a:lstStyle/>
            <a:p>
              <a:endParaRPr lang="en-US"/>
            </a:p>
          </p:txBody>
        </p:sp>
        <p:sp>
          <p:nvSpPr>
            <p:cNvPr id="4" name="TextBox 4"/>
            <p:cNvSpPr txBox="1">
              <a:spLocks noGrp="1" noRot="1" noMove="1" noResize="1" noEditPoints="1" noAdjustHandles="1" noChangeArrowheads="1" noChangeShapeType="1"/>
            </p:cNvSpPr>
            <p:nvPr/>
          </p:nvSpPr>
          <p:spPr>
            <a:xfrm>
              <a:off x="177800" y="-38100"/>
              <a:ext cx="2919171" cy="444500"/>
            </a:xfrm>
            <a:prstGeom prst="rect">
              <a:avLst/>
            </a:prstGeom>
          </p:spPr>
          <p:txBody>
            <a:bodyPr lIns="50800" tIns="50800" rIns="50800" bIns="50800" rtlCol="0" anchor="ctr"/>
            <a:lstStyle/>
            <a:p>
              <a:pPr algn="ctr">
                <a:lnSpc>
                  <a:spcPts val="2659"/>
                </a:lnSpc>
                <a:spcBef>
                  <a:spcPct val="0"/>
                </a:spcBef>
              </a:pPr>
              <a:endParaRPr/>
            </a:p>
          </p:txBody>
        </p:sp>
      </p:grpSp>
      <p:sp>
        <p:nvSpPr>
          <p:cNvPr id="5" name="Freeform 5"/>
          <p:cNvSpPr>
            <a:spLocks noGrp="1" noRot="1" noMove="1" noResize="1" noEditPoints="1" noAdjustHandles="1" noChangeArrowheads="1" noChangeShapeType="1"/>
          </p:cNvSpPr>
          <p:nvPr/>
        </p:nvSpPr>
        <p:spPr>
          <a:xfrm>
            <a:off x="0" y="0"/>
            <a:ext cx="18288000" cy="10287000"/>
          </a:xfrm>
          <a:custGeom>
            <a:avLst/>
            <a:gdLst/>
            <a:ahLst/>
            <a:cxnLst/>
            <a:rect l="l" t="t" r="r" b="b"/>
            <a:pathLst>
              <a:path w="18288000" h="12159574">
                <a:moveTo>
                  <a:pt x="0" y="0"/>
                </a:moveTo>
                <a:lnTo>
                  <a:pt x="18288000" y="0"/>
                </a:lnTo>
                <a:lnTo>
                  <a:pt x="18288000" y="12159574"/>
                </a:lnTo>
                <a:lnTo>
                  <a:pt x="0" y="12159574"/>
                </a:lnTo>
                <a:lnTo>
                  <a:pt x="0" y="0"/>
                </a:lnTo>
                <a:close/>
              </a:path>
            </a:pathLst>
          </a:custGeom>
          <a:blipFill>
            <a:blip r:embed="rId2"/>
            <a:stretch>
              <a:fillRect t="-18204" b="1"/>
            </a:stretch>
          </a:blipFill>
        </p:spPr>
        <p:txBody>
          <a:bodyPr/>
          <a:lstStyle/>
          <a:p>
            <a:endParaRPr lang="en-US"/>
          </a:p>
        </p:txBody>
      </p:sp>
      <p:sp>
        <p:nvSpPr>
          <p:cNvPr id="6" name="TextBox 6"/>
          <p:cNvSpPr txBox="1">
            <a:spLocks noGrp="1" noRot="1" noMove="1" noResize="1" noEditPoints="1" noAdjustHandles="1" noChangeArrowheads="1" noChangeShapeType="1"/>
          </p:cNvSpPr>
          <p:nvPr/>
        </p:nvSpPr>
        <p:spPr>
          <a:xfrm>
            <a:off x="4040411" y="652900"/>
            <a:ext cx="8921054" cy="5963269"/>
          </a:xfrm>
          <a:prstGeom prst="rect">
            <a:avLst/>
          </a:prstGeom>
        </p:spPr>
        <p:txBody>
          <a:bodyPr lIns="0" tIns="0" rIns="0" bIns="0" rtlCol="0" anchor="t">
            <a:spAutoFit/>
          </a:bodyPr>
          <a:lstStyle/>
          <a:p>
            <a:pPr algn="ctr">
              <a:lnSpc>
                <a:spcPts val="11755"/>
              </a:lnSpc>
            </a:pPr>
            <a:r>
              <a:rPr lang="en-US" sz="9112" dirty="0">
                <a:solidFill>
                  <a:srgbClr val="EAEB4E"/>
                </a:solidFill>
                <a:latin typeface="ITC Avant Garde Gothic Bold"/>
              </a:rPr>
              <a:t>BE THE </a:t>
            </a:r>
          </a:p>
          <a:p>
            <a:pPr algn="ctr">
              <a:lnSpc>
                <a:spcPts val="11755"/>
              </a:lnSpc>
            </a:pPr>
            <a:r>
              <a:rPr lang="en-US" sz="9112" dirty="0">
                <a:solidFill>
                  <a:srgbClr val="EAEB4E"/>
                </a:solidFill>
                <a:latin typeface="ITC Avant Garde Gothic Bold"/>
              </a:rPr>
              <a:t>CHANGE THAT MAKES </a:t>
            </a:r>
          </a:p>
          <a:p>
            <a:pPr algn="ctr">
              <a:lnSpc>
                <a:spcPts val="11755"/>
              </a:lnSpc>
            </a:pPr>
            <a:r>
              <a:rPr lang="en-US" sz="9112" dirty="0">
                <a:solidFill>
                  <a:srgbClr val="EAEB4E"/>
                </a:solidFill>
                <a:latin typeface="ITC Avant Garde Gothic Bold"/>
              </a:rPr>
              <a:t>A DIFFERENCE.</a:t>
            </a:r>
          </a:p>
        </p:txBody>
      </p:sp>
      <p:grpSp>
        <p:nvGrpSpPr>
          <p:cNvPr id="7" name="Group 7"/>
          <p:cNvGrpSpPr>
            <a:grpSpLocks noGrp="1" noUngrp="1" noRot="1" noMove="1" noResize="1"/>
          </p:cNvGrpSpPr>
          <p:nvPr/>
        </p:nvGrpSpPr>
        <p:grpSpPr>
          <a:xfrm>
            <a:off x="0" y="7864931"/>
            <a:ext cx="18438239" cy="2422069"/>
            <a:chOff x="0" y="0"/>
            <a:chExt cx="4856162" cy="637911"/>
          </a:xfrm>
        </p:grpSpPr>
        <p:sp>
          <p:nvSpPr>
            <p:cNvPr id="8" name="Freeform 8"/>
            <p:cNvSpPr>
              <a:spLocks noGrp="1" noRot="1" noMove="1" noResize="1" noEditPoints="1" noAdjustHandles="1" noChangeArrowheads="1" noChangeShapeType="1"/>
            </p:cNvSpPr>
            <p:nvPr/>
          </p:nvSpPr>
          <p:spPr>
            <a:xfrm>
              <a:off x="0" y="0"/>
              <a:ext cx="4856162" cy="637911"/>
            </a:xfrm>
            <a:custGeom>
              <a:avLst/>
              <a:gdLst/>
              <a:ahLst/>
              <a:cxnLst/>
              <a:rect l="l" t="t" r="r" b="b"/>
              <a:pathLst>
                <a:path w="4856162" h="637911">
                  <a:moveTo>
                    <a:pt x="0" y="0"/>
                  </a:moveTo>
                  <a:lnTo>
                    <a:pt x="4856162" y="0"/>
                  </a:lnTo>
                  <a:lnTo>
                    <a:pt x="4856162" y="637911"/>
                  </a:lnTo>
                  <a:lnTo>
                    <a:pt x="0" y="637911"/>
                  </a:lnTo>
                  <a:close/>
                </a:path>
              </a:pathLst>
            </a:custGeom>
            <a:solidFill>
              <a:srgbClr val="EAEB4E"/>
            </a:solidFill>
          </p:spPr>
          <p:txBody>
            <a:bodyPr/>
            <a:lstStyle/>
            <a:p>
              <a:endParaRPr lang="en-US"/>
            </a:p>
          </p:txBody>
        </p:sp>
        <p:sp>
          <p:nvSpPr>
            <p:cNvPr id="9" name="TextBox 9"/>
            <p:cNvSpPr txBox="1">
              <a:spLocks noGrp="1" noRot="1" noMove="1" noResize="1" noEditPoints="1" noAdjustHandles="1" noChangeArrowheads="1" noChangeShapeType="1"/>
            </p:cNvSpPr>
            <p:nvPr/>
          </p:nvSpPr>
          <p:spPr>
            <a:xfrm>
              <a:off x="0" y="-38100"/>
              <a:ext cx="4856162" cy="676011"/>
            </a:xfrm>
            <a:prstGeom prst="rect">
              <a:avLst/>
            </a:prstGeom>
          </p:spPr>
          <p:txBody>
            <a:bodyPr lIns="50800" tIns="50800" rIns="50800" bIns="50800" rtlCol="0" anchor="ctr"/>
            <a:lstStyle/>
            <a:p>
              <a:pPr algn="ctr">
                <a:lnSpc>
                  <a:spcPts val="2659"/>
                </a:lnSpc>
              </a:pPr>
              <a:endParaRPr/>
            </a:p>
          </p:txBody>
        </p:sp>
      </p:grpSp>
      <p:sp>
        <p:nvSpPr>
          <p:cNvPr id="10" name="TextBox 10"/>
          <p:cNvSpPr txBox="1">
            <a:spLocks noGrp="1" noRot="1" noMove="1" noResize="1" noEditPoints="1" noAdjustHandles="1" noChangeArrowheads="1" noChangeShapeType="1"/>
          </p:cNvSpPr>
          <p:nvPr/>
        </p:nvSpPr>
        <p:spPr>
          <a:xfrm>
            <a:off x="391584" y="7974063"/>
            <a:ext cx="17584541" cy="3775649"/>
          </a:xfrm>
          <a:prstGeom prst="rect">
            <a:avLst/>
          </a:prstGeom>
        </p:spPr>
        <p:txBody>
          <a:bodyPr lIns="0" tIns="0" rIns="0" bIns="0" rtlCol="0" anchor="t">
            <a:spAutoFit/>
          </a:bodyPr>
          <a:lstStyle/>
          <a:p>
            <a:pPr>
              <a:lnSpc>
                <a:spcPts val="4173"/>
              </a:lnSpc>
            </a:pPr>
            <a:r>
              <a:rPr lang="en-US" sz="2400" b="1" i="1" dirty="0">
                <a:solidFill>
                  <a:srgbClr val="000000"/>
                </a:solidFill>
                <a:latin typeface="ITC Avant Garde Gothic" pitchFamily="50" charset="0"/>
              </a:rPr>
              <a:t>Realize the Dream </a:t>
            </a:r>
            <a:r>
              <a:rPr lang="en-US" sz="2400" dirty="0">
                <a:solidFill>
                  <a:srgbClr val="000000"/>
                </a:solidFill>
                <a:latin typeface="ITC Avant Garde Gothic" pitchFamily="50" charset="0"/>
              </a:rPr>
              <a:t>is a monumental initiative that incorporates experiential service learning in your classroom to inspire students to become engaged citizens.</a:t>
            </a:r>
          </a:p>
          <a:p>
            <a:pPr>
              <a:lnSpc>
                <a:spcPts val="4173"/>
              </a:lnSpc>
            </a:pPr>
            <a:r>
              <a:rPr lang="en-US" sz="2400" dirty="0">
                <a:solidFill>
                  <a:srgbClr val="000000"/>
                </a:solidFill>
                <a:latin typeface="ITC Avant Garde Gothic" pitchFamily="50" charset="0"/>
              </a:rPr>
              <a:t>Together, we’ll ignite a nation-wide movement through a bold call to action - achieving 100 million hours of service by the 100th anniversary of Dr. King’s birth in 2029.</a:t>
            </a:r>
          </a:p>
          <a:p>
            <a:pPr>
              <a:lnSpc>
                <a:spcPts val="4173"/>
              </a:lnSpc>
            </a:pPr>
            <a:endParaRPr lang="en-US" sz="2400" dirty="0">
              <a:solidFill>
                <a:srgbClr val="000000"/>
              </a:solidFill>
              <a:latin typeface="ITC Avant Garde Gothic" pitchFamily="50" charset="0"/>
            </a:endParaRPr>
          </a:p>
          <a:p>
            <a:pPr algn="ctr">
              <a:lnSpc>
                <a:spcPts val="4434"/>
              </a:lnSpc>
            </a:pPr>
            <a:endParaRPr lang="en-US" sz="2400" dirty="0">
              <a:solidFill>
                <a:srgbClr val="000000"/>
              </a:solidFill>
              <a:latin typeface="ITC Avant Garde Gothic" pitchFamily="50" charset="0"/>
            </a:endParaRPr>
          </a:p>
          <a:p>
            <a:pPr algn="ctr">
              <a:lnSpc>
                <a:spcPts val="4434"/>
              </a:lnSpc>
            </a:pPr>
            <a:endParaRPr lang="en-US" sz="2400" dirty="0">
              <a:solidFill>
                <a:srgbClr val="000000"/>
              </a:solidFill>
              <a:latin typeface="ITC Avant Garde Gothic" pitchFamily="50" charset="0"/>
            </a:endParaRPr>
          </a:p>
        </p:txBody>
      </p:sp>
      <p:sp>
        <p:nvSpPr>
          <p:cNvPr id="11" name="Freeform 5">
            <a:extLst>
              <a:ext uri="{FF2B5EF4-FFF2-40B4-BE49-F238E27FC236}">
                <a16:creationId xmlns:a16="http://schemas.microsoft.com/office/drawing/2014/main" id="{93A60BB1-657F-B39E-6D8D-352744E807BA}"/>
              </a:ext>
            </a:extLst>
          </p:cNvPr>
          <p:cNvSpPr>
            <a:spLocks noGrp="1" noRot="1" noMove="1" noResize="1" noEditPoints="1" noAdjustHandles="1" noChangeArrowheads="1" noChangeShapeType="1"/>
          </p:cNvSpPr>
          <p:nvPr/>
        </p:nvSpPr>
        <p:spPr>
          <a:xfrm>
            <a:off x="15013170" y="77578"/>
            <a:ext cx="2152302" cy="666409"/>
          </a:xfrm>
          <a:custGeom>
            <a:avLst/>
            <a:gdLst/>
            <a:ahLst/>
            <a:cxnLst/>
            <a:rect l="l" t="t" r="r" b="b"/>
            <a:pathLst>
              <a:path w="2152302" h="666409">
                <a:moveTo>
                  <a:pt x="0" y="0"/>
                </a:moveTo>
                <a:lnTo>
                  <a:pt x="2152301" y="0"/>
                </a:lnTo>
                <a:lnTo>
                  <a:pt x="2152301" y="666409"/>
                </a:lnTo>
                <a:lnTo>
                  <a:pt x="0" y="666409"/>
                </a:lnTo>
                <a:lnTo>
                  <a:pt x="0" y="0"/>
                </a:lnTo>
                <a:close/>
              </a:path>
            </a:pathLst>
          </a:custGeom>
          <a:blipFill>
            <a:blip r:embed="rId3"/>
            <a:stretch>
              <a:fillRect/>
            </a:stretch>
          </a:blipFill>
        </p:spPr>
        <p:txBody>
          <a:bodyPr/>
          <a:lstStyle/>
          <a:p>
            <a:endParaRPr lang="en-US"/>
          </a:p>
        </p:txBody>
      </p:sp>
      <p:sp>
        <p:nvSpPr>
          <p:cNvPr id="12" name="Freeform 6">
            <a:extLst>
              <a:ext uri="{FF2B5EF4-FFF2-40B4-BE49-F238E27FC236}">
                <a16:creationId xmlns:a16="http://schemas.microsoft.com/office/drawing/2014/main" id="{67D27F31-6080-14A6-B1B8-04FA1F9921F2}"/>
              </a:ext>
            </a:extLst>
          </p:cNvPr>
          <p:cNvSpPr>
            <a:spLocks noGrp="1" noRot="1" noMove="1" noResize="1" noEditPoints="1" noAdjustHandles="1" noChangeArrowheads="1" noChangeShapeType="1"/>
          </p:cNvSpPr>
          <p:nvPr/>
        </p:nvSpPr>
        <p:spPr>
          <a:xfrm>
            <a:off x="17128052" y="77578"/>
            <a:ext cx="1069210" cy="676427"/>
          </a:xfrm>
          <a:custGeom>
            <a:avLst/>
            <a:gdLst/>
            <a:ahLst/>
            <a:cxnLst/>
            <a:rect l="l" t="t" r="r" b="b"/>
            <a:pathLst>
              <a:path w="1069210" h="676427">
                <a:moveTo>
                  <a:pt x="0" y="0"/>
                </a:moveTo>
                <a:lnTo>
                  <a:pt x="1069210" y="0"/>
                </a:lnTo>
                <a:lnTo>
                  <a:pt x="1069210" y="676427"/>
                </a:lnTo>
                <a:lnTo>
                  <a:pt x="0" y="676427"/>
                </a:lnTo>
                <a:lnTo>
                  <a:pt x="0" y="0"/>
                </a:lnTo>
                <a:close/>
              </a:path>
            </a:pathLst>
          </a:custGeom>
          <a:blipFill>
            <a:blip r:embed="rId4"/>
            <a:stretch>
              <a:fillRect/>
            </a:stretch>
          </a:blipFill>
        </p:spPr>
        <p:txBody>
          <a:bodyPr/>
          <a:lstStyle/>
          <a:p>
            <a:endParaRPr lang="en-US"/>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a:grpSpLocks noGrp="1" noUngrp="1" noRot="1" noMove="1" noResize="1"/>
          </p:cNvGrpSpPr>
          <p:nvPr/>
        </p:nvGrpSpPr>
        <p:grpSpPr>
          <a:xfrm>
            <a:off x="10764714" y="0"/>
            <a:ext cx="7523286" cy="963536"/>
            <a:chOff x="0" y="0"/>
            <a:chExt cx="3173171" cy="406400"/>
          </a:xfrm>
        </p:grpSpPr>
        <p:sp>
          <p:nvSpPr>
            <p:cNvPr id="3" name="Freeform 3"/>
            <p:cNvSpPr>
              <a:spLocks noGrp="1" noRot="1" noMove="1" noResize="1" noEditPoints="1" noAdjustHandles="1" noChangeArrowheads="1" noChangeShapeType="1"/>
            </p:cNvSpPr>
            <p:nvPr/>
          </p:nvSpPr>
          <p:spPr>
            <a:xfrm>
              <a:off x="0" y="0"/>
              <a:ext cx="3173170" cy="406400"/>
            </a:xfrm>
            <a:custGeom>
              <a:avLst/>
              <a:gdLst/>
              <a:ahLst/>
              <a:cxnLst/>
              <a:rect l="l" t="t" r="r" b="b"/>
              <a:pathLst>
                <a:path w="3173170" h="406400">
                  <a:moveTo>
                    <a:pt x="0" y="0"/>
                  </a:moveTo>
                  <a:lnTo>
                    <a:pt x="2969970" y="0"/>
                  </a:lnTo>
                  <a:lnTo>
                    <a:pt x="3173170" y="203200"/>
                  </a:lnTo>
                  <a:lnTo>
                    <a:pt x="2969970" y="406400"/>
                  </a:lnTo>
                  <a:lnTo>
                    <a:pt x="0" y="406400"/>
                  </a:lnTo>
                  <a:lnTo>
                    <a:pt x="203200" y="203200"/>
                  </a:lnTo>
                  <a:lnTo>
                    <a:pt x="0" y="0"/>
                  </a:lnTo>
                  <a:close/>
                </a:path>
              </a:pathLst>
            </a:custGeom>
            <a:solidFill>
              <a:srgbClr val="740F83"/>
            </a:solidFill>
          </p:spPr>
          <p:txBody>
            <a:bodyPr/>
            <a:lstStyle/>
            <a:p>
              <a:endParaRPr lang="en-US"/>
            </a:p>
          </p:txBody>
        </p:sp>
        <p:sp>
          <p:nvSpPr>
            <p:cNvPr id="4" name="TextBox 4"/>
            <p:cNvSpPr txBox="1">
              <a:spLocks noGrp="1" noRot="1" noMove="1" noResize="1" noEditPoints="1" noAdjustHandles="1" noChangeArrowheads="1" noChangeShapeType="1"/>
            </p:cNvSpPr>
            <p:nvPr/>
          </p:nvSpPr>
          <p:spPr>
            <a:xfrm>
              <a:off x="177800" y="-38100"/>
              <a:ext cx="2919171" cy="444500"/>
            </a:xfrm>
            <a:prstGeom prst="rect">
              <a:avLst/>
            </a:prstGeom>
          </p:spPr>
          <p:txBody>
            <a:bodyPr lIns="50800" tIns="50800" rIns="50800" bIns="50800" rtlCol="0" anchor="ctr"/>
            <a:lstStyle/>
            <a:p>
              <a:pPr algn="ctr">
                <a:lnSpc>
                  <a:spcPts val="2659"/>
                </a:lnSpc>
                <a:spcBef>
                  <a:spcPct val="0"/>
                </a:spcBef>
              </a:pPr>
              <a:endParaRPr/>
            </a:p>
          </p:txBody>
        </p:sp>
      </p:grpSp>
      <p:sp>
        <p:nvSpPr>
          <p:cNvPr id="5" name="Freeform 5"/>
          <p:cNvSpPr/>
          <p:nvPr/>
        </p:nvSpPr>
        <p:spPr>
          <a:xfrm>
            <a:off x="7620000" y="1293241"/>
            <a:ext cx="10363825" cy="8541945"/>
          </a:xfrm>
          <a:custGeom>
            <a:avLst/>
            <a:gdLst/>
            <a:ahLst/>
            <a:cxnLst/>
            <a:rect l="l" t="t" r="r" b="b"/>
            <a:pathLst>
              <a:path w="9790194" h="8541945">
                <a:moveTo>
                  <a:pt x="0" y="0"/>
                </a:moveTo>
                <a:lnTo>
                  <a:pt x="9790195" y="0"/>
                </a:lnTo>
                <a:lnTo>
                  <a:pt x="9790195" y="8541945"/>
                </a:lnTo>
                <a:lnTo>
                  <a:pt x="0" y="8541945"/>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6" name="Freeform 6"/>
          <p:cNvSpPr/>
          <p:nvPr/>
        </p:nvSpPr>
        <p:spPr>
          <a:xfrm>
            <a:off x="3347365" y="3184094"/>
            <a:ext cx="1342159" cy="2502331"/>
          </a:xfrm>
          <a:custGeom>
            <a:avLst/>
            <a:gdLst/>
            <a:ahLst/>
            <a:cxnLst/>
            <a:rect l="l" t="t" r="r" b="b"/>
            <a:pathLst>
              <a:path w="1342159" h="2502331">
                <a:moveTo>
                  <a:pt x="0" y="0"/>
                </a:moveTo>
                <a:lnTo>
                  <a:pt x="1342159" y="0"/>
                </a:lnTo>
                <a:lnTo>
                  <a:pt x="1342159" y="2502331"/>
                </a:lnTo>
                <a:lnTo>
                  <a:pt x="0" y="2502331"/>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7" name="Freeform 7"/>
          <p:cNvSpPr>
            <a:spLocks noGrp="1" noRot="1" noMove="1" noResize="1" noEditPoints="1" noAdjustHandles="1" noChangeArrowheads="1" noChangeShapeType="1"/>
          </p:cNvSpPr>
          <p:nvPr/>
        </p:nvSpPr>
        <p:spPr>
          <a:xfrm>
            <a:off x="14730904" y="148563"/>
            <a:ext cx="2152302" cy="666409"/>
          </a:xfrm>
          <a:custGeom>
            <a:avLst/>
            <a:gdLst/>
            <a:ahLst/>
            <a:cxnLst/>
            <a:rect l="l" t="t" r="r" b="b"/>
            <a:pathLst>
              <a:path w="2152302" h="666409">
                <a:moveTo>
                  <a:pt x="0" y="0"/>
                </a:moveTo>
                <a:lnTo>
                  <a:pt x="2152301" y="0"/>
                </a:lnTo>
                <a:lnTo>
                  <a:pt x="2152301" y="666409"/>
                </a:lnTo>
                <a:lnTo>
                  <a:pt x="0" y="666409"/>
                </a:lnTo>
                <a:lnTo>
                  <a:pt x="0" y="0"/>
                </a:lnTo>
                <a:close/>
              </a:path>
            </a:pathLst>
          </a:custGeom>
          <a:blipFill>
            <a:blip r:embed="rId4"/>
            <a:stretch>
              <a:fillRect/>
            </a:stretch>
          </a:blipFill>
        </p:spPr>
        <p:txBody>
          <a:bodyPr/>
          <a:lstStyle/>
          <a:p>
            <a:endParaRPr lang="en-US"/>
          </a:p>
        </p:txBody>
      </p:sp>
      <p:sp>
        <p:nvSpPr>
          <p:cNvPr id="8" name="Freeform 8"/>
          <p:cNvSpPr>
            <a:spLocks noGrp="1" noRot="1" noMove="1" noResize="1" noEditPoints="1" noAdjustHandles="1" noChangeArrowheads="1" noChangeShapeType="1"/>
          </p:cNvSpPr>
          <p:nvPr/>
        </p:nvSpPr>
        <p:spPr>
          <a:xfrm>
            <a:off x="16883205" y="148563"/>
            <a:ext cx="1069210" cy="676427"/>
          </a:xfrm>
          <a:custGeom>
            <a:avLst/>
            <a:gdLst/>
            <a:ahLst/>
            <a:cxnLst/>
            <a:rect l="l" t="t" r="r" b="b"/>
            <a:pathLst>
              <a:path w="1069210" h="676427">
                <a:moveTo>
                  <a:pt x="0" y="0"/>
                </a:moveTo>
                <a:lnTo>
                  <a:pt x="1069210" y="0"/>
                </a:lnTo>
                <a:lnTo>
                  <a:pt x="1069210" y="676427"/>
                </a:lnTo>
                <a:lnTo>
                  <a:pt x="0" y="676427"/>
                </a:lnTo>
                <a:lnTo>
                  <a:pt x="0" y="0"/>
                </a:lnTo>
                <a:close/>
              </a:path>
            </a:pathLst>
          </a:custGeom>
          <a:blipFill>
            <a:blip r:embed="rId5"/>
            <a:stretch>
              <a:fillRect/>
            </a:stretch>
          </a:blipFill>
        </p:spPr>
        <p:txBody>
          <a:bodyPr/>
          <a:lstStyle/>
          <a:p>
            <a:endParaRPr lang="en-US"/>
          </a:p>
        </p:txBody>
      </p:sp>
      <p:sp>
        <p:nvSpPr>
          <p:cNvPr id="9" name="Freeform 9"/>
          <p:cNvSpPr/>
          <p:nvPr/>
        </p:nvSpPr>
        <p:spPr>
          <a:xfrm>
            <a:off x="0" y="0"/>
            <a:ext cx="1028700" cy="814972"/>
          </a:xfrm>
          <a:custGeom>
            <a:avLst/>
            <a:gdLst/>
            <a:ahLst/>
            <a:cxnLst/>
            <a:rect l="l" t="t" r="r" b="b"/>
            <a:pathLst>
              <a:path w="1566679" h="1496837">
                <a:moveTo>
                  <a:pt x="0" y="0"/>
                </a:moveTo>
                <a:lnTo>
                  <a:pt x="1566679" y="0"/>
                </a:lnTo>
                <a:lnTo>
                  <a:pt x="1566679" y="1496837"/>
                </a:lnTo>
                <a:lnTo>
                  <a:pt x="0" y="1496837"/>
                </a:lnTo>
                <a:lnTo>
                  <a:pt x="0" y="0"/>
                </a:lnTo>
                <a:close/>
              </a:path>
            </a:pathLst>
          </a:custGeom>
          <a:blipFill>
            <a:blip r:embed="rId6"/>
            <a:stretch>
              <a:fillRect l="-52298" t="-83667" r="1"/>
            </a:stretch>
          </a:blipFill>
        </p:spPr>
        <p:txBody>
          <a:bodyPr/>
          <a:lstStyle/>
          <a:p>
            <a:endParaRPr lang="en-US"/>
          </a:p>
        </p:txBody>
      </p:sp>
      <p:sp>
        <p:nvSpPr>
          <p:cNvPr id="12" name="TextBox 12"/>
          <p:cNvSpPr txBox="1"/>
          <p:nvPr/>
        </p:nvSpPr>
        <p:spPr>
          <a:xfrm>
            <a:off x="8316201" y="1411297"/>
            <a:ext cx="3519488" cy="764541"/>
          </a:xfrm>
          <a:prstGeom prst="rect">
            <a:avLst/>
          </a:prstGeom>
        </p:spPr>
        <p:txBody>
          <a:bodyPr lIns="0" tIns="0" rIns="0" bIns="0" rtlCol="0" anchor="t">
            <a:spAutoFit/>
          </a:bodyPr>
          <a:lstStyle/>
          <a:p>
            <a:pPr algn="ctr">
              <a:lnSpc>
                <a:spcPts val="6159"/>
              </a:lnSpc>
            </a:pPr>
            <a:r>
              <a:rPr lang="en-US" sz="4399" dirty="0">
                <a:solidFill>
                  <a:srgbClr val="740F83"/>
                </a:solidFill>
                <a:latin typeface="ITC Avant Garde Gothic Bold"/>
              </a:rPr>
              <a:t>I Can Help</a:t>
            </a:r>
          </a:p>
        </p:txBody>
      </p:sp>
      <p:sp>
        <p:nvSpPr>
          <p:cNvPr id="13" name="TextBox 13"/>
          <p:cNvSpPr txBox="1"/>
          <p:nvPr/>
        </p:nvSpPr>
        <p:spPr>
          <a:xfrm>
            <a:off x="13182554" y="1411297"/>
            <a:ext cx="4602172" cy="764541"/>
          </a:xfrm>
          <a:prstGeom prst="rect">
            <a:avLst/>
          </a:prstGeom>
        </p:spPr>
        <p:txBody>
          <a:bodyPr lIns="0" tIns="0" rIns="0" bIns="0" rtlCol="0" anchor="t">
            <a:spAutoFit/>
          </a:bodyPr>
          <a:lstStyle/>
          <a:p>
            <a:pPr algn="ctr">
              <a:lnSpc>
                <a:spcPts val="6159"/>
              </a:lnSpc>
            </a:pPr>
            <a:r>
              <a:rPr lang="en-US" sz="4399" dirty="0">
                <a:solidFill>
                  <a:srgbClr val="740F83"/>
                </a:solidFill>
                <a:latin typeface="ITC Avant Garde Gothic Bold"/>
              </a:rPr>
              <a:t>I Can Volunteer</a:t>
            </a:r>
          </a:p>
        </p:txBody>
      </p:sp>
      <p:sp>
        <p:nvSpPr>
          <p:cNvPr id="14" name="TextBox 14"/>
          <p:cNvSpPr txBox="1"/>
          <p:nvPr/>
        </p:nvSpPr>
        <p:spPr>
          <a:xfrm>
            <a:off x="1250631" y="7264092"/>
            <a:ext cx="8358457" cy="3109087"/>
          </a:xfrm>
          <a:prstGeom prst="rect">
            <a:avLst/>
          </a:prstGeom>
        </p:spPr>
        <p:txBody>
          <a:bodyPr lIns="0" tIns="0" rIns="0" bIns="0" rtlCol="0" anchor="t">
            <a:spAutoFit/>
          </a:bodyPr>
          <a:lstStyle/>
          <a:p>
            <a:pPr>
              <a:lnSpc>
                <a:spcPts val="5088"/>
              </a:lnSpc>
            </a:pPr>
            <a:r>
              <a:rPr lang="en-US" sz="3200">
                <a:solidFill>
                  <a:srgbClr val="000000"/>
                </a:solidFill>
                <a:latin typeface="ITC Avant Garde Gothic Bold"/>
              </a:rPr>
              <a:t>Label the left side:</a:t>
            </a:r>
          </a:p>
          <a:p>
            <a:pPr>
              <a:lnSpc>
                <a:spcPts val="5088"/>
              </a:lnSpc>
            </a:pPr>
            <a:r>
              <a:rPr lang="en-US" sz="3200">
                <a:solidFill>
                  <a:srgbClr val="700086"/>
                </a:solidFill>
                <a:latin typeface="ITC Avant Garde Gothic Bold"/>
              </a:rPr>
              <a:t>                        I Can Help</a:t>
            </a:r>
          </a:p>
          <a:p>
            <a:pPr>
              <a:lnSpc>
                <a:spcPts val="5088"/>
              </a:lnSpc>
            </a:pPr>
            <a:r>
              <a:rPr lang="en-US" sz="3200">
                <a:solidFill>
                  <a:srgbClr val="000000"/>
                </a:solidFill>
                <a:latin typeface="ITC Avant Garde Gothic Bold"/>
              </a:rPr>
              <a:t>Label the right side </a:t>
            </a:r>
          </a:p>
          <a:p>
            <a:pPr>
              <a:lnSpc>
                <a:spcPts val="5088"/>
              </a:lnSpc>
            </a:pPr>
            <a:r>
              <a:rPr lang="en-US" sz="3200">
                <a:solidFill>
                  <a:srgbClr val="700086"/>
                </a:solidFill>
                <a:latin typeface="ITC Avant Garde Gothic Bold"/>
              </a:rPr>
              <a:t>                        I Can Volunteer</a:t>
            </a:r>
          </a:p>
          <a:p>
            <a:pPr>
              <a:lnSpc>
                <a:spcPts val="4480"/>
              </a:lnSpc>
            </a:pPr>
            <a:endParaRPr lang="en-US" sz="3200">
              <a:solidFill>
                <a:srgbClr val="700086"/>
              </a:solidFill>
              <a:latin typeface="ITC Avant Garde Gothic Bold"/>
            </a:endParaRPr>
          </a:p>
        </p:txBody>
      </p:sp>
      <p:sp>
        <p:nvSpPr>
          <p:cNvPr id="15" name="TextBox 15"/>
          <p:cNvSpPr txBox="1"/>
          <p:nvPr/>
        </p:nvSpPr>
        <p:spPr>
          <a:xfrm>
            <a:off x="683236" y="167760"/>
            <a:ext cx="3295799" cy="570865"/>
          </a:xfrm>
          <a:prstGeom prst="rect">
            <a:avLst/>
          </a:prstGeom>
        </p:spPr>
        <p:txBody>
          <a:bodyPr lIns="0" tIns="0" rIns="0" bIns="0" rtlCol="0" anchor="t">
            <a:spAutoFit/>
          </a:bodyPr>
          <a:lstStyle/>
          <a:p>
            <a:pPr marL="0" lvl="0" indent="0" algn="ctr">
              <a:lnSpc>
                <a:spcPts val="4759"/>
              </a:lnSpc>
              <a:spcBef>
                <a:spcPct val="0"/>
              </a:spcBef>
            </a:pPr>
            <a:r>
              <a:rPr lang="en-US" sz="3399">
                <a:solidFill>
                  <a:srgbClr val="700086"/>
                </a:solidFill>
                <a:latin typeface="ITC Avant Garde Gothic Bold"/>
              </a:rPr>
              <a:t>2nd/3rd grade</a:t>
            </a:r>
          </a:p>
        </p:txBody>
      </p:sp>
      <p:sp>
        <p:nvSpPr>
          <p:cNvPr id="18" name="TextBox 18"/>
          <p:cNvSpPr txBox="1"/>
          <p:nvPr/>
        </p:nvSpPr>
        <p:spPr>
          <a:xfrm>
            <a:off x="1465810" y="1973761"/>
            <a:ext cx="6447428" cy="1742186"/>
          </a:xfrm>
          <a:prstGeom prst="rect">
            <a:avLst/>
          </a:prstGeom>
        </p:spPr>
        <p:txBody>
          <a:bodyPr lIns="0" tIns="0" rIns="0" bIns="0" rtlCol="0" anchor="t">
            <a:spAutoFit/>
          </a:bodyPr>
          <a:lstStyle/>
          <a:p>
            <a:pPr>
              <a:lnSpc>
                <a:spcPts val="8363"/>
              </a:lnSpc>
            </a:pPr>
            <a:r>
              <a:rPr lang="en-US" sz="3399">
                <a:solidFill>
                  <a:srgbClr val="000000"/>
                </a:solidFill>
                <a:latin typeface="ITC Avant Garde Gothic Bold"/>
              </a:rPr>
              <a:t>Fold your paper in half</a:t>
            </a:r>
          </a:p>
          <a:p>
            <a:pPr>
              <a:lnSpc>
                <a:spcPts val="4759"/>
              </a:lnSpc>
            </a:pPr>
            <a:endParaRPr lang="en-US" sz="3399">
              <a:solidFill>
                <a:srgbClr val="000000"/>
              </a:solidFill>
              <a:latin typeface="ITC Avant Garde Gothic Bold"/>
            </a:endParaRPr>
          </a:p>
        </p:txBody>
      </p:sp>
      <p:sp>
        <p:nvSpPr>
          <p:cNvPr id="21" name="TextBox 21"/>
          <p:cNvSpPr txBox="1"/>
          <p:nvPr/>
        </p:nvSpPr>
        <p:spPr>
          <a:xfrm>
            <a:off x="7491275" y="2908514"/>
            <a:ext cx="5048289" cy="4373954"/>
          </a:xfrm>
          <a:prstGeom prst="rect">
            <a:avLst/>
          </a:prstGeom>
        </p:spPr>
        <p:txBody>
          <a:bodyPr wrap="square" lIns="0" tIns="0" rIns="0" bIns="0" rtlCol="0" anchor="t">
            <a:spAutoFit/>
          </a:bodyPr>
          <a:lstStyle/>
          <a:p>
            <a:pPr marL="669291" lvl="1" indent="-334646">
              <a:lnSpc>
                <a:spcPts val="4340"/>
              </a:lnSpc>
              <a:buFont typeface="Arial"/>
              <a:buChar char="•"/>
            </a:pPr>
            <a:r>
              <a:rPr lang="en-US" sz="3100" dirty="0">
                <a:solidFill>
                  <a:srgbClr val="FB5806"/>
                </a:solidFill>
                <a:latin typeface="ITC Avant Garde Gothic Bold"/>
              </a:rPr>
              <a:t>Write/illustrate 3 sentences explaining a way you can help.</a:t>
            </a:r>
          </a:p>
          <a:p>
            <a:pPr>
              <a:lnSpc>
                <a:spcPts val="4340"/>
              </a:lnSpc>
            </a:pPr>
            <a:endParaRPr lang="en-US" sz="3100" dirty="0">
              <a:solidFill>
                <a:srgbClr val="FB5806"/>
              </a:solidFill>
              <a:latin typeface="ITC Avant Garde Gothic Bold"/>
            </a:endParaRPr>
          </a:p>
          <a:p>
            <a:pPr marL="669291" lvl="1" indent="-334646">
              <a:lnSpc>
                <a:spcPts val="4340"/>
              </a:lnSpc>
              <a:buFont typeface="Arial"/>
              <a:buChar char="•"/>
            </a:pPr>
            <a:r>
              <a:rPr lang="en-US" sz="3100" dirty="0">
                <a:solidFill>
                  <a:srgbClr val="FB5806"/>
                </a:solidFill>
                <a:latin typeface="ITC Avant Garde Gothic Bold"/>
              </a:rPr>
              <a:t>Why is it needed?</a:t>
            </a:r>
          </a:p>
          <a:p>
            <a:pPr>
              <a:lnSpc>
                <a:spcPts val="4340"/>
              </a:lnSpc>
            </a:pPr>
            <a:endParaRPr lang="en-US" sz="3100" dirty="0">
              <a:solidFill>
                <a:srgbClr val="FB5806"/>
              </a:solidFill>
              <a:latin typeface="ITC Avant Garde Gothic Bold"/>
            </a:endParaRPr>
          </a:p>
          <a:p>
            <a:pPr marL="669291" lvl="1" indent="-334646">
              <a:lnSpc>
                <a:spcPts val="4340"/>
              </a:lnSpc>
              <a:buFont typeface="Arial"/>
              <a:buChar char="•"/>
            </a:pPr>
            <a:r>
              <a:rPr lang="en-US" sz="3100" dirty="0">
                <a:solidFill>
                  <a:srgbClr val="FB5806"/>
                </a:solidFill>
                <a:latin typeface="ITC Avant Garde Gothic Bold"/>
              </a:rPr>
              <a:t>How does it make someone feel?</a:t>
            </a:r>
          </a:p>
        </p:txBody>
      </p:sp>
      <p:sp>
        <p:nvSpPr>
          <p:cNvPr id="22" name="TextBox 22"/>
          <p:cNvSpPr txBox="1"/>
          <p:nvPr/>
        </p:nvSpPr>
        <p:spPr>
          <a:xfrm>
            <a:off x="12668290" y="2915920"/>
            <a:ext cx="5268432" cy="5483860"/>
          </a:xfrm>
          <a:prstGeom prst="rect">
            <a:avLst/>
          </a:prstGeom>
        </p:spPr>
        <p:txBody>
          <a:bodyPr wrap="square" lIns="0" tIns="0" rIns="0" bIns="0" rtlCol="0" anchor="t">
            <a:spAutoFit/>
          </a:bodyPr>
          <a:lstStyle/>
          <a:p>
            <a:pPr marL="669291" lvl="1" indent="-334646">
              <a:lnSpc>
                <a:spcPts val="4340"/>
              </a:lnSpc>
              <a:buFont typeface="Arial"/>
              <a:buChar char="•"/>
            </a:pPr>
            <a:r>
              <a:rPr lang="en-US" sz="3100" dirty="0">
                <a:solidFill>
                  <a:srgbClr val="FB5806"/>
                </a:solidFill>
                <a:latin typeface="ITC Avant Garde Gothic Bold"/>
              </a:rPr>
              <a:t>Write/illustrate 3 sentences explaining a way you can volunteer or do service.</a:t>
            </a:r>
          </a:p>
          <a:p>
            <a:pPr>
              <a:lnSpc>
                <a:spcPts val="4340"/>
              </a:lnSpc>
            </a:pPr>
            <a:endParaRPr lang="en-US" sz="3100" dirty="0">
              <a:solidFill>
                <a:srgbClr val="FB5806"/>
              </a:solidFill>
              <a:latin typeface="ITC Avant Garde Gothic Bold"/>
            </a:endParaRPr>
          </a:p>
          <a:p>
            <a:pPr marL="669291" lvl="1" indent="-334646">
              <a:lnSpc>
                <a:spcPts val="4340"/>
              </a:lnSpc>
              <a:buFont typeface="Arial"/>
              <a:buChar char="•"/>
            </a:pPr>
            <a:r>
              <a:rPr lang="en-US" sz="3100" dirty="0">
                <a:solidFill>
                  <a:srgbClr val="FB5806"/>
                </a:solidFill>
                <a:latin typeface="ITC Avant Garde Gothic Bold"/>
              </a:rPr>
              <a:t>Why is it needed?</a:t>
            </a:r>
          </a:p>
          <a:p>
            <a:pPr>
              <a:lnSpc>
                <a:spcPts val="4340"/>
              </a:lnSpc>
            </a:pPr>
            <a:endParaRPr lang="en-US" sz="3100" dirty="0">
              <a:solidFill>
                <a:srgbClr val="FB5806"/>
              </a:solidFill>
              <a:latin typeface="ITC Avant Garde Gothic Bold"/>
            </a:endParaRPr>
          </a:p>
          <a:p>
            <a:pPr marL="669291" lvl="1" indent="-334646">
              <a:lnSpc>
                <a:spcPts val="4340"/>
              </a:lnSpc>
              <a:buFont typeface="Arial"/>
              <a:buChar char="•"/>
            </a:pPr>
            <a:r>
              <a:rPr lang="en-US" sz="3100" dirty="0">
                <a:solidFill>
                  <a:srgbClr val="FB5806"/>
                </a:solidFill>
                <a:latin typeface="ITC Avant Garde Gothic Bold"/>
              </a:rPr>
              <a:t>How does it make someone feel?</a:t>
            </a:r>
          </a:p>
        </p:txBody>
      </p:sp>
      <p:sp>
        <p:nvSpPr>
          <p:cNvPr id="23" name="Freeform 10">
            <a:extLst>
              <a:ext uri="{FF2B5EF4-FFF2-40B4-BE49-F238E27FC236}">
                <a16:creationId xmlns:a16="http://schemas.microsoft.com/office/drawing/2014/main" id="{347B4C8D-906D-780D-AA39-5B0AA9A3FE9D}"/>
              </a:ext>
            </a:extLst>
          </p:cNvPr>
          <p:cNvSpPr/>
          <p:nvPr/>
        </p:nvSpPr>
        <p:spPr>
          <a:xfrm>
            <a:off x="396113" y="1349213"/>
            <a:ext cx="930177" cy="888710"/>
          </a:xfrm>
          <a:custGeom>
            <a:avLst/>
            <a:gdLst/>
            <a:ahLst/>
            <a:cxnLst/>
            <a:rect l="l" t="t" r="r" b="b"/>
            <a:pathLst>
              <a:path w="930177" h="888710">
                <a:moveTo>
                  <a:pt x="0" y="0"/>
                </a:moveTo>
                <a:lnTo>
                  <a:pt x="930177" y="0"/>
                </a:lnTo>
                <a:lnTo>
                  <a:pt x="930177" y="888711"/>
                </a:lnTo>
                <a:lnTo>
                  <a:pt x="0" y="888711"/>
                </a:lnTo>
                <a:lnTo>
                  <a:pt x="0" y="0"/>
                </a:lnTo>
                <a:close/>
              </a:path>
            </a:pathLst>
          </a:custGeom>
          <a:blipFill>
            <a:blip r:embed="rId7"/>
            <a:stretch>
              <a:fillRect/>
            </a:stretch>
          </a:blipFill>
        </p:spPr>
        <p:txBody>
          <a:bodyPr/>
          <a:lstStyle/>
          <a:p>
            <a:endParaRPr lang="en-US"/>
          </a:p>
        </p:txBody>
      </p:sp>
      <p:sp>
        <p:nvSpPr>
          <p:cNvPr id="24" name="Freeform 11">
            <a:extLst>
              <a:ext uri="{FF2B5EF4-FFF2-40B4-BE49-F238E27FC236}">
                <a16:creationId xmlns:a16="http://schemas.microsoft.com/office/drawing/2014/main" id="{148BF87E-57AE-FC0B-4DAA-AF9E198663E0}"/>
              </a:ext>
            </a:extLst>
          </p:cNvPr>
          <p:cNvSpPr/>
          <p:nvPr/>
        </p:nvSpPr>
        <p:spPr>
          <a:xfrm>
            <a:off x="411993" y="6121107"/>
            <a:ext cx="925092" cy="883852"/>
          </a:xfrm>
          <a:custGeom>
            <a:avLst/>
            <a:gdLst/>
            <a:ahLst/>
            <a:cxnLst/>
            <a:rect l="l" t="t" r="r" b="b"/>
            <a:pathLst>
              <a:path w="925092" h="883852">
                <a:moveTo>
                  <a:pt x="0" y="0"/>
                </a:moveTo>
                <a:lnTo>
                  <a:pt x="925092" y="0"/>
                </a:lnTo>
                <a:lnTo>
                  <a:pt x="925092" y="883852"/>
                </a:lnTo>
                <a:lnTo>
                  <a:pt x="0" y="883852"/>
                </a:lnTo>
                <a:lnTo>
                  <a:pt x="0" y="0"/>
                </a:lnTo>
                <a:close/>
              </a:path>
            </a:pathLst>
          </a:custGeom>
          <a:blipFill>
            <a:blip r:embed="rId6"/>
            <a:stretch>
              <a:fillRect/>
            </a:stretch>
          </a:blipFill>
        </p:spPr>
        <p:txBody>
          <a:bodyPr/>
          <a:lstStyle/>
          <a:p>
            <a:endParaRPr lang="en-US"/>
          </a:p>
        </p:txBody>
      </p:sp>
      <p:sp>
        <p:nvSpPr>
          <p:cNvPr id="25" name="TextBox 18">
            <a:extLst>
              <a:ext uri="{FF2B5EF4-FFF2-40B4-BE49-F238E27FC236}">
                <a16:creationId xmlns:a16="http://schemas.microsoft.com/office/drawing/2014/main" id="{E72AC95C-DBC5-35CE-1C1E-0FFA04D04BF6}"/>
              </a:ext>
            </a:extLst>
          </p:cNvPr>
          <p:cNvSpPr txBox="1"/>
          <p:nvPr/>
        </p:nvSpPr>
        <p:spPr>
          <a:xfrm>
            <a:off x="2701438" y="1217602"/>
            <a:ext cx="528041" cy="1690912"/>
          </a:xfrm>
          <a:prstGeom prst="rect">
            <a:avLst/>
          </a:prstGeom>
        </p:spPr>
        <p:txBody>
          <a:bodyPr lIns="0" tIns="0" rIns="0" bIns="0" rtlCol="0" anchor="t">
            <a:spAutoFit/>
          </a:bodyPr>
          <a:lstStyle/>
          <a:p>
            <a:pPr marL="0" lvl="0" indent="0" algn="ctr">
              <a:lnSpc>
                <a:spcPts val="12115"/>
              </a:lnSpc>
              <a:spcBef>
                <a:spcPct val="0"/>
              </a:spcBef>
            </a:pPr>
            <a:r>
              <a:rPr lang="en-US" sz="15000" dirty="0">
                <a:solidFill>
                  <a:srgbClr val="000000"/>
                </a:solidFill>
                <a:latin typeface="EB Garamond"/>
              </a:rPr>
              <a:t>1</a:t>
            </a:r>
          </a:p>
        </p:txBody>
      </p:sp>
      <p:sp>
        <p:nvSpPr>
          <p:cNvPr id="26" name="TextBox 19">
            <a:extLst>
              <a:ext uri="{FF2B5EF4-FFF2-40B4-BE49-F238E27FC236}">
                <a16:creationId xmlns:a16="http://schemas.microsoft.com/office/drawing/2014/main" id="{CF4B7BF5-C5EB-4ECB-39B9-74FA5EE6C695}"/>
              </a:ext>
            </a:extLst>
          </p:cNvPr>
          <p:cNvSpPr txBox="1"/>
          <p:nvPr/>
        </p:nvSpPr>
        <p:spPr>
          <a:xfrm>
            <a:off x="793368" y="1617871"/>
            <a:ext cx="2102231" cy="829394"/>
          </a:xfrm>
          <a:prstGeom prst="rect">
            <a:avLst/>
          </a:prstGeom>
        </p:spPr>
        <p:txBody>
          <a:bodyPr wrap="square" lIns="0" tIns="0" rIns="0" bIns="0" rtlCol="0" anchor="t">
            <a:spAutoFit/>
          </a:bodyPr>
          <a:lstStyle/>
          <a:p>
            <a:pPr>
              <a:lnSpc>
                <a:spcPts val="6159"/>
              </a:lnSpc>
            </a:pPr>
            <a:r>
              <a:rPr lang="en-US" sz="7200" dirty="0">
                <a:solidFill>
                  <a:srgbClr val="02AC8B"/>
                </a:solidFill>
                <a:latin typeface="ITC Avant Garde Gothic Bold"/>
              </a:rPr>
              <a:t>step</a:t>
            </a:r>
          </a:p>
        </p:txBody>
      </p:sp>
      <p:sp>
        <p:nvSpPr>
          <p:cNvPr id="27" name="TextBox 21">
            <a:extLst>
              <a:ext uri="{FF2B5EF4-FFF2-40B4-BE49-F238E27FC236}">
                <a16:creationId xmlns:a16="http://schemas.microsoft.com/office/drawing/2014/main" id="{D99A8C13-4BDA-8720-5D4C-7411C3A3AAD3}"/>
              </a:ext>
            </a:extLst>
          </p:cNvPr>
          <p:cNvSpPr txBox="1"/>
          <p:nvPr/>
        </p:nvSpPr>
        <p:spPr>
          <a:xfrm>
            <a:off x="2749316" y="5979348"/>
            <a:ext cx="528041" cy="1690912"/>
          </a:xfrm>
          <a:prstGeom prst="rect">
            <a:avLst/>
          </a:prstGeom>
        </p:spPr>
        <p:txBody>
          <a:bodyPr lIns="0" tIns="0" rIns="0" bIns="0" rtlCol="0" anchor="t">
            <a:spAutoFit/>
          </a:bodyPr>
          <a:lstStyle/>
          <a:p>
            <a:pPr marL="0" lvl="0" indent="0" algn="ctr">
              <a:lnSpc>
                <a:spcPts val="12115"/>
              </a:lnSpc>
              <a:spcBef>
                <a:spcPct val="0"/>
              </a:spcBef>
            </a:pPr>
            <a:r>
              <a:rPr lang="en-US" sz="15000" dirty="0">
                <a:solidFill>
                  <a:srgbClr val="000000"/>
                </a:solidFill>
                <a:latin typeface="EB Garamond"/>
              </a:rPr>
              <a:t>2</a:t>
            </a:r>
          </a:p>
        </p:txBody>
      </p:sp>
      <p:sp>
        <p:nvSpPr>
          <p:cNvPr id="28" name="TextBox 22">
            <a:extLst>
              <a:ext uri="{FF2B5EF4-FFF2-40B4-BE49-F238E27FC236}">
                <a16:creationId xmlns:a16="http://schemas.microsoft.com/office/drawing/2014/main" id="{1666ADF5-D855-82AB-3EB4-781EDD4AF92E}"/>
              </a:ext>
            </a:extLst>
          </p:cNvPr>
          <p:cNvSpPr txBox="1"/>
          <p:nvPr/>
        </p:nvSpPr>
        <p:spPr>
          <a:xfrm>
            <a:off x="806240" y="6410107"/>
            <a:ext cx="2775160" cy="829394"/>
          </a:xfrm>
          <a:prstGeom prst="rect">
            <a:avLst/>
          </a:prstGeom>
        </p:spPr>
        <p:txBody>
          <a:bodyPr wrap="square" lIns="0" tIns="0" rIns="0" bIns="0" rtlCol="0" anchor="t">
            <a:spAutoFit/>
          </a:bodyPr>
          <a:lstStyle/>
          <a:p>
            <a:pPr>
              <a:lnSpc>
                <a:spcPts val="6159"/>
              </a:lnSpc>
            </a:pPr>
            <a:r>
              <a:rPr lang="en-US" sz="7200" dirty="0">
                <a:solidFill>
                  <a:srgbClr val="E7A6FF"/>
                </a:solidFill>
                <a:latin typeface="ITC Avant Garde Gothic Bold"/>
              </a:rPr>
              <a:t>step</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rgbClr val="EAEB4E"/>
        </a:solidFill>
        <a:effectLst/>
      </p:bgPr>
    </p:bg>
    <p:spTree>
      <p:nvGrpSpPr>
        <p:cNvPr id="1" name=""/>
        <p:cNvGrpSpPr/>
        <p:nvPr/>
      </p:nvGrpSpPr>
      <p:grpSpPr>
        <a:xfrm>
          <a:off x="0" y="0"/>
          <a:ext cx="0" cy="0"/>
          <a:chOff x="0" y="0"/>
          <a:chExt cx="0" cy="0"/>
        </a:xfrm>
      </p:grpSpPr>
      <p:grpSp>
        <p:nvGrpSpPr>
          <p:cNvPr id="2" name="Group 2"/>
          <p:cNvGrpSpPr>
            <a:grpSpLocks noGrp="1" noUngrp="1" noRot="1" noMove="1" noResize="1"/>
          </p:cNvGrpSpPr>
          <p:nvPr/>
        </p:nvGrpSpPr>
        <p:grpSpPr>
          <a:xfrm>
            <a:off x="10764714" y="0"/>
            <a:ext cx="7523286" cy="963536"/>
            <a:chOff x="0" y="0"/>
            <a:chExt cx="3173171" cy="406400"/>
          </a:xfrm>
        </p:grpSpPr>
        <p:sp>
          <p:nvSpPr>
            <p:cNvPr id="3" name="Freeform 3"/>
            <p:cNvSpPr>
              <a:spLocks noGrp="1" noRot="1" noMove="1" noResize="1" noEditPoints="1" noAdjustHandles="1" noChangeArrowheads="1" noChangeShapeType="1"/>
            </p:cNvSpPr>
            <p:nvPr/>
          </p:nvSpPr>
          <p:spPr>
            <a:xfrm>
              <a:off x="0" y="0"/>
              <a:ext cx="3173170" cy="406400"/>
            </a:xfrm>
            <a:custGeom>
              <a:avLst/>
              <a:gdLst/>
              <a:ahLst/>
              <a:cxnLst/>
              <a:rect l="l" t="t" r="r" b="b"/>
              <a:pathLst>
                <a:path w="3173170" h="406400">
                  <a:moveTo>
                    <a:pt x="0" y="0"/>
                  </a:moveTo>
                  <a:lnTo>
                    <a:pt x="2969970" y="0"/>
                  </a:lnTo>
                  <a:lnTo>
                    <a:pt x="3173170" y="203200"/>
                  </a:lnTo>
                  <a:lnTo>
                    <a:pt x="2969970" y="406400"/>
                  </a:lnTo>
                  <a:lnTo>
                    <a:pt x="0" y="406400"/>
                  </a:lnTo>
                  <a:lnTo>
                    <a:pt x="203200" y="203200"/>
                  </a:lnTo>
                  <a:lnTo>
                    <a:pt x="0" y="0"/>
                  </a:lnTo>
                  <a:close/>
                </a:path>
              </a:pathLst>
            </a:custGeom>
            <a:solidFill>
              <a:srgbClr val="740F83"/>
            </a:solidFill>
          </p:spPr>
          <p:txBody>
            <a:bodyPr/>
            <a:lstStyle/>
            <a:p>
              <a:endParaRPr lang="en-US"/>
            </a:p>
          </p:txBody>
        </p:sp>
        <p:sp>
          <p:nvSpPr>
            <p:cNvPr id="4" name="TextBox 4"/>
            <p:cNvSpPr txBox="1">
              <a:spLocks noGrp="1" noRot="1" noMove="1" noResize="1" noEditPoints="1" noAdjustHandles="1" noChangeArrowheads="1" noChangeShapeType="1"/>
            </p:cNvSpPr>
            <p:nvPr/>
          </p:nvSpPr>
          <p:spPr>
            <a:xfrm>
              <a:off x="177800" y="-38100"/>
              <a:ext cx="2919171" cy="444500"/>
            </a:xfrm>
            <a:prstGeom prst="rect">
              <a:avLst/>
            </a:prstGeom>
          </p:spPr>
          <p:txBody>
            <a:bodyPr lIns="50800" tIns="50800" rIns="50800" bIns="50800" rtlCol="0" anchor="ctr"/>
            <a:lstStyle/>
            <a:p>
              <a:pPr algn="ctr">
                <a:lnSpc>
                  <a:spcPts val="2659"/>
                </a:lnSpc>
                <a:spcBef>
                  <a:spcPct val="0"/>
                </a:spcBef>
              </a:pPr>
              <a:endParaRPr/>
            </a:p>
          </p:txBody>
        </p:sp>
      </p:grpSp>
      <p:sp>
        <p:nvSpPr>
          <p:cNvPr id="5" name="Freeform 5"/>
          <p:cNvSpPr>
            <a:spLocks noGrp="1" noRot="1" noMove="1" noResize="1" noEditPoints="1" noAdjustHandles="1" noChangeArrowheads="1" noChangeShapeType="1"/>
          </p:cNvSpPr>
          <p:nvPr/>
        </p:nvSpPr>
        <p:spPr>
          <a:xfrm>
            <a:off x="14730904" y="148563"/>
            <a:ext cx="2152302" cy="666409"/>
          </a:xfrm>
          <a:custGeom>
            <a:avLst/>
            <a:gdLst/>
            <a:ahLst/>
            <a:cxnLst/>
            <a:rect l="l" t="t" r="r" b="b"/>
            <a:pathLst>
              <a:path w="2152302" h="666409">
                <a:moveTo>
                  <a:pt x="0" y="0"/>
                </a:moveTo>
                <a:lnTo>
                  <a:pt x="2152301" y="0"/>
                </a:lnTo>
                <a:lnTo>
                  <a:pt x="2152301" y="666409"/>
                </a:lnTo>
                <a:lnTo>
                  <a:pt x="0" y="666409"/>
                </a:lnTo>
                <a:lnTo>
                  <a:pt x="0" y="0"/>
                </a:lnTo>
                <a:close/>
              </a:path>
            </a:pathLst>
          </a:custGeom>
          <a:blipFill>
            <a:blip r:embed="rId2"/>
            <a:stretch>
              <a:fillRect/>
            </a:stretch>
          </a:blipFill>
        </p:spPr>
        <p:txBody>
          <a:bodyPr/>
          <a:lstStyle/>
          <a:p>
            <a:endParaRPr lang="en-US"/>
          </a:p>
        </p:txBody>
      </p:sp>
      <p:sp>
        <p:nvSpPr>
          <p:cNvPr id="6" name="Freeform 6"/>
          <p:cNvSpPr>
            <a:spLocks noGrp="1" noRot="1" noMove="1" noResize="1" noEditPoints="1" noAdjustHandles="1" noChangeArrowheads="1" noChangeShapeType="1"/>
          </p:cNvSpPr>
          <p:nvPr/>
        </p:nvSpPr>
        <p:spPr>
          <a:xfrm>
            <a:off x="16883205" y="148563"/>
            <a:ext cx="1069210" cy="676427"/>
          </a:xfrm>
          <a:custGeom>
            <a:avLst/>
            <a:gdLst/>
            <a:ahLst/>
            <a:cxnLst/>
            <a:rect l="l" t="t" r="r" b="b"/>
            <a:pathLst>
              <a:path w="1069210" h="676427">
                <a:moveTo>
                  <a:pt x="0" y="0"/>
                </a:moveTo>
                <a:lnTo>
                  <a:pt x="1069210" y="0"/>
                </a:lnTo>
                <a:lnTo>
                  <a:pt x="1069210" y="676427"/>
                </a:lnTo>
                <a:lnTo>
                  <a:pt x="0" y="676427"/>
                </a:lnTo>
                <a:lnTo>
                  <a:pt x="0" y="0"/>
                </a:lnTo>
                <a:close/>
              </a:path>
            </a:pathLst>
          </a:custGeom>
          <a:blipFill>
            <a:blip r:embed="rId3"/>
            <a:stretch>
              <a:fillRect/>
            </a:stretch>
          </a:blipFill>
        </p:spPr>
        <p:txBody>
          <a:bodyPr/>
          <a:lstStyle/>
          <a:p>
            <a:endParaRPr lang="en-US"/>
          </a:p>
        </p:txBody>
      </p:sp>
      <p:sp>
        <p:nvSpPr>
          <p:cNvPr id="7" name="Freeform 7"/>
          <p:cNvSpPr>
            <a:spLocks noGrp="1" noRot="1" noMove="1" noResize="1" noEditPoints="1" noAdjustHandles="1" noChangeArrowheads="1" noChangeShapeType="1"/>
          </p:cNvSpPr>
          <p:nvPr/>
        </p:nvSpPr>
        <p:spPr>
          <a:xfrm>
            <a:off x="3059703" y="1028700"/>
            <a:ext cx="12168594" cy="9079803"/>
          </a:xfrm>
          <a:custGeom>
            <a:avLst/>
            <a:gdLst/>
            <a:ahLst/>
            <a:cxnLst/>
            <a:rect l="l" t="t" r="r" b="b"/>
            <a:pathLst>
              <a:path w="12168594" h="9079803">
                <a:moveTo>
                  <a:pt x="0" y="0"/>
                </a:moveTo>
                <a:lnTo>
                  <a:pt x="12168594" y="0"/>
                </a:lnTo>
                <a:lnTo>
                  <a:pt x="12168594" y="9079803"/>
                </a:lnTo>
                <a:lnTo>
                  <a:pt x="0" y="9079803"/>
                </a:lnTo>
                <a:lnTo>
                  <a:pt x="0" y="0"/>
                </a:lnTo>
                <a:close/>
              </a:path>
            </a:pathLst>
          </a:custGeom>
          <a:blipFill>
            <a:blip r:embed="rId4"/>
            <a:stretch>
              <a:fillRect/>
            </a:stretch>
          </a:blipFill>
        </p:spPr>
        <p:txBody>
          <a:bodyPr/>
          <a:lstStyle/>
          <a:p>
            <a:endParaRPr lang="en-US"/>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10230"/>
            <a:ext cx="18391700" cy="10276770"/>
          </a:xfrm>
          <a:custGeom>
            <a:avLst/>
            <a:gdLst/>
            <a:ahLst/>
            <a:cxnLst/>
            <a:rect l="l" t="t" r="r" b="b"/>
            <a:pathLst>
              <a:path w="18288000" h="12192000">
                <a:moveTo>
                  <a:pt x="0" y="0"/>
                </a:moveTo>
                <a:lnTo>
                  <a:pt x="18288000" y="0"/>
                </a:lnTo>
                <a:lnTo>
                  <a:pt x="18288000" y="12192000"/>
                </a:lnTo>
                <a:lnTo>
                  <a:pt x="0" y="12192000"/>
                </a:lnTo>
                <a:lnTo>
                  <a:pt x="0" y="0"/>
                </a:lnTo>
                <a:close/>
              </a:path>
            </a:pathLst>
          </a:custGeom>
          <a:blipFill>
            <a:blip r:embed="rId2"/>
            <a:stretch>
              <a:fillRect r="564" b="-18636"/>
            </a:stretch>
          </a:blipFill>
        </p:spPr>
        <p:txBody>
          <a:bodyPr/>
          <a:lstStyle/>
          <a:p>
            <a:endParaRPr lang="en-US"/>
          </a:p>
        </p:txBody>
      </p:sp>
      <p:grpSp>
        <p:nvGrpSpPr>
          <p:cNvPr id="3" name="Group 3"/>
          <p:cNvGrpSpPr>
            <a:grpSpLocks noGrp="1" noUngrp="1" noRot="1" noMove="1" noResize="1"/>
          </p:cNvGrpSpPr>
          <p:nvPr/>
        </p:nvGrpSpPr>
        <p:grpSpPr>
          <a:xfrm>
            <a:off x="0" y="0"/>
            <a:ext cx="18288000" cy="10276770"/>
            <a:chOff x="0" y="0"/>
            <a:chExt cx="4033890" cy="2714001"/>
          </a:xfrm>
        </p:grpSpPr>
        <p:sp>
          <p:nvSpPr>
            <p:cNvPr id="4" name="Freeform 4"/>
            <p:cNvSpPr>
              <a:spLocks noGrp="1" noRot="1" noMove="1" noResize="1" noEditPoints="1" noAdjustHandles="1" noChangeArrowheads="1" noChangeShapeType="1"/>
            </p:cNvSpPr>
            <p:nvPr/>
          </p:nvSpPr>
          <p:spPr>
            <a:xfrm>
              <a:off x="0" y="0"/>
              <a:ext cx="4033890" cy="2714001"/>
            </a:xfrm>
            <a:custGeom>
              <a:avLst/>
              <a:gdLst/>
              <a:ahLst/>
              <a:cxnLst/>
              <a:rect l="l" t="t" r="r" b="b"/>
              <a:pathLst>
                <a:path w="4033890" h="2714001">
                  <a:moveTo>
                    <a:pt x="0" y="0"/>
                  </a:moveTo>
                  <a:lnTo>
                    <a:pt x="4033890" y="0"/>
                  </a:lnTo>
                  <a:lnTo>
                    <a:pt x="4033890" y="2714001"/>
                  </a:lnTo>
                  <a:lnTo>
                    <a:pt x="0" y="2714001"/>
                  </a:lnTo>
                  <a:close/>
                </a:path>
              </a:pathLst>
            </a:custGeom>
            <a:gradFill rotWithShape="1">
              <a:gsLst>
                <a:gs pos="0">
                  <a:srgbClr val="000000">
                    <a:alpha val="40500"/>
                  </a:srgbClr>
                </a:gs>
                <a:gs pos="100000">
                  <a:srgbClr val="FFFBFB">
                    <a:alpha val="5500"/>
                  </a:srgbClr>
                </a:gs>
              </a:gsLst>
              <a:lin ang="0"/>
            </a:gradFill>
          </p:spPr>
          <p:txBody>
            <a:bodyPr/>
            <a:lstStyle/>
            <a:p>
              <a:endParaRPr lang="en-US"/>
            </a:p>
          </p:txBody>
        </p:sp>
        <p:sp>
          <p:nvSpPr>
            <p:cNvPr id="5" name="TextBox 5"/>
            <p:cNvSpPr txBox="1">
              <a:spLocks noGrp="1" noRot="1" noMove="1" noResize="1" noEditPoints="1" noAdjustHandles="1" noChangeArrowheads="1" noChangeShapeType="1"/>
            </p:cNvSpPr>
            <p:nvPr/>
          </p:nvSpPr>
          <p:spPr>
            <a:xfrm>
              <a:off x="0" y="-38100"/>
              <a:ext cx="4033890" cy="2752101"/>
            </a:xfrm>
            <a:prstGeom prst="rect">
              <a:avLst/>
            </a:prstGeom>
          </p:spPr>
          <p:txBody>
            <a:bodyPr lIns="50800" tIns="50800" rIns="50800" bIns="50800" rtlCol="0" anchor="ctr"/>
            <a:lstStyle/>
            <a:p>
              <a:pPr algn="ctr">
                <a:lnSpc>
                  <a:spcPts val="2659"/>
                </a:lnSpc>
              </a:pPr>
              <a:endParaRPr/>
            </a:p>
          </p:txBody>
        </p:sp>
      </p:grpSp>
      <p:grpSp>
        <p:nvGrpSpPr>
          <p:cNvPr id="6" name="Group 6"/>
          <p:cNvGrpSpPr>
            <a:grpSpLocks noGrp="1" noUngrp="1" noRot="1" noMove="1" noResize="1"/>
          </p:cNvGrpSpPr>
          <p:nvPr/>
        </p:nvGrpSpPr>
        <p:grpSpPr>
          <a:xfrm>
            <a:off x="10764714" y="0"/>
            <a:ext cx="7523286" cy="963536"/>
            <a:chOff x="0" y="0"/>
            <a:chExt cx="3173171" cy="406400"/>
          </a:xfrm>
        </p:grpSpPr>
        <p:sp>
          <p:nvSpPr>
            <p:cNvPr id="7" name="Freeform 7"/>
            <p:cNvSpPr>
              <a:spLocks noGrp="1" noRot="1" noMove="1" noResize="1" noEditPoints="1" noAdjustHandles="1" noChangeArrowheads="1" noChangeShapeType="1"/>
            </p:cNvSpPr>
            <p:nvPr/>
          </p:nvSpPr>
          <p:spPr>
            <a:xfrm>
              <a:off x="0" y="0"/>
              <a:ext cx="3173170" cy="406400"/>
            </a:xfrm>
            <a:custGeom>
              <a:avLst/>
              <a:gdLst/>
              <a:ahLst/>
              <a:cxnLst/>
              <a:rect l="l" t="t" r="r" b="b"/>
              <a:pathLst>
                <a:path w="3173170" h="406400">
                  <a:moveTo>
                    <a:pt x="0" y="0"/>
                  </a:moveTo>
                  <a:lnTo>
                    <a:pt x="2969970" y="0"/>
                  </a:lnTo>
                  <a:lnTo>
                    <a:pt x="3173170" y="203200"/>
                  </a:lnTo>
                  <a:lnTo>
                    <a:pt x="2969970" y="406400"/>
                  </a:lnTo>
                  <a:lnTo>
                    <a:pt x="0" y="406400"/>
                  </a:lnTo>
                  <a:lnTo>
                    <a:pt x="203200" y="203200"/>
                  </a:lnTo>
                  <a:lnTo>
                    <a:pt x="0" y="0"/>
                  </a:lnTo>
                  <a:close/>
                </a:path>
              </a:pathLst>
            </a:custGeom>
            <a:solidFill>
              <a:srgbClr val="740F83"/>
            </a:solidFill>
          </p:spPr>
          <p:txBody>
            <a:bodyPr/>
            <a:lstStyle/>
            <a:p>
              <a:endParaRPr lang="en-US"/>
            </a:p>
          </p:txBody>
        </p:sp>
        <p:sp>
          <p:nvSpPr>
            <p:cNvPr id="8" name="TextBox 8"/>
            <p:cNvSpPr txBox="1">
              <a:spLocks noGrp="1" noRot="1" noMove="1" noResize="1" noEditPoints="1" noAdjustHandles="1" noChangeArrowheads="1" noChangeShapeType="1"/>
            </p:cNvSpPr>
            <p:nvPr/>
          </p:nvSpPr>
          <p:spPr>
            <a:xfrm>
              <a:off x="177800" y="-38100"/>
              <a:ext cx="2919171" cy="444500"/>
            </a:xfrm>
            <a:prstGeom prst="rect">
              <a:avLst/>
            </a:prstGeom>
          </p:spPr>
          <p:txBody>
            <a:bodyPr lIns="50800" tIns="50800" rIns="50800" bIns="50800" rtlCol="0" anchor="ctr"/>
            <a:lstStyle/>
            <a:p>
              <a:pPr algn="ctr">
                <a:lnSpc>
                  <a:spcPts val="2659"/>
                </a:lnSpc>
                <a:spcBef>
                  <a:spcPct val="0"/>
                </a:spcBef>
              </a:pPr>
              <a:endParaRPr/>
            </a:p>
          </p:txBody>
        </p:sp>
      </p:grpSp>
      <p:sp>
        <p:nvSpPr>
          <p:cNvPr id="9" name="Freeform 9"/>
          <p:cNvSpPr>
            <a:spLocks noGrp="1" noRot="1" noMove="1" noResize="1" noEditPoints="1" noAdjustHandles="1" noChangeArrowheads="1" noChangeShapeType="1"/>
          </p:cNvSpPr>
          <p:nvPr/>
        </p:nvSpPr>
        <p:spPr>
          <a:xfrm>
            <a:off x="14730904" y="148563"/>
            <a:ext cx="2152302" cy="666409"/>
          </a:xfrm>
          <a:custGeom>
            <a:avLst/>
            <a:gdLst/>
            <a:ahLst/>
            <a:cxnLst/>
            <a:rect l="l" t="t" r="r" b="b"/>
            <a:pathLst>
              <a:path w="2152302" h="666409">
                <a:moveTo>
                  <a:pt x="0" y="0"/>
                </a:moveTo>
                <a:lnTo>
                  <a:pt x="2152301" y="0"/>
                </a:lnTo>
                <a:lnTo>
                  <a:pt x="2152301" y="666409"/>
                </a:lnTo>
                <a:lnTo>
                  <a:pt x="0" y="666409"/>
                </a:lnTo>
                <a:lnTo>
                  <a:pt x="0" y="0"/>
                </a:lnTo>
                <a:close/>
              </a:path>
            </a:pathLst>
          </a:custGeom>
          <a:blipFill>
            <a:blip r:embed="rId3"/>
            <a:stretch>
              <a:fillRect/>
            </a:stretch>
          </a:blipFill>
        </p:spPr>
        <p:txBody>
          <a:bodyPr/>
          <a:lstStyle/>
          <a:p>
            <a:endParaRPr lang="en-US"/>
          </a:p>
        </p:txBody>
      </p:sp>
      <p:sp>
        <p:nvSpPr>
          <p:cNvPr id="10" name="Freeform 10"/>
          <p:cNvSpPr>
            <a:spLocks noGrp="1" noRot="1" noMove="1" noResize="1" noEditPoints="1" noAdjustHandles="1" noChangeArrowheads="1" noChangeShapeType="1"/>
          </p:cNvSpPr>
          <p:nvPr/>
        </p:nvSpPr>
        <p:spPr>
          <a:xfrm>
            <a:off x="16883205" y="148563"/>
            <a:ext cx="1069210" cy="676427"/>
          </a:xfrm>
          <a:custGeom>
            <a:avLst/>
            <a:gdLst/>
            <a:ahLst/>
            <a:cxnLst/>
            <a:rect l="l" t="t" r="r" b="b"/>
            <a:pathLst>
              <a:path w="1069210" h="676427">
                <a:moveTo>
                  <a:pt x="0" y="0"/>
                </a:moveTo>
                <a:lnTo>
                  <a:pt x="1069210" y="0"/>
                </a:lnTo>
                <a:lnTo>
                  <a:pt x="1069210" y="676427"/>
                </a:lnTo>
                <a:lnTo>
                  <a:pt x="0" y="676427"/>
                </a:lnTo>
                <a:lnTo>
                  <a:pt x="0" y="0"/>
                </a:lnTo>
                <a:close/>
              </a:path>
            </a:pathLst>
          </a:custGeom>
          <a:blipFill>
            <a:blip r:embed="rId4"/>
            <a:stretch>
              <a:fillRect/>
            </a:stretch>
          </a:blipFill>
        </p:spPr>
        <p:txBody>
          <a:bodyPr/>
          <a:lstStyle/>
          <a:p>
            <a:endParaRPr lang="en-US"/>
          </a:p>
        </p:txBody>
      </p:sp>
      <p:sp>
        <p:nvSpPr>
          <p:cNvPr id="11" name="Freeform 11"/>
          <p:cNvSpPr>
            <a:spLocks noGrp="1" noRot="1" noMove="1" noResize="1" noEditPoints="1" noAdjustHandles="1" noChangeArrowheads="1" noChangeShapeType="1"/>
          </p:cNvSpPr>
          <p:nvPr/>
        </p:nvSpPr>
        <p:spPr>
          <a:xfrm>
            <a:off x="0" y="185708"/>
            <a:ext cx="1520824" cy="1685984"/>
          </a:xfrm>
          <a:custGeom>
            <a:avLst/>
            <a:gdLst/>
            <a:ahLst/>
            <a:cxnLst/>
            <a:rect l="l" t="t" r="r" b="b"/>
            <a:pathLst>
              <a:path w="1764651" h="1685984">
                <a:moveTo>
                  <a:pt x="0" y="0"/>
                </a:moveTo>
                <a:lnTo>
                  <a:pt x="1764650" y="0"/>
                </a:lnTo>
                <a:lnTo>
                  <a:pt x="1764650" y="1685984"/>
                </a:lnTo>
                <a:lnTo>
                  <a:pt x="0" y="1685984"/>
                </a:lnTo>
                <a:lnTo>
                  <a:pt x="0" y="0"/>
                </a:lnTo>
                <a:close/>
              </a:path>
            </a:pathLst>
          </a:custGeom>
          <a:blipFill>
            <a:blip r:embed="rId5"/>
            <a:stretch>
              <a:fillRect l="-16032" r="-1"/>
            </a:stretch>
          </a:blipFill>
        </p:spPr>
        <p:txBody>
          <a:bodyPr/>
          <a:lstStyle/>
          <a:p>
            <a:endParaRPr lang="en-US"/>
          </a:p>
        </p:txBody>
      </p:sp>
      <p:sp>
        <p:nvSpPr>
          <p:cNvPr id="12" name="TextBox 12"/>
          <p:cNvSpPr txBox="1">
            <a:spLocks noGrp="1" noRot="1" noMove="1" noResize="1" noEditPoints="1" noAdjustHandles="1" noChangeArrowheads="1" noChangeShapeType="1"/>
          </p:cNvSpPr>
          <p:nvPr/>
        </p:nvSpPr>
        <p:spPr>
          <a:xfrm>
            <a:off x="348657" y="487783"/>
            <a:ext cx="13313038" cy="1954391"/>
          </a:xfrm>
          <a:prstGeom prst="rect">
            <a:avLst/>
          </a:prstGeom>
        </p:spPr>
        <p:txBody>
          <a:bodyPr wrap="square" lIns="0" tIns="0" rIns="0" bIns="0" rtlCol="0" anchor="t">
            <a:spAutoFit/>
          </a:bodyPr>
          <a:lstStyle/>
          <a:p>
            <a:pPr algn="ctr">
              <a:lnSpc>
                <a:spcPts val="15912"/>
              </a:lnSpc>
            </a:pPr>
            <a:r>
              <a:rPr lang="en-US" sz="11366" dirty="0">
                <a:solidFill>
                  <a:srgbClr val="FB5806"/>
                </a:solidFill>
                <a:latin typeface="ITC Avant Garde Gothic Bold"/>
              </a:rPr>
              <a:t>Ideas For Service</a:t>
            </a:r>
          </a:p>
        </p:txBody>
      </p:sp>
      <p:sp>
        <p:nvSpPr>
          <p:cNvPr id="13" name="TextBox 13"/>
          <p:cNvSpPr txBox="1"/>
          <p:nvPr/>
        </p:nvSpPr>
        <p:spPr>
          <a:xfrm>
            <a:off x="815768" y="6012545"/>
            <a:ext cx="12378815" cy="3658870"/>
          </a:xfrm>
          <a:prstGeom prst="rect">
            <a:avLst/>
          </a:prstGeom>
        </p:spPr>
        <p:txBody>
          <a:bodyPr lIns="0" tIns="0" rIns="0" bIns="0" rtlCol="0" anchor="t">
            <a:spAutoFit/>
          </a:bodyPr>
          <a:lstStyle/>
          <a:p>
            <a:pPr marL="1122679" lvl="1" indent="-561340">
              <a:lnSpc>
                <a:spcPts val="7279"/>
              </a:lnSpc>
              <a:buFont typeface="Arial"/>
              <a:buChar char="•"/>
            </a:pPr>
            <a:r>
              <a:rPr lang="en-US" sz="5199" dirty="0">
                <a:solidFill>
                  <a:srgbClr val="FFFFFF"/>
                </a:solidFill>
                <a:latin typeface="ITC Avant Garde Gothic Bold"/>
              </a:rPr>
              <a:t>Why is it a good choice?</a:t>
            </a:r>
          </a:p>
          <a:p>
            <a:pPr marL="1122679" lvl="1" indent="-561340">
              <a:lnSpc>
                <a:spcPts val="7279"/>
              </a:lnSpc>
              <a:buFont typeface="Arial"/>
              <a:buChar char="•"/>
            </a:pPr>
            <a:r>
              <a:rPr lang="en-US" sz="5199" dirty="0">
                <a:solidFill>
                  <a:srgbClr val="FFFFFF"/>
                </a:solidFill>
                <a:latin typeface="ITC Avant Garde Gothic Bold"/>
              </a:rPr>
              <a:t>How will it help?</a:t>
            </a:r>
          </a:p>
          <a:p>
            <a:pPr marL="1122679" lvl="1" indent="-561340">
              <a:lnSpc>
                <a:spcPts val="7279"/>
              </a:lnSpc>
              <a:buFont typeface="Arial"/>
              <a:buChar char="•"/>
            </a:pPr>
            <a:r>
              <a:rPr lang="en-US" sz="5199" dirty="0">
                <a:solidFill>
                  <a:srgbClr val="FFFFFF"/>
                </a:solidFill>
                <a:latin typeface="ITC Avant Garde Gothic Bold"/>
              </a:rPr>
              <a:t>Let’s vote for our favorite.</a:t>
            </a:r>
          </a:p>
          <a:p>
            <a:pPr>
              <a:lnSpc>
                <a:spcPts val="7279"/>
              </a:lnSpc>
            </a:pPr>
            <a:endParaRPr lang="en-US" sz="5199" dirty="0">
              <a:solidFill>
                <a:srgbClr val="FFFFFF"/>
              </a:solidFill>
              <a:latin typeface="ITC Avant Garde Gothic Bold"/>
            </a:endParaRPr>
          </a:p>
        </p:txBody>
      </p:sp>
      <p:sp>
        <p:nvSpPr>
          <p:cNvPr id="14" name="TextBox 14"/>
          <p:cNvSpPr txBox="1"/>
          <p:nvPr/>
        </p:nvSpPr>
        <p:spPr>
          <a:xfrm>
            <a:off x="638498" y="2664451"/>
            <a:ext cx="14677678" cy="2742739"/>
          </a:xfrm>
          <a:prstGeom prst="rect">
            <a:avLst/>
          </a:prstGeom>
        </p:spPr>
        <p:txBody>
          <a:bodyPr lIns="0" tIns="0" rIns="0" bIns="0" rtlCol="0" anchor="t">
            <a:spAutoFit/>
          </a:bodyPr>
          <a:lstStyle/>
          <a:p>
            <a:pPr>
              <a:lnSpc>
                <a:spcPts val="7279"/>
              </a:lnSpc>
            </a:pPr>
            <a:r>
              <a:rPr lang="en-US" sz="5199" dirty="0">
                <a:solidFill>
                  <a:srgbClr val="FFFFFF"/>
                </a:solidFill>
                <a:latin typeface="ITC Avant Garde Gothic Bold"/>
              </a:rPr>
              <a:t>Share a community service idea you have. </a:t>
            </a:r>
          </a:p>
          <a:p>
            <a:pPr>
              <a:lnSpc>
                <a:spcPts val="7279"/>
              </a:lnSpc>
            </a:pPr>
            <a:endParaRPr lang="en-US" sz="5199" dirty="0">
              <a:solidFill>
                <a:srgbClr val="FFFFFF"/>
              </a:solidFill>
              <a:latin typeface="ITC Avant Garde Gothic Bold"/>
            </a:endParaRPr>
          </a:p>
          <a:p>
            <a:pPr>
              <a:lnSpc>
                <a:spcPts val="7279"/>
              </a:lnSpc>
            </a:pPr>
            <a:r>
              <a:rPr lang="en-US" sz="5199" dirty="0">
                <a:solidFill>
                  <a:srgbClr val="FFFFFF"/>
                </a:solidFill>
                <a:latin typeface="ITC Avant Garde Gothic Bold"/>
              </a:rPr>
              <a:t>Discuss...</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a:grpSpLocks noGrp="1" noUngrp="1" noRot="1" noMove="1" noResize="1"/>
          </p:cNvGrpSpPr>
          <p:nvPr/>
        </p:nvGrpSpPr>
        <p:grpSpPr>
          <a:xfrm>
            <a:off x="8750380" y="1"/>
            <a:ext cx="9537620" cy="10287000"/>
            <a:chOff x="0" y="0"/>
            <a:chExt cx="2511966" cy="2737370"/>
          </a:xfrm>
        </p:grpSpPr>
        <p:sp>
          <p:nvSpPr>
            <p:cNvPr id="3" name="Freeform 3"/>
            <p:cNvSpPr>
              <a:spLocks noGrp="1" noRot="1" noMove="1" noResize="1" noEditPoints="1" noAdjustHandles="1" noChangeArrowheads="1" noChangeShapeType="1"/>
            </p:cNvSpPr>
            <p:nvPr/>
          </p:nvSpPr>
          <p:spPr>
            <a:xfrm>
              <a:off x="0" y="0"/>
              <a:ext cx="2511966" cy="2737370"/>
            </a:xfrm>
            <a:custGeom>
              <a:avLst/>
              <a:gdLst/>
              <a:ahLst/>
              <a:cxnLst/>
              <a:rect l="l" t="t" r="r" b="b"/>
              <a:pathLst>
                <a:path w="2511966" h="2737370">
                  <a:moveTo>
                    <a:pt x="0" y="0"/>
                  </a:moveTo>
                  <a:lnTo>
                    <a:pt x="2511966" y="0"/>
                  </a:lnTo>
                  <a:lnTo>
                    <a:pt x="2511966" y="2737370"/>
                  </a:lnTo>
                  <a:lnTo>
                    <a:pt x="0" y="2737370"/>
                  </a:lnTo>
                  <a:close/>
                </a:path>
              </a:pathLst>
            </a:custGeom>
            <a:gradFill rotWithShape="1">
              <a:gsLst>
                <a:gs pos="0">
                  <a:srgbClr val="FFFFFF">
                    <a:alpha val="100000"/>
                  </a:srgbClr>
                </a:gs>
                <a:gs pos="100000">
                  <a:srgbClr val="FFD5FF">
                    <a:alpha val="100000"/>
                  </a:srgbClr>
                </a:gs>
              </a:gsLst>
              <a:lin ang="0"/>
            </a:gradFill>
          </p:spPr>
          <p:txBody>
            <a:bodyPr/>
            <a:lstStyle/>
            <a:p>
              <a:endParaRPr lang="en-US"/>
            </a:p>
          </p:txBody>
        </p:sp>
        <p:sp>
          <p:nvSpPr>
            <p:cNvPr id="4" name="TextBox 4"/>
            <p:cNvSpPr txBox="1">
              <a:spLocks noGrp="1" noRot="1" noMove="1" noResize="1" noEditPoints="1" noAdjustHandles="1" noChangeArrowheads="1" noChangeShapeType="1"/>
            </p:cNvSpPr>
            <p:nvPr/>
          </p:nvSpPr>
          <p:spPr>
            <a:xfrm>
              <a:off x="0" y="-38100"/>
              <a:ext cx="2511966" cy="2775470"/>
            </a:xfrm>
            <a:prstGeom prst="rect">
              <a:avLst/>
            </a:prstGeom>
          </p:spPr>
          <p:txBody>
            <a:bodyPr lIns="50800" tIns="50800" rIns="50800" bIns="50800" rtlCol="0" anchor="ctr"/>
            <a:lstStyle/>
            <a:p>
              <a:pPr algn="ctr">
                <a:lnSpc>
                  <a:spcPts val="2659"/>
                </a:lnSpc>
              </a:pPr>
              <a:endParaRPr/>
            </a:p>
          </p:txBody>
        </p:sp>
      </p:grpSp>
      <p:sp>
        <p:nvSpPr>
          <p:cNvPr id="5" name="Freeform 5"/>
          <p:cNvSpPr>
            <a:spLocks noGrp="1" noRot="1" noMove="1" noResize="1" noEditPoints="1" noAdjustHandles="1" noChangeArrowheads="1" noChangeShapeType="1"/>
          </p:cNvSpPr>
          <p:nvPr/>
        </p:nvSpPr>
        <p:spPr>
          <a:xfrm>
            <a:off x="11427280" y="1241810"/>
            <a:ext cx="7317180" cy="8892407"/>
          </a:xfrm>
          <a:custGeom>
            <a:avLst/>
            <a:gdLst/>
            <a:ahLst/>
            <a:cxnLst/>
            <a:rect l="l" t="t" r="r" b="b"/>
            <a:pathLst>
              <a:path w="7317180" h="8892407">
                <a:moveTo>
                  <a:pt x="0" y="0"/>
                </a:moveTo>
                <a:lnTo>
                  <a:pt x="7317180" y="0"/>
                </a:lnTo>
                <a:lnTo>
                  <a:pt x="7317180" y="8892406"/>
                </a:lnTo>
                <a:lnTo>
                  <a:pt x="0" y="8892406"/>
                </a:lnTo>
                <a:lnTo>
                  <a:pt x="0" y="0"/>
                </a:lnTo>
                <a:close/>
              </a:path>
            </a:pathLst>
          </a:custGeom>
          <a:blipFill>
            <a:blip r:embed="rId2"/>
            <a:stretch>
              <a:fillRect/>
            </a:stretch>
          </a:blipFill>
        </p:spPr>
        <p:txBody>
          <a:bodyPr/>
          <a:lstStyle/>
          <a:p>
            <a:endParaRPr lang="en-US"/>
          </a:p>
        </p:txBody>
      </p:sp>
      <p:grpSp>
        <p:nvGrpSpPr>
          <p:cNvPr id="6" name="Group 6"/>
          <p:cNvGrpSpPr>
            <a:grpSpLocks noGrp="1" noUngrp="1" noRot="1" noMove="1" noResize="1"/>
          </p:cNvGrpSpPr>
          <p:nvPr/>
        </p:nvGrpSpPr>
        <p:grpSpPr>
          <a:xfrm>
            <a:off x="10764714" y="0"/>
            <a:ext cx="7523286" cy="963536"/>
            <a:chOff x="0" y="0"/>
            <a:chExt cx="3173171" cy="406400"/>
          </a:xfrm>
        </p:grpSpPr>
        <p:sp>
          <p:nvSpPr>
            <p:cNvPr id="7" name="Freeform 7"/>
            <p:cNvSpPr>
              <a:spLocks noGrp="1" noRot="1" noMove="1" noResize="1" noEditPoints="1" noAdjustHandles="1" noChangeArrowheads="1" noChangeShapeType="1"/>
            </p:cNvSpPr>
            <p:nvPr/>
          </p:nvSpPr>
          <p:spPr>
            <a:xfrm>
              <a:off x="0" y="0"/>
              <a:ext cx="3173170" cy="406400"/>
            </a:xfrm>
            <a:custGeom>
              <a:avLst/>
              <a:gdLst/>
              <a:ahLst/>
              <a:cxnLst/>
              <a:rect l="l" t="t" r="r" b="b"/>
              <a:pathLst>
                <a:path w="3173170" h="406400">
                  <a:moveTo>
                    <a:pt x="0" y="0"/>
                  </a:moveTo>
                  <a:lnTo>
                    <a:pt x="2969970" y="0"/>
                  </a:lnTo>
                  <a:lnTo>
                    <a:pt x="3173170" y="203200"/>
                  </a:lnTo>
                  <a:lnTo>
                    <a:pt x="2969970" y="406400"/>
                  </a:lnTo>
                  <a:lnTo>
                    <a:pt x="0" y="406400"/>
                  </a:lnTo>
                  <a:lnTo>
                    <a:pt x="203200" y="203200"/>
                  </a:lnTo>
                  <a:lnTo>
                    <a:pt x="0" y="0"/>
                  </a:lnTo>
                  <a:close/>
                </a:path>
              </a:pathLst>
            </a:custGeom>
            <a:solidFill>
              <a:srgbClr val="740F83"/>
            </a:solidFill>
          </p:spPr>
          <p:txBody>
            <a:bodyPr/>
            <a:lstStyle/>
            <a:p>
              <a:endParaRPr lang="en-US"/>
            </a:p>
          </p:txBody>
        </p:sp>
        <p:sp>
          <p:nvSpPr>
            <p:cNvPr id="8" name="TextBox 8"/>
            <p:cNvSpPr txBox="1">
              <a:spLocks noGrp="1" noRot="1" noMove="1" noResize="1" noEditPoints="1" noAdjustHandles="1" noChangeArrowheads="1" noChangeShapeType="1"/>
            </p:cNvSpPr>
            <p:nvPr/>
          </p:nvSpPr>
          <p:spPr>
            <a:xfrm>
              <a:off x="177800" y="-38100"/>
              <a:ext cx="2919171" cy="444500"/>
            </a:xfrm>
            <a:prstGeom prst="rect">
              <a:avLst/>
            </a:prstGeom>
          </p:spPr>
          <p:txBody>
            <a:bodyPr lIns="50800" tIns="50800" rIns="50800" bIns="50800" rtlCol="0" anchor="ctr"/>
            <a:lstStyle/>
            <a:p>
              <a:pPr algn="ctr">
                <a:lnSpc>
                  <a:spcPts val="2659"/>
                </a:lnSpc>
                <a:spcBef>
                  <a:spcPct val="0"/>
                </a:spcBef>
              </a:pPr>
              <a:endParaRPr/>
            </a:p>
          </p:txBody>
        </p:sp>
      </p:grpSp>
      <p:sp>
        <p:nvSpPr>
          <p:cNvPr id="9" name="Freeform 9"/>
          <p:cNvSpPr>
            <a:spLocks noGrp="1" noRot="1" noMove="1" noResize="1" noEditPoints="1" noAdjustHandles="1" noChangeArrowheads="1" noChangeShapeType="1"/>
          </p:cNvSpPr>
          <p:nvPr/>
        </p:nvSpPr>
        <p:spPr>
          <a:xfrm>
            <a:off x="0" y="0"/>
            <a:ext cx="3703654" cy="2355926"/>
          </a:xfrm>
          <a:custGeom>
            <a:avLst/>
            <a:gdLst/>
            <a:ahLst/>
            <a:cxnLst/>
            <a:rect l="l" t="t" r="r" b="b"/>
            <a:pathLst>
              <a:path w="3703654" h="2355926">
                <a:moveTo>
                  <a:pt x="0" y="0"/>
                </a:moveTo>
                <a:lnTo>
                  <a:pt x="3703654" y="0"/>
                </a:lnTo>
                <a:lnTo>
                  <a:pt x="3703654" y="2355926"/>
                </a:lnTo>
                <a:lnTo>
                  <a:pt x="0" y="2355926"/>
                </a:lnTo>
                <a:lnTo>
                  <a:pt x="0" y="0"/>
                </a:lnTo>
                <a:close/>
              </a:path>
            </a:pathLst>
          </a:custGeom>
          <a:blipFill>
            <a:blip r:embed="rId3"/>
            <a:stretch>
              <a:fillRect r="-547"/>
            </a:stretch>
          </a:blipFill>
        </p:spPr>
        <p:txBody>
          <a:bodyPr/>
          <a:lstStyle/>
          <a:p>
            <a:endParaRPr lang="en-US"/>
          </a:p>
        </p:txBody>
      </p:sp>
      <p:sp>
        <p:nvSpPr>
          <p:cNvPr id="10" name="Freeform 10"/>
          <p:cNvSpPr>
            <a:spLocks noGrp="1" noRot="1" noMove="1" noResize="1" noEditPoints="1" noAdjustHandles="1" noChangeArrowheads="1" noChangeShapeType="1"/>
          </p:cNvSpPr>
          <p:nvPr/>
        </p:nvSpPr>
        <p:spPr>
          <a:xfrm>
            <a:off x="5107719" y="8300331"/>
            <a:ext cx="1566679" cy="1496837"/>
          </a:xfrm>
          <a:custGeom>
            <a:avLst/>
            <a:gdLst/>
            <a:ahLst/>
            <a:cxnLst/>
            <a:rect l="l" t="t" r="r" b="b"/>
            <a:pathLst>
              <a:path w="1566679" h="1496837">
                <a:moveTo>
                  <a:pt x="0" y="0"/>
                </a:moveTo>
                <a:lnTo>
                  <a:pt x="1566679" y="0"/>
                </a:lnTo>
                <a:lnTo>
                  <a:pt x="1566679" y="1496838"/>
                </a:lnTo>
                <a:lnTo>
                  <a:pt x="0" y="1496838"/>
                </a:lnTo>
                <a:lnTo>
                  <a:pt x="0" y="0"/>
                </a:lnTo>
                <a:close/>
              </a:path>
            </a:pathLst>
          </a:custGeom>
          <a:blipFill>
            <a:blip r:embed="rId4">
              <a:alphaModFix amt="28000"/>
            </a:blip>
            <a:stretch>
              <a:fillRect/>
            </a:stretch>
          </a:blipFill>
        </p:spPr>
        <p:txBody>
          <a:bodyPr/>
          <a:lstStyle/>
          <a:p>
            <a:endParaRPr lang="en-US"/>
          </a:p>
        </p:txBody>
      </p:sp>
      <p:sp>
        <p:nvSpPr>
          <p:cNvPr id="11" name="TextBox 11"/>
          <p:cNvSpPr txBox="1">
            <a:spLocks noGrp="1" noRot="1" noMove="1" noResize="1" noEditPoints="1" noAdjustHandles="1" noChangeArrowheads="1" noChangeShapeType="1"/>
          </p:cNvSpPr>
          <p:nvPr/>
        </p:nvSpPr>
        <p:spPr>
          <a:xfrm>
            <a:off x="354838" y="2446257"/>
            <a:ext cx="11072442" cy="6797674"/>
          </a:xfrm>
          <a:prstGeom prst="rect">
            <a:avLst/>
          </a:prstGeom>
        </p:spPr>
        <p:txBody>
          <a:bodyPr lIns="0" tIns="0" rIns="0" bIns="0" rtlCol="0" anchor="t">
            <a:spAutoFit/>
          </a:bodyPr>
          <a:lstStyle/>
          <a:p>
            <a:pPr marL="755659" lvl="1" indent="-377829">
              <a:lnSpc>
                <a:spcPts val="4900"/>
              </a:lnSpc>
              <a:buFont typeface="Arial"/>
              <a:buChar char="•"/>
            </a:pPr>
            <a:r>
              <a:rPr lang="en-US" sz="3500" dirty="0">
                <a:solidFill>
                  <a:srgbClr val="000000"/>
                </a:solidFill>
                <a:latin typeface="ITC Avant Garde Gothic"/>
              </a:rPr>
              <a:t>Founded by Martin Luther King III, Arndrea Waters King and Yolanda Renee King</a:t>
            </a:r>
          </a:p>
          <a:p>
            <a:pPr>
              <a:lnSpc>
                <a:spcPts val="4900"/>
              </a:lnSpc>
            </a:pPr>
            <a:endParaRPr lang="en-US" sz="3500" dirty="0">
              <a:solidFill>
                <a:srgbClr val="000000"/>
              </a:solidFill>
              <a:latin typeface="ITC Avant Garde Gothic"/>
            </a:endParaRPr>
          </a:p>
          <a:p>
            <a:pPr marL="755659" lvl="1" indent="-377829">
              <a:lnSpc>
                <a:spcPts val="4900"/>
              </a:lnSpc>
              <a:buFont typeface="Arial"/>
              <a:buChar char="•"/>
            </a:pPr>
            <a:r>
              <a:rPr lang="en-US" sz="3500" dirty="0">
                <a:solidFill>
                  <a:srgbClr val="000000"/>
                </a:solidFill>
                <a:latin typeface="ITC Avant Garde Gothic"/>
              </a:rPr>
              <a:t>Goal: 100 million hours of service by the 100th anniversary of Dr. Martin Luther King Jr.’s birth</a:t>
            </a:r>
          </a:p>
          <a:p>
            <a:pPr>
              <a:lnSpc>
                <a:spcPts val="4900"/>
              </a:lnSpc>
            </a:pPr>
            <a:r>
              <a:rPr lang="en-US" sz="3500" dirty="0">
                <a:solidFill>
                  <a:srgbClr val="000000"/>
                </a:solidFill>
                <a:latin typeface="ITC Avant Garde Gothic"/>
              </a:rPr>
              <a:t> </a:t>
            </a:r>
          </a:p>
          <a:p>
            <a:pPr marL="755659" lvl="1" indent="-377829">
              <a:lnSpc>
                <a:spcPts val="4900"/>
              </a:lnSpc>
              <a:buFont typeface="Arial"/>
              <a:buChar char="•"/>
            </a:pPr>
            <a:r>
              <a:rPr lang="en-US" sz="3500" dirty="0">
                <a:solidFill>
                  <a:srgbClr val="000000"/>
                </a:solidFill>
                <a:latin typeface="ITC Avant Garde Gothic"/>
              </a:rPr>
              <a:t>5-year program with students across America</a:t>
            </a:r>
          </a:p>
          <a:p>
            <a:pPr>
              <a:lnSpc>
                <a:spcPts val="4900"/>
              </a:lnSpc>
            </a:pPr>
            <a:r>
              <a:rPr lang="en-US" sz="3500" dirty="0">
                <a:solidFill>
                  <a:srgbClr val="000000"/>
                </a:solidFill>
                <a:latin typeface="ITC Avant Garde Gothic"/>
              </a:rPr>
              <a:t> </a:t>
            </a:r>
          </a:p>
          <a:p>
            <a:pPr marL="755659" lvl="1" indent="-377829">
              <a:lnSpc>
                <a:spcPts val="4900"/>
              </a:lnSpc>
              <a:buFont typeface="Arial"/>
              <a:buChar char="•"/>
            </a:pPr>
            <a:r>
              <a:rPr lang="en-US" sz="3500" dirty="0">
                <a:solidFill>
                  <a:srgbClr val="000000"/>
                </a:solidFill>
                <a:latin typeface="ITC Avant Garde Gothic"/>
              </a:rPr>
              <a:t>Positive impacts on communities</a:t>
            </a:r>
          </a:p>
          <a:p>
            <a:pPr>
              <a:lnSpc>
                <a:spcPts val="4900"/>
              </a:lnSpc>
            </a:pPr>
            <a:endParaRPr lang="en-US" sz="3500" dirty="0">
              <a:solidFill>
                <a:srgbClr val="000000"/>
              </a:solidFill>
              <a:latin typeface="ITC Avant Garde Gothic"/>
            </a:endParaRPr>
          </a:p>
          <a:p>
            <a:pPr>
              <a:lnSpc>
                <a:spcPts val="4900"/>
              </a:lnSpc>
            </a:pPr>
            <a:endParaRPr lang="en-US" sz="3500" dirty="0">
              <a:solidFill>
                <a:srgbClr val="000000"/>
              </a:solidFill>
              <a:latin typeface="ITC Avant Garde Gothic"/>
            </a:endParaRPr>
          </a:p>
        </p:txBody>
      </p:sp>
      <p:sp>
        <p:nvSpPr>
          <p:cNvPr id="12" name="Freeform 12"/>
          <p:cNvSpPr>
            <a:spLocks noGrp="1" noRot="1" noMove="1" noResize="1" noEditPoints="1" noAdjustHandles="1" noChangeArrowheads="1" noChangeShapeType="1"/>
          </p:cNvSpPr>
          <p:nvPr/>
        </p:nvSpPr>
        <p:spPr>
          <a:xfrm>
            <a:off x="14730904" y="148563"/>
            <a:ext cx="2152302" cy="666409"/>
          </a:xfrm>
          <a:custGeom>
            <a:avLst/>
            <a:gdLst/>
            <a:ahLst/>
            <a:cxnLst/>
            <a:rect l="l" t="t" r="r" b="b"/>
            <a:pathLst>
              <a:path w="2152302" h="666409">
                <a:moveTo>
                  <a:pt x="0" y="0"/>
                </a:moveTo>
                <a:lnTo>
                  <a:pt x="2152301" y="0"/>
                </a:lnTo>
                <a:lnTo>
                  <a:pt x="2152301" y="666409"/>
                </a:lnTo>
                <a:lnTo>
                  <a:pt x="0" y="666409"/>
                </a:lnTo>
                <a:lnTo>
                  <a:pt x="0" y="0"/>
                </a:lnTo>
                <a:close/>
              </a:path>
            </a:pathLst>
          </a:custGeom>
          <a:blipFill>
            <a:blip r:embed="rId5"/>
            <a:stretch>
              <a:fillRect/>
            </a:stretch>
          </a:blipFill>
        </p:spPr>
        <p:txBody>
          <a:bodyPr/>
          <a:lstStyle/>
          <a:p>
            <a:endParaRPr lang="en-US"/>
          </a:p>
        </p:txBody>
      </p:sp>
      <p:sp>
        <p:nvSpPr>
          <p:cNvPr id="13" name="Freeform 13"/>
          <p:cNvSpPr>
            <a:spLocks noGrp="1" noRot="1" noMove="1" noResize="1" noEditPoints="1" noAdjustHandles="1" noChangeArrowheads="1" noChangeShapeType="1"/>
          </p:cNvSpPr>
          <p:nvPr/>
        </p:nvSpPr>
        <p:spPr>
          <a:xfrm>
            <a:off x="16883205" y="148563"/>
            <a:ext cx="1069210" cy="676427"/>
          </a:xfrm>
          <a:custGeom>
            <a:avLst/>
            <a:gdLst/>
            <a:ahLst/>
            <a:cxnLst/>
            <a:rect l="l" t="t" r="r" b="b"/>
            <a:pathLst>
              <a:path w="1069210" h="676427">
                <a:moveTo>
                  <a:pt x="0" y="0"/>
                </a:moveTo>
                <a:lnTo>
                  <a:pt x="1069210" y="0"/>
                </a:lnTo>
                <a:lnTo>
                  <a:pt x="1069210" y="676427"/>
                </a:lnTo>
                <a:lnTo>
                  <a:pt x="0" y="676427"/>
                </a:lnTo>
                <a:lnTo>
                  <a:pt x="0" y="0"/>
                </a:lnTo>
                <a:close/>
              </a:path>
            </a:pathLst>
          </a:custGeom>
          <a:blipFill>
            <a:blip r:embed="rId6"/>
            <a:stretch>
              <a:fillRect/>
            </a:stretch>
          </a:blipFill>
        </p:spPr>
        <p:txBody>
          <a:bodyPr/>
          <a:lstStyle/>
          <a:p>
            <a:endParaRPr lang="en-US"/>
          </a:p>
        </p:txBody>
      </p:sp>
      <p:sp>
        <p:nvSpPr>
          <p:cNvPr id="14" name="TextBox 14"/>
          <p:cNvSpPr txBox="1">
            <a:spLocks noGrp="1" noRot="1" noMove="1" noResize="1" noEditPoints="1" noAdjustHandles="1" noChangeArrowheads="1" noChangeShapeType="1"/>
          </p:cNvSpPr>
          <p:nvPr/>
        </p:nvSpPr>
        <p:spPr>
          <a:xfrm>
            <a:off x="188191" y="8505995"/>
            <a:ext cx="11721966" cy="988214"/>
          </a:xfrm>
          <a:prstGeom prst="rect">
            <a:avLst/>
          </a:prstGeom>
        </p:spPr>
        <p:txBody>
          <a:bodyPr lIns="0" tIns="0" rIns="0" bIns="0" rtlCol="0" anchor="t">
            <a:spAutoFit/>
          </a:bodyPr>
          <a:lstStyle/>
          <a:p>
            <a:pPr algn="ctr">
              <a:lnSpc>
                <a:spcPts val="3900"/>
              </a:lnSpc>
            </a:pPr>
            <a:r>
              <a:rPr lang="en-US" sz="3047" spc="-179">
                <a:solidFill>
                  <a:srgbClr val="000000"/>
                </a:solidFill>
                <a:latin typeface="ITC Avant Garde Gothic Bold"/>
              </a:rPr>
              <a:t>Through a service-learning project, you can make a positive impact on the world around you.</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a:grpSpLocks noGrp="1" noUngrp="1" noRot="1" noMove="1" noResize="1"/>
          </p:cNvGrpSpPr>
          <p:nvPr/>
        </p:nvGrpSpPr>
        <p:grpSpPr>
          <a:xfrm>
            <a:off x="10764714" y="0"/>
            <a:ext cx="7523286" cy="963536"/>
            <a:chOff x="0" y="0"/>
            <a:chExt cx="3173171" cy="406400"/>
          </a:xfrm>
        </p:grpSpPr>
        <p:sp>
          <p:nvSpPr>
            <p:cNvPr id="3" name="Freeform 3"/>
            <p:cNvSpPr>
              <a:spLocks noGrp="1" noRot="1" noMove="1" noResize="1" noEditPoints="1" noAdjustHandles="1" noChangeArrowheads="1" noChangeShapeType="1"/>
            </p:cNvSpPr>
            <p:nvPr/>
          </p:nvSpPr>
          <p:spPr>
            <a:xfrm>
              <a:off x="0" y="0"/>
              <a:ext cx="3173170" cy="406400"/>
            </a:xfrm>
            <a:custGeom>
              <a:avLst/>
              <a:gdLst/>
              <a:ahLst/>
              <a:cxnLst/>
              <a:rect l="l" t="t" r="r" b="b"/>
              <a:pathLst>
                <a:path w="3173170" h="406400">
                  <a:moveTo>
                    <a:pt x="0" y="0"/>
                  </a:moveTo>
                  <a:lnTo>
                    <a:pt x="2969970" y="0"/>
                  </a:lnTo>
                  <a:lnTo>
                    <a:pt x="3173170" y="203200"/>
                  </a:lnTo>
                  <a:lnTo>
                    <a:pt x="2969970" y="406400"/>
                  </a:lnTo>
                  <a:lnTo>
                    <a:pt x="0" y="406400"/>
                  </a:lnTo>
                  <a:lnTo>
                    <a:pt x="203200" y="203200"/>
                  </a:lnTo>
                  <a:lnTo>
                    <a:pt x="0" y="0"/>
                  </a:lnTo>
                  <a:close/>
                </a:path>
              </a:pathLst>
            </a:custGeom>
            <a:solidFill>
              <a:srgbClr val="740F83"/>
            </a:solidFill>
          </p:spPr>
          <p:txBody>
            <a:bodyPr/>
            <a:lstStyle/>
            <a:p>
              <a:endParaRPr lang="en-US"/>
            </a:p>
          </p:txBody>
        </p:sp>
        <p:sp>
          <p:nvSpPr>
            <p:cNvPr id="4" name="TextBox 4"/>
            <p:cNvSpPr txBox="1">
              <a:spLocks noGrp="1" noRot="1" noMove="1" noResize="1" noEditPoints="1" noAdjustHandles="1" noChangeArrowheads="1" noChangeShapeType="1"/>
            </p:cNvSpPr>
            <p:nvPr/>
          </p:nvSpPr>
          <p:spPr>
            <a:xfrm>
              <a:off x="177800" y="-38100"/>
              <a:ext cx="2919171" cy="444500"/>
            </a:xfrm>
            <a:prstGeom prst="rect">
              <a:avLst/>
            </a:prstGeom>
          </p:spPr>
          <p:txBody>
            <a:bodyPr lIns="50800" tIns="50800" rIns="50800" bIns="50800" rtlCol="0" anchor="ctr"/>
            <a:lstStyle/>
            <a:p>
              <a:pPr algn="ctr">
                <a:lnSpc>
                  <a:spcPts val="2659"/>
                </a:lnSpc>
                <a:spcBef>
                  <a:spcPct val="0"/>
                </a:spcBef>
              </a:pPr>
              <a:endParaRPr/>
            </a:p>
          </p:txBody>
        </p:sp>
      </p:grpSp>
      <p:sp>
        <p:nvSpPr>
          <p:cNvPr id="5" name="TextBox 5"/>
          <p:cNvSpPr txBox="1"/>
          <p:nvPr/>
        </p:nvSpPr>
        <p:spPr>
          <a:xfrm>
            <a:off x="514173" y="3077748"/>
            <a:ext cx="16903637" cy="6430645"/>
          </a:xfrm>
          <a:prstGeom prst="rect">
            <a:avLst/>
          </a:prstGeom>
        </p:spPr>
        <p:txBody>
          <a:bodyPr lIns="0" tIns="0" rIns="0" bIns="0" rtlCol="0" anchor="t">
            <a:spAutoFit/>
          </a:bodyPr>
          <a:lstStyle/>
          <a:p>
            <a:pPr marL="1122679" lvl="1" indent="-561340">
              <a:lnSpc>
                <a:spcPts val="7279"/>
              </a:lnSpc>
              <a:buFont typeface="Arial"/>
              <a:buChar char="•"/>
            </a:pPr>
            <a:r>
              <a:rPr lang="en-US" sz="5199">
                <a:solidFill>
                  <a:srgbClr val="000000"/>
                </a:solidFill>
                <a:latin typeface="ITC Avant Garde Gothic Bold"/>
              </a:rPr>
              <a:t>How will our activity assist members of our school or community?</a:t>
            </a:r>
          </a:p>
          <a:p>
            <a:pPr>
              <a:lnSpc>
                <a:spcPts val="7279"/>
              </a:lnSpc>
            </a:pPr>
            <a:endParaRPr lang="en-US" sz="5199">
              <a:solidFill>
                <a:srgbClr val="000000"/>
              </a:solidFill>
              <a:latin typeface="ITC Avant Garde Gothic Bold"/>
            </a:endParaRPr>
          </a:p>
          <a:p>
            <a:pPr marL="1122679" lvl="1" indent="-561340">
              <a:lnSpc>
                <a:spcPts val="7279"/>
              </a:lnSpc>
              <a:buFont typeface="Arial"/>
              <a:buChar char="•"/>
            </a:pPr>
            <a:r>
              <a:rPr lang="en-US" sz="5199">
                <a:solidFill>
                  <a:srgbClr val="000000"/>
                </a:solidFill>
                <a:latin typeface="ITC Avant Garde Gothic Bold"/>
              </a:rPr>
              <a:t>How can we ensure that while we are participating in the activity, we will remember who we are trying to help?</a:t>
            </a:r>
          </a:p>
          <a:p>
            <a:pPr>
              <a:lnSpc>
                <a:spcPts val="7279"/>
              </a:lnSpc>
            </a:pPr>
            <a:endParaRPr lang="en-US" sz="5199">
              <a:solidFill>
                <a:srgbClr val="000000"/>
              </a:solidFill>
              <a:latin typeface="ITC Avant Garde Gothic Bold"/>
            </a:endParaRPr>
          </a:p>
        </p:txBody>
      </p:sp>
      <p:sp>
        <p:nvSpPr>
          <p:cNvPr id="6" name="Freeform 6"/>
          <p:cNvSpPr/>
          <p:nvPr/>
        </p:nvSpPr>
        <p:spPr>
          <a:xfrm>
            <a:off x="514173" y="594346"/>
            <a:ext cx="1571165" cy="1501123"/>
          </a:xfrm>
          <a:custGeom>
            <a:avLst/>
            <a:gdLst/>
            <a:ahLst/>
            <a:cxnLst/>
            <a:rect l="l" t="t" r="r" b="b"/>
            <a:pathLst>
              <a:path w="1571165" h="1501123">
                <a:moveTo>
                  <a:pt x="0" y="0"/>
                </a:moveTo>
                <a:lnTo>
                  <a:pt x="1571165" y="0"/>
                </a:lnTo>
                <a:lnTo>
                  <a:pt x="1571165" y="1501123"/>
                </a:lnTo>
                <a:lnTo>
                  <a:pt x="0" y="1501123"/>
                </a:lnTo>
                <a:lnTo>
                  <a:pt x="0" y="0"/>
                </a:lnTo>
                <a:close/>
              </a:path>
            </a:pathLst>
          </a:custGeom>
          <a:blipFill>
            <a:blip r:embed="rId2"/>
            <a:stretch>
              <a:fillRect/>
            </a:stretch>
          </a:blipFill>
        </p:spPr>
        <p:txBody>
          <a:bodyPr/>
          <a:lstStyle/>
          <a:p>
            <a:endParaRPr lang="en-US"/>
          </a:p>
        </p:txBody>
      </p:sp>
      <p:sp>
        <p:nvSpPr>
          <p:cNvPr id="7" name="TextBox 7"/>
          <p:cNvSpPr txBox="1"/>
          <p:nvPr/>
        </p:nvSpPr>
        <p:spPr>
          <a:xfrm>
            <a:off x="0" y="1058093"/>
            <a:ext cx="9734975" cy="2512695"/>
          </a:xfrm>
          <a:prstGeom prst="rect">
            <a:avLst/>
          </a:prstGeom>
        </p:spPr>
        <p:txBody>
          <a:bodyPr lIns="0" tIns="0" rIns="0" bIns="0" rtlCol="0" anchor="t">
            <a:spAutoFit/>
          </a:bodyPr>
          <a:lstStyle/>
          <a:p>
            <a:pPr algn="ctr">
              <a:lnSpc>
                <a:spcPts val="10080"/>
              </a:lnSpc>
            </a:pPr>
            <a:r>
              <a:rPr lang="en-US" sz="7200">
                <a:solidFill>
                  <a:srgbClr val="FB5806"/>
                </a:solidFill>
                <a:latin typeface="ITC Avant Garde Gothic Bold"/>
              </a:rPr>
              <a:t>ACTION PLAN:</a:t>
            </a:r>
          </a:p>
          <a:p>
            <a:pPr algn="ctr">
              <a:lnSpc>
                <a:spcPts val="10080"/>
              </a:lnSpc>
            </a:pPr>
            <a:endParaRPr lang="en-US" sz="7200">
              <a:solidFill>
                <a:srgbClr val="FB5806"/>
              </a:solidFill>
              <a:latin typeface="ITC Avant Garde Gothic Bold"/>
            </a:endParaRPr>
          </a:p>
        </p:txBody>
      </p:sp>
      <p:sp>
        <p:nvSpPr>
          <p:cNvPr id="8" name="Freeform 8"/>
          <p:cNvSpPr>
            <a:spLocks noGrp="1" noRot="1" noMove="1" noResize="1" noEditPoints="1" noAdjustHandles="1" noChangeArrowheads="1" noChangeShapeType="1"/>
          </p:cNvSpPr>
          <p:nvPr/>
        </p:nvSpPr>
        <p:spPr>
          <a:xfrm>
            <a:off x="14730904" y="148563"/>
            <a:ext cx="2152302" cy="666409"/>
          </a:xfrm>
          <a:custGeom>
            <a:avLst/>
            <a:gdLst/>
            <a:ahLst/>
            <a:cxnLst/>
            <a:rect l="l" t="t" r="r" b="b"/>
            <a:pathLst>
              <a:path w="2152302" h="666409">
                <a:moveTo>
                  <a:pt x="0" y="0"/>
                </a:moveTo>
                <a:lnTo>
                  <a:pt x="2152301" y="0"/>
                </a:lnTo>
                <a:lnTo>
                  <a:pt x="2152301" y="666409"/>
                </a:lnTo>
                <a:lnTo>
                  <a:pt x="0" y="666409"/>
                </a:lnTo>
                <a:lnTo>
                  <a:pt x="0" y="0"/>
                </a:lnTo>
                <a:close/>
              </a:path>
            </a:pathLst>
          </a:custGeom>
          <a:blipFill>
            <a:blip r:embed="rId3"/>
            <a:stretch>
              <a:fillRect/>
            </a:stretch>
          </a:blipFill>
        </p:spPr>
        <p:txBody>
          <a:bodyPr/>
          <a:lstStyle/>
          <a:p>
            <a:endParaRPr lang="en-US"/>
          </a:p>
        </p:txBody>
      </p:sp>
      <p:sp>
        <p:nvSpPr>
          <p:cNvPr id="9" name="Freeform 9"/>
          <p:cNvSpPr>
            <a:spLocks noGrp="1" noRot="1" noMove="1" noResize="1" noEditPoints="1" noAdjustHandles="1" noChangeArrowheads="1" noChangeShapeType="1"/>
          </p:cNvSpPr>
          <p:nvPr/>
        </p:nvSpPr>
        <p:spPr>
          <a:xfrm>
            <a:off x="16883205" y="148563"/>
            <a:ext cx="1069210" cy="676427"/>
          </a:xfrm>
          <a:custGeom>
            <a:avLst/>
            <a:gdLst/>
            <a:ahLst/>
            <a:cxnLst/>
            <a:rect l="l" t="t" r="r" b="b"/>
            <a:pathLst>
              <a:path w="1069210" h="676427">
                <a:moveTo>
                  <a:pt x="0" y="0"/>
                </a:moveTo>
                <a:lnTo>
                  <a:pt x="1069210" y="0"/>
                </a:lnTo>
                <a:lnTo>
                  <a:pt x="1069210" y="676427"/>
                </a:lnTo>
                <a:lnTo>
                  <a:pt x="0" y="676427"/>
                </a:lnTo>
                <a:lnTo>
                  <a:pt x="0" y="0"/>
                </a:lnTo>
                <a:close/>
              </a:path>
            </a:pathLst>
          </a:custGeom>
          <a:blipFill>
            <a:blip r:embed="rId4"/>
            <a:stretch>
              <a:fillRect/>
            </a:stretch>
          </a:blipFill>
        </p:spPr>
        <p:txBody>
          <a:bodyPr/>
          <a:lstStyle/>
          <a:p>
            <a:endParaRPr lang="en-US"/>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a:grpSpLocks noGrp="1" noUngrp="1" noRot="1" noMove="1" noResize="1"/>
          </p:cNvGrpSpPr>
          <p:nvPr/>
        </p:nvGrpSpPr>
        <p:grpSpPr>
          <a:xfrm>
            <a:off x="10764714" y="0"/>
            <a:ext cx="7523286" cy="963536"/>
            <a:chOff x="0" y="0"/>
            <a:chExt cx="3173171" cy="406400"/>
          </a:xfrm>
        </p:grpSpPr>
        <p:sp>
          <p:nvSpPr>
            <p:cNvPr id="3" name="Freeform 3"/>
            <p:cNvSpPr>
              <a:spLocks noGrp="1" noRot="1" noMove="1" noResize="1" noEditPoints="1" noAdjustHandles="1" noChangeArrowheads="1" noChangeShapeType="1"/>
            </p:cNvSpPr>
            <p:nvPr/>
          </p:nvSpPr>
          <p:spPr>
            <a:xfrm>
              <a:off x="0" y="0"/>
              <a:ext cx="3173170" cy="406400"/>
            </a:xfrm>
            <a:custGeom>
              <a:avLst/>
              <a:gdLst/>
              <a:ahLst/>
              <a:cxnLst/>
              <a:rect l="l" t="t" r="r" b="b"/>
              <a:pathLst>
                <a:path w="3173170" h="406400">
                  <a:moveTo>
                    <a:pt x="0" y="0"/>
                  </a:moveTo>
                  <a:lnTo>
                    <a:pt x="2969970" y="0"/>
                  </a:lnTo>
                  <a:lnTo>
                    <a:pt x="3173170" y="203200"/>
                  </a:lnTo>
                  <a:lnTo>
                    <a:pt x="2969970" y="406400"/>
                  </a:lnTo>
                  <a:lnTo>
                    <a:pt x="0" y="406400"/>
                  </a:lnTo>
                  <a:lnTo>
                    <a:pt x="203200" y="203200"/>
                  </a:lnTo>
                  <a:lnTo>
                    <a:pt x="0" y="0"/>
                  </a:lnTo>
                  <a:close/>
                </a:path>
              </a:pathLst>
            </a:custGeom>
            <a:solidFill>
              <a:srgbClr val="740F83"/>
            </a:solidFill>
          </p:spPr>
          <p:txBody>
            <a:bodyPr/>
            <a:lstStyle/>
            <a:p>
              <a:endParaRPr lang="en-US"/>
            </a:p>
          </p:txBody>
        </p:sp>
        <p:sp>
          <p:nvSpPr>
            <p:cNvPr id="4" name="TextBox 4"/>
            <p:cNvSpPr txBox="1">
              <a:spLocks noGrp="1" noRot="1" noMove="1" noResize="1" noEditPoints="1" noAdjustHandles="1" noChangeArrowheads="1" noChangeShapeType="1"/>
            </p:cNvSpPr>
            <p:nvPr/>
          </p:nvSpPr>
          <p:spPr>
            <a:xfrm>
              <a:off x="177800" y="-38100"/>
              <a:ext cx="2919171" cy="444500"/>
            </a:xfrm>
            <a:prstGeom prst="rect">
              <a:avLst/>
            </a:prstGeom>
          </p:spPr>
          <p:txBody>
            <a:bodyPr lIns="50800" tIns="50800" rIns="50800" bIns="50800" rtlCol="0" anchor="ctr"/>
            <a:lstStyle/>
            <a:p>
              <a:pPr algn="ctr">
                <a:lnSpc>
                  <a:spcPts val="2659"/>
                </a:lnSpc>
                <a:spcBef>
                  <a:spcPct val="0"/>
                </a:spcBef>
              </a:pPr>
              <a:endParaRPr/>
            </a:p>
          </p:txBody>
        </p:sp>
      </p:grpSp>
      <p:sp>
        <p:nvSpPr>
          <p:cNvPr id="5" name="Freeform 5"/>
          <p:cNvSpPr/>
          <p:nvPr/>
        </p:nvSpPr>
        <p:spPr>
          <a:xfrm>
            <a:off x="13472949" y="6677390"/>
            <a:ext cx="4815049" cy="3670693"/>
          </a:xfrm>
          <a:custGeom>
            <a:avLst/>
            <a:gdLst/>
            <a:ahLst/>
            <a:cxnLst/>
            <a:rect l="l" t="t" r="r" b="b"/>
            <a:pathLst>
              <a:path w="4815049" h="3670693">
                <a:moveTo>
                  <a:pt x="0" y="0"/>
                </a:moveTo>
                <a:lnTo>
                  <a:pt x="4815049" y="0"/>
                </a:lnTo>
                <a:lnTo>
                  <a:pt x="4815049" y="3670694"/>
                </a:lnTo>
                <a:lnTo>
                  <a:pt x="0" y="3670694"/>
                </a:lnTo>
                <a:lnTo>
                  <a:pt x="0" y="0"/>
                </a:lnTo>
                <a:close/>
              </a:path>
            </a:pathLst>
          </a:custGeom>
          <a:blipFill>
            <a:blip r:embed="rId2"/>
            <a:stretch>
              <a:fillRect/>
            </a:stretch>
          </a:blipFill>
        </p:spPr>
        <p:txBody>
          <a:bodyPr/>
          <a:lstStyle/>
          <a:p>
            <a:endParaRPr lang="en-US"/>
          </a:p>
        </p:txBody>
      </p:sp>
      <p:sp>
        <p:nvSpPr>
          <p:cNvPr id="6" name="Freeform 6"/>
          <p:cNvSpPr/>
          <p:nvPr/>
        </p:nvSpPr>
        <p:spPr>
          <a:xfrm>
            <a:off x="243118" y="278138"/>
            <a:ext cx="1571165" cy="1501123"/>
          </a:xfrm>
          <a:custGeom>
            <a:avLst/>
            <a:gdLst/>
            <a:ahLst/>
            <a:cxnLst/>
            <a:rect l="l" t="t" r="r" b="b"/>
            <a:pathLst>
              <a:path w="1571165" h="1501123">
                <a:moveTo>
                  <a:pt x="0" y="0"/>
                </a:moveTo>
                <a:lnTo>
                  <a:pt x="1571164" y="0"/>
                </a:lnTo>
                <a:lnTo>
                  <a:pt x="1571164" y="1501124"/>
                </a:lnTo>
                <a:lnTo>
                  <a:pt x="0" y="1501124"/>
                </a:lnTo>
                <a:lnTo>
                  <a:pt x="0" y="0"/>
                </a:lnTo>
                <a:close/>
              </a:path>
            </a:pathLst>
          </a:custGeom>
          <a:blipFill>
            <a:blip r:embed="rId3"/>
            <a:stretch>
              <a:fillRect/>
            </a:stretch>
          </a:blipFill>
        </p:spPr>
        <p:txBody>
          <a:bodyPr/>
          <a:lstStyle/>
          <a:p>
            <a:endParaRPr lang="en-US"/>
          </a:p>
        </p:txBody>
      </p:sp>
      <p:sp>
        <p:nvSpPr>
          <p:cNvPr id="7" name="Freeform 7"/>
          <p:cNvSpPr/>
          <p:nvPr/>
        </p:nvSpPr>
        <p:spPr>
          <a:xfrm>
            <a:off x="6072500" y="3641542"/>
            <a:ext cx="5674092" cy="1371239"/>
          </a:xfrm>
          <a:custGeom>
            <a:avLst/>
            <a:gdLst/>
            <a:ahLst/>
            <a:cxnLst/>
            <a:rect l="l" t="t" r="r" b="b"/>
            <a:pathLst>
              <a:path w="5674092" h="1371239">
                <a:moveTo>
                  <a:pt x="0" y="0"/>
                </a:moveTo>
                <a:lnTo>
                  <a:pt x="5674092" y="0"/>
                </a:lnTo>
                <a:lnTo>
                  <a:pt x="5674092" y="1371239"/>
                </a:lnTo>
                <a:lnTo>
                  <a:pt x="0" y="1371239"/>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sp>
        <p:nvSpPr>
          <p:cNvPr id="8" name="Freeform 8"/>
          <p:cNvSpPr/>
          <p:nvPr/>
        </p:nvSpPr>
        <p:spPr>
          <a:xfrm>
            <a:off x="6072500" y="1854441"/>
            <a:ext cx="5674092" cy="1371239"/>
          </a:xfrm>
          <a:custGeom>
            <a:avLst/>
            <a:gdLst/>
            <a:ahLst/>
            <a:cxnLst/>
            <a:rect l="l" t="t" r="r" b="b"/>
            <a:pathLst>
              <a:path w="5674092" h="1371239">
                <a:moveTo>
                  <a:pt x="0" y="0"/>
                </a:moveTo>
                <a:lnTo>
                  <a:pt x="5674092" y="0"/>
                </a:lnTo>
                <a:lnTo>
                  <a:pt x="5674092" y="1371239"/>
                </a:lnTo>
                <a:lnTo>
                  <a:pt x="0" y="1371239"/>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sp>
        <p:nvSpPr>
          <p:cNvPr id="9" name="TextBox 9"/>
          <p:cNvSpPr txBox="1"/>
          <p:nvPr/>
        </p:nvSpPr>
        <p:spPr>
          <a:xfrm>
            <a:off x="12108921" y="2943313"/>
            <a:ext cx="5864932" cy="3591559"/>
          </a:xfrm>
          <a:prstGeom prst="rect">
            <a:avLst/>
          </a:prstGeom>
        </p:spPr>
        <p:txBody>
          <a:bodyPr lIns="0" tIns="0" rIns="0" bIns="0" rtlCol="0" anchor="t">
            <a:spAutoFit/>
          </a:bodyPr>
          <a:lstStyle/>
          <a:p>
            <a:pPr algn="r">
              <a:lnSpc>
                <a:spcPts val="5740"/>
              </a:lnSpc>
            </a:pPr>
            <a:r>
              <a:rPr lang="en-US" sz="4100">
                <a:solidFill>
                  <a:srgbClr val="FB5806"/>
                </a:solidFill>
                <a:latin typeface="ITC Avant Garde Gothic Bold"/>
              </a:rPr>
              <a:t>Let’s create a list of jobs so we can make sure the project runs smoothly and our goal is met.</a:t>
            </a:r>
          </a:p>
        </p:txBody>
      </p:sp>
      <p:sp>
        <p:nvSpPr>
          <p:cNvPr id="10" name="TextBox 10"/>
          <p:cNvSpPr txBox="1"/>
          <p:nvPr/>
        </p:nvSpPr>
        <p:spPr>
          <a:xfrm>
            <a:off x="1499375" y="764531"/>
            <a:ext cx="8533147" cy="1014730"/>
          </a:xfrm>
          <a:prstGeom prst="rect">
            <a:avLst/>
          </a:prstGeom>
        </p:spPr>
        <p:txBody>
          <a:bodyPr lIns="0" tIns="0" rIns="0" bIns="0" rtlCol="0" anchor="t">
            <a:spAutoFit/>
          </a:bodyPr>
          <a:lstStyle/>
          <a:p>
            <a:pPr>
              <a:lnSpc>
                <a:spcPts val="8119"/>
              </a:lnSpc>
            </a:pPr>
            <a:r>
              <a:rPr lang="en-US" sz="5799">
                <a:solidFill>
                  <a:srgbClr val="FB5806"/>
                </a:solidFill>
                <a:latin typeface="ITC Avant Garde Gothic Bold"/>
              </a:rPr>
              <a:t>TAKE ACTION</a:t>
            </a:r>
          </a:p>
        </p:txBody>
      </p:sp>
      <p:sp>
        <p:nvSpPr>
          <p:cNvPr id="11" name="Freeform 11"/>
          <p:cNvSpPr/>
          <p:nvPr/>
        </p:nvSpPr>
        <p:spPr>
          <a:xfrm>
            <a:off x="243118" y="3641542"/>
            <a:ext cx="5674092" cy="1371239"/>
          </a:xfrm>
          <a:custGeom>
            <a:avLst/>
            <a:gdLst/>
            <a:ahLst/>
            <a:cxnLst/>
            <a:rect l="l" t="t" r="r" b="b"/>
            <a:pathLst>
              <a:path w="5674092" h="1371239">
                <a:moveTo>
                  <a:pt x="0" y="0"/>
                </a:moveTo>
                <a:lnTo>
                  <a:pt x="5674092" y="0"/>
                </a:lnTo>
                <a:lnTo>
                  <a:pt x="5674092" y="1371239"/>
                </a:lnTo>
                <a:lnTo>
                  <a:pt x="0" y="1371239"/>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sp>
        <p:nvSpPr>
          <p:cNvPr id="12" name="Freeform 12"/>
          <p:cNvSpPr/>
          <p:nvPr/>
        </p:nvSpPr>
        <p:spPr>
          <a:xfrm>
            <a:off x="243118" y="5335337"/>
            <a:ext cx="5674092" cy="1371239"/>
          </a:xfrm>
          <a:custGeom>
            <a:avLst/>
            <a:gdLst/>
            <a:ahLst/>
            <a:cxnLst/>
            <a:rect l="l" t="t" r="r" b="b"/>
            <a:pathLst>
              <a:path w="5674092" h="1371239">
                <a:moveTo>
                  <a:pt x="0" y="0"/>
                </a:moveTo>
                <a:lnTo>
                  <a:pt x="5674092" y="0"/>
                </a:lnTo>
                <a:lnTo>
                  <a:pt x="5674092" y="1371239"/>
                </a:lnTo>
                <a:lnTo>
                  <a:pt x="0" y="1371239"/>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sp>
        <p:nvSpPr>
          <p:cNvPr id="13" name="Freeform 13"/>
          <p:cNvSpPr/>
          <p:nvPr/>
        </p:nvSpPr>
        <p:spPr>
          <a:xfrm>
            <a:off x="6072500" y="5312167"/>
            <a:ext cx="5674092" cy="1371239"/>
          </a:xfrm>
          <a:custGeom>
            <a:avLst/>
            <a:gdLst/>
            <a:ahLst/>
            <a:cxnLst/>
            <a:rect l="l" t="t" r="r" b="b"/>
            <a:pathLst>
              <a:path w="5674092" h="1371239">
                <a:moveTo>
                  <a:pt x="0" y="0"/>
                </a:moveTo>
                <a:lnTo>
                  <a:pt x="5674092" y="0"/>
                </a:lnTo>
                <a:lnTo>
                  <a:pt x="5674092" y="1371239"/>
                </a:lnTo>
                <a:lnTo>
                  <a:pt x="0" y="1371239"/>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sp>
        <p:nvSpPr>
          <p:cNvPr id="14" name="Freeform 14"/>
          <p:cNvSpPr/>
          <p:nvPr/>
        </p:nvSpPr>
        <p:spPr>
          <a:xfrm>
            <a:off x="243118" y="7011970"/>
            <a:ext cx="5674092" cy="1371239"/>
          </a:xfrm>
          <a:custGeom>
            <a:avLst/>
            <a:gdLst/>
            <a:ahLst/>
            <a:cxnLst/>
            <a:rect l="l" t="t" r="r" b="b"/>
            <a:pathLst>
              <a:path w="5674092" h="1371239">
                <a:moveTo>
                  <a:pt x="0" y="0"/>
                </a:moveTo>
                <a:lnTo>
                  <a:pt x="5674092" y="0"/>
                </a:lnTo>
                <a:lnTo>
                  <a:pt x="5674092" y="1371239"/>
                </a:lnTo>
                <a:lnTo>
                  <a:pt x="0" y="1371239"/>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sp>
        <p:nvSpPr>
          <p:cNvPr id="15" name="Freeform 15"/>
          <p:cNvSpPr/>
          <p:nvPr/>
        </p:nvSpPr>
        <p:spPr>
          <a:xfrm>
            <a:off x="6109152" y="7011970"/>
            <a:ext cx="5674092" cy="1371239"/>
          </a:xfrm>
          <a:custGeom>
            <a:avLst/>
            <a:gdLst/>
            <a:ahLst/>
            <a:cxnLst/>
            <a:rect l="l" t="t" r="r" b="b"/>
            <a:pathLst>
              <a:path w="5674092" h="1371239">
                <a:moveTo>
                  <a:pt x="0" y="0"/>
                </a:moveTo>
                <a:lnTo>
                  <a:pt x="5674092" y="0"/>
                </a:lnTo>
                <a:lnTo>
                  <a:pt x="5674092" y="1371239"/>
                </a:lnTo>
                <a:lnTo>
                  <a:pt x="0" y="1371239"/>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sp>
        <p:nvSpPr>
          <p:cNvPr id="16" name="Freeform 16"/>
          <p:cNvSpPr/>
          <p:nvPr/>
        </p:nvSpPr>
        <p:spPr>
          <a:xfrm>
            <a:off x="243118" y="1854441"/>
            <a:ext cx="5674092" cy="1371239"/>
          </a:xfrm>
          <a:custGeom>
            <a:avLst/>
            <a:gdLst/>
            <a:ahLst/>
            <a:cxnLst/>
            <a:rect l="l" t="t" r="r" b="b"/>
            <a:pathLst>
              <a:path w="5674092" h="1371239">
                <a:moveTo>
                  <a:pt x="0" y="0"/>
                </a:moveTo>
                <a:lnTo>
                  <a:pt x="5674092" y="0"/>
                </a:lnTo>
                <a:lnTo>
                  <a:pt x="5674092" y="1371239"/>
                </a:lnTo>
                <a:lnTo>
                  <a:pt x="0" y="1371239"/>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sp>
        <p:nvSpPr>
          <p:cNvPr id="17" name="Freeform 17"/>
          <p:cNvSpPr>
            <a:spLocks noGrp="1" noRot="1" noMove="1" noResize="1" noEditPoints="1" noAdjustHandles="1" noChangeArrowheads="1" noChangeShapeType="1"/>
          </p:cNvSpPr>
          <p:nvPr/>
        </p:nvSpPr>
        <p:spPr>
          <a:xfrm>
            <a:off x="14730904" y="148563"/>
            <a:ext cx="2152302" cy="666409"/>
          </a:xfrm>
          <a:custGeom>
            <a:avLst/>
            <a:gdLst/>
            <a:ahLst/>
            <a:cxnLst/>
            <a:rect l="l" t="t" r="r" b="b"/>
            <a:pathLst>
              <a:path w="2152302" h="666409">
                <a:moveTo>
                  <a:pt x="0" y="0"/>
                </a:moveTo>
                <a:lnTo>
                  <a:pt x="2152301" y="0"/>
                </a:lnTo>
                <a:lnTo>
                  <a:pt x="2152301" y="666409"/>
                </a:lnTo>
                <a:lnTo>
                  <a:pt x="0" y="666409"/>
                </a:lnTo>
                <a:lnTo>
                  <a:pt x="0" y="0"/>
                </a:lnTo>
                <a:close/>
              </a:path>
            </a:pathLst>
          </a:custGeom>
          <a:blipFill>
            <a:blip r:embed="rId5"/>
            <a:stretch>
              <a:fillRect/>
            </a:stretch>
          </a:blipFill>
        </p:spPr>
        <p:txBody>
          <a:bodyPr/>
          <a:lstStyle/>
          <a:p>
            <a:endParaRPr lang="en-US"/>
          </a:p>
        </p:txBody>
      </p:sp>
      <p:sp>
        <p:nvSpPr>
          <p:cNvPr id="18" name="Freeform 18"/>
          <p:cNvSpPr>
            <a:spLocks noGrp="1" noRot="1" noMove="1" noResize="1" noEditPoints="1" noAdjustHandles="1" noChangeArrowheads="1" noChangeShapeType="1"/>
          </p:cNvSpPr>
          <p:nvPr/>
        </p:nvSpPr>
        <p:spPr>
          <a:xfrm>
            <a:off x="16883205" y="148563"/>
            <a:ext cx="1069210" cy="676427"/>
          </a:xfrm>
          <a:custGeom>
            <a:avLst/>
            <a:gdLst/>
            <a:ahLst/>
            <a:cxnLst/>
            <a:rect l="l" t="t" r="r" b="b"/>
            <a:pathLst>
              <a:path w="1069210" h="676427">
                <a:moveTo>
                  <a:pt x="0" y="0"/>
                </a:moveTo>
                <a:lnTo>
                  <a:pt x="1069210" y="0"/>
                </a:lnTo>
                <a:lnTo>
                  <a:pt x="1069210" y="676427"/>
                </a:lnTo>
                <a:lnTo>
                  <a:pt x="0" y="676427"/>
                </a:lnTo>
                <a:lnTo>
                  <a:pt x="0" y="0"/>
                </a:lnTo>
                <a:close/>
              </a:path>
            </a:pathLst>
          </a:custGeom>
          <a:blipFill>
            <a:blip r:embed="rId6"/>
            <a:stretch>
              <a:fillRect/>
            </a:stretch>
          </a:blipFill>
        </p:spPr>
        <p:txBody>
          <a:bodyPr/>
          <a:lstStyle/>
          <a:p>
            <a:endParaRPr lang="en-US"/>
          </a:p>
        </p:txBody>
      </p:sp>
      <p:sp>
        <p:nvSpPr>
          <p:cNvPr id="19" name="Freeform 19"/>
          <p:cNvSpPr/>
          <p:nvPr/>
        </p:nvSpPr>
        <p:spPr>
          <a:xfrm>
            <a:off x="243118" y="8572681"/>
            <a:ext cx="5674092" cy="1371239"/>
          </a:xfrm>
          <a:custGeom>
            <a:avLst/>
            <a:gdLst/>
            <a:ahLst/>
            <a:cxnLst/>
            <a:rect l="l" t="t" r="r" b="b"/>
            <a:pathLst>
              <a:path w="5674092" h="1371239">
                <a:moveTo>
                  <a:pt x="0" y="0"/>
                </a:moveTo>
                <a:lnTo>
                  <a:pt x="5674092" y="0"/>
                </a:lnTo>
                <a:lnTo>
                  <a:pt x="5674092" y="1371238"/>
                </a:lnTo>
                <a:lnTo>
                  <a:pt x="0" y="1371238"/>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sp>
        <p:nvSpPr>
          <p:cNvPr id="20" name="Freeform 20"/>
          <p:cNvSpPr/>
          <p:nvPr/>
        </p:nvSpPr>
        <p:spPr>
          <a:xfrm>
            <a:off x="6109152" y="8572681"/>
            <a:ext cx="5674092" cy="1371239"/>
          </a:xfrm>
          <a:custGeom>
            <a:avLst/>
            <a:gdLst/>
            <a:ahLst/>
            <a:cxnLst/>
            <a:rect l="l" t="t" r="r" b="b"/>
            <a:pathLst>
              <a:path w="5674092" h="1371239">
                <a:moveTo>
                  <a:pt x="0" y="0"/>
                </a:moveTo>
                <a:lnTo>
                  <a:pt x="5674092" y="0"/>
                </a:lnTo>
                <a:lnTo>
                  <a:pt x="5674092" y="1371238"/>
                </a:lnTo>
                <a:lnTo>
                  <a:pt x="0" y="1371238"/>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a:grpSpLocks noGrp="1" noUngrp="1" noRot="1" noMove="1" noResize="1"/>
          </p:cNvGrpSpPr>
          <p:nvPr/>
        </p:nvGrpSpPr>
        <p:grpSpPr>
          <a:xfrm>
            <a:off x="10764714" y="0"/>
            <a:ext cx="7523286" cy="963536"/>
            <a:chOff x="0" y="0"/>
            <a:chExt cx="3173171" cy="406400"/>
          </a:xfrm>
        </p:grpSpPr>
        <p:sp>
          <p:nvSpPr>
            <p:cNvPr id="3" name="Freeform 3"/>
            <p:cNvSpPr>
              <a:spLocks noGrp="1" noRot="1" noMove="1" noResize="1" noEditPoints="1" noAdjustHandles="1" noChangeArrowheads="1" noChangeShapeType="1"/>
            </p:cNvSpPr>
            <p:nvPr/>
          </p:nvSpPr>
          <p:spPr>
            <a:xfrm>
              <a:off x="0" y="0"/>
              <a:ext cx="3173170" cy="406400"/>
            </a:xfrm>
            <a:custGeom>
              <a:avLst/>
              <a:gdLst/>
              <a:ahLst/>
              <a:cxnLst/>
              <a:rect l="l" t="t" r="r" b="b"/>
              <a:pathLst>
                <a:path w="3173170" h="406400">
                  <a:moveTo>
                    <a:pt x="0" y="0"/>
                  </a:moveTo>
                  <a:lnTo>
                    <a:pt x="2969970" y="0"/>
                  </a:lnTo>
                  <a:lnTo>
                    <a:pt x="3173170" y="203200"/>
                  </a:lnTo>
                  <a:lnTo>
                    <a:pt x="2969970" y="406400"/>
                  </a:lnTo>
                  <a:lnTo>
                    <a:pt x="0" y="406400"/>
                  </a:lnTo>
                  <a:lnTo>
                    <a:pt x="203200" y="203200"/>
                  </a:lnTo>
                  <a:lnTo>
                    <a:pt x="0" y="0"/>
                  </a:lnTo>
                  <a:close/>
                </a:path>
              </a:pathLst>
            </a:custGeom>
            <a:solidFill>
              <a:srgbClr val="740F83"/>
            </a:solidFill>
          </p:spPr>
          <p:txBody>
            <a:bodyPr/>
            <a:lstStyle/>
            <a:p>
              <a:endParaRPr lang="en-US"/>
            </a:p>
          </p:txBody>
        </p:sp>
        <p:sp>
          <p:nvSpPr>
            <p:cNvPr id="4" name="TextBox 4"/>
            <p:cNvSpPr txBox="1">
              <a:spLocks noGrp="1" noRot="1" noMove="1" noResize="1" noEditPoints="1" noAdjustHandles="1" noChangeArrowheads="1" noChangeShapeType="1"/>
            </p:cNvSpPr>
            <p:nvPr/>
          </p:nvSpPr>
          <p:spPr>
            <a:xfrm>
              <a:off x="177800" y="-38100"/>
              <a:ext cx="2919171" cy="444500"/>
            </a:xfrm>
            <a:prstGeom prst="rect">
              <a:avLst/>
            </a:prstGeom>
          </p:spPr>
          <p:txBody>
            <a:bodyPr lIns="50800" tIns="50800" rIns="50800" bIns="50800" rtlCol="0" anchor="ctr"/>
            <a:lstStyle/>
            <a:p>
              <a:pPr algn="ctr">
                <a:lnSpc>
                  <a:spcPts val="2659"/>
                </a:lnSpc>
                <a:spcBef>
                  <a:spcPct val="0"/>
                </a:spcBef>
              </a:pPr>
              <a:endParaRPr lang="en-US" sz="1899" dirty="0">
                <a:solidFill>
                  <a:srgbClr val="000000"/>
                </a:solidFill>
                <a:latin typeface="Canva Sans"/>
              </a:endParaRPr>
            </a:p>
          </p:txBody>
        </p:sp>
      </p:grpSp>
      <p:sp>
        <p:nvSpPr>
          <p:cNvPr id="5" name="Freeform 5"/>
          <p:cNvSpPr/>
          <p:nvPr/>
        </p:nvSpPr>
        <p:spPr>
          <a:xfrm>
            <a:off x="40459" y="149922"/>
            <a:ext cx="1703154" cy="1627228"/>
          </a:xfrm>
          <a:custGeom>
            <a:avLst/>
            <a:gdLst/>
            <a:ahLst/>
            <a:cxnLst/>
            <a:rect l="l" t="t" r="r" b="b"/>
            <a:pathLst>
              <a:path w="1703154" h="1627228">
                <a:moveTo>
                  <a:pt x="0" y="0"/>
                </a:moveTo>
                <a:lnTo>
                  <a:pt x="1703153" y="0"/>
                </a:lnTo>
                <a:lnTo>
                  <a:pt x="1703153" y="1627228"/>
                </a:lnTo>
                <a:lnTo>
                  <a:pt x="0" y="1627228"/>
                </a:lnTo>
                <a:lnTo>
                  <a:pt x="0" y="0"/>
                </a:lnTo>
                <a:close/>
              </a:path>
            </a:pathLst>
          </a:custGeom>
          <a:blipFill>
            <a:blip r:embed="rId2"/>
            <a:stretch>
              <a:fillRect/>
            </a:stretch>
          </a:blipFill>
        </p:spPr>
        <p:txBody>
          <a:bodyPr/>
          <a:lstStyle/>
          <a:p>
            <a:endParaRPr lang="en-US"/>
          </a:p>
        </p:txBody>
      </p:sp>
      <p:sp>
        <p:nvSpPr>
          <p:cNvPr id="6" name="TextBox 6"/>
          <p:cNvSpPr txBox="1"/>
          <p:nvPr/>
        </p:nvSpPr>
        <p:spPr>
          <a:xfrm>
            <a:off x="0" y="1662164"/>
            <a:ext cx="9447664" cy="1533535"/>
          </a:xfrm>
          <a:prstGeom prst="rect">
            <a:avLst/>
          </a:prstGeom>
        </p:spPr>
        <p:txBody>
          <a:bodyPr lIns="0" tIns="0" rIns="0" bIns="0" rtlCol="0" anchor="t">
            <a:spAutoFit/>
          </a:bodyPr>
          <a:lstStyle/>
          <a:p>
            <a:pPr algn="ctr">
              <a:lnSpc>
                <a:spcPts val="12599"/>
              </a:lnSpc>
            </a:pPr>
            <a:r>
              <a:rPr lang="en-US" sz="8999">
                <a:solidFill>
                  <a:srgbClr val="740F83"/>
                </a:solidFill>
                <a:latin typeface="ITC Avant Garde Gothic Bold"/>
              </a:rPr>
              <a:t>GROUP WORK:</a:t>
            </a:r>
          </a:p>
        </p:txBody>
      </p:sp>
      <p:sp>
        <p:nvSpPr>
          <p:cNvPr id="7" name="TextBox 7"/>
          <p:cNvSpPr txBox="1"/>
          <p:nvPr/>
        </p:nvSpPr>
        <p:spPr>
          <a:xfrm>
            <a:off x="262347" y="2595459"/>
            <a:ext cx="17763306" cy="7841615"/>
          </a:xfrm>
          <a:prstGeom prst="rect">
            <a:avLst/>
          </a:prstGeom>
        </p:spPr>
        <p:txBody>
          <a:bodyPr lIns="0" tIns="0" rIns="0" bIns="0" rtlCol="0" anchor="t">
            <a:spAutoFit/>
          </a:bodyPr>
          <a:lstStyle/>
          <a:p>
            <a:pPr>
              <a:lnSpc>
                <a:spcPts val="6160"/>
              </a:lnSpc>
            </a:pPr>
            <a:endParaRPr dirty="0"/>
          </a:p>
          <a:p>
            <a:pPr marL="949964" lvl="1" indent="-474982">
              <a:lnSpc>
                <a:spcPts val="6160"/>
              </a:lnSpc>
              <a:buFont typeface="Arial"/>
              <a:buChar char="•"/>
            </a:pPr>
            <a:r>
              <a:rPr lang="en-US" sz="4400" dirty="0">
                <a:solidFill>
                  <a:srgbClr val="000000"/>
                </a:solidFill>
                <a:latin typeface="ITC Avant Garde Gothic Bold"/>
              </a:rPr>
              <a:t>Create a video, blog or written visual reflection about the impact of the </a:t>
            </a:r>
            <a:r>
              <a:rPr lang="en-US" sz="4400" dirty="0">
                <a:solidFill>
                  <a:srgbClr val="000000"/>
                </a:solidFill>
                <a:latin typeface="ITC Avant Garde Gothic Bold Italics"/>
              </a:rPr>
              <a:t>Realize the Dream</a:t>
            </a:r>
            <a:r>
              <a:rPr lang="en-US" sz="4400" dirty="0">
                <a:solidFill>
                  <a:srgbClr val="000000"/>
                </a:solidFill>
                <a:latin typeface="ITC Avant Garde Gothic Bold"/>
              </a:rPr>
              <a:t> initiative.</a:t>
            </a:r>
          </a:p>
          <a:p>
            <a:pPr algn="l">
              <a:lnSpc>
                <a:spcPts val="6160"/>
              </a:lnSpc>
            </a:pPr>
            <a:endParaRPr lang="en-US" sz="4400" dirty="0">
              <a:solidFill>
                <a:srgbClr val="000000"/>
              </a:solidFill>
              <a:latin typeface="ITC Avant Garde Gothic Bold"/>
            </a:endParaRPr>
          </a:p>
          <a:p>
            <a:pPr marL="949964" lvl="1" indent="-474982">
              <a:lnSpc>
                <a:spcPts val="6160"/>
              </a:lnSpc>
              <a:buFont typeface="Arial"/>
              <a:buChar char="•"/>
            </a:pPr>
            <a:r>
              <a:rPr lang="en-US" sz="4400" dirty="0">
                <a:solidFill>
                  <a:srgbClr val="000000"/>
                </a:solidFill>
                <a:latin typeface="ITC Avant Garde Gothic Bold"/>
              </a:rPr>
              <a:t>Tell how the community service assisted our school or the local community.</a:t>
            </a:r>
          </a:p>
          <a:p>
            <a:pPr>
              <a:lnSpc>
                <a:spcPts val="6160"/>
              </a:lnSpc>
            </a:pPr>
            <a:endParaRPr lang="en-US" sz="4400" dirty="0">
              <a:solidFill>
                <a:srgbClr val="000000"/>
              </a:solidFill>
              <a:latin typeface="ITC Avant Garde Gothic Bold"/>
            </a:endParaRPr>
          </a:p>
          <a:p>
            <a:pPr marL="949964" lvl="1" indent="-474982">
              <a:lnSpc>
                <a:spcPts val="6160"/>
              </a:lnSpc>
              <a:buFont typeface="Arial"/>
              <a:buChar char="•"/>
            </a:pPr>
            <a:r>
              <a:rPr lang="en-US" sz="4400" dirty="0">
                <a:solidFill>
                  <a:srgbClr val="000000"/>
                </a:solidFill>
                <a:latin typeface="ITC Avant Garde Gothic Bold"/>
              </a:rPr>
              <a:t>Explain how we can ensure our initiative will have a lasting impact</a:t>
            </a:r>
          </a:p>
          <a:p>
            <a:pPr>
              <a:lnSpc>
                <a:spcPts val="6160"/>
              </a:lnSpc>
            </a:pPr>
            <a:endParaRPr lang="en-US" sz="4400" dirty="0">
              <a:solidFill>
                <a:srgbClr val="000000"/>
              </a:solidFill>
              <a:latin typeface="ITC Avant Garde Gothic Bold"/>
            </a:endParaRPr>
          </a:p>
        </p:txBody>
      </p:sp>
      <p:sp>
        <p:nvSpPr>
          <p:cNvPr id="8" name="TextBox 8"/>
          <p:cNvSpPr txBox="1"/>
          <p:nvPr/>
        </p:nvSpPr>
        <p:spPr>
          <a:xfrm>
            <a:off x="1469565" y="762419"/>
            <a:ext cx="9675589" cy="1014730"/>
          </a:xfrm>
          <a:prstGeom prst="rect">
            <a:avLst/>
          </a:prstGeom>
        </p:spPr>
        <p:txBody>
          <a:bodyPr lIns="0" tIns="0" rIns="0" bIns="0" rtlCol="0" anchor="t">
            <a:spAutoFit/>
          </a:bodyPr>
          <a:lstStyle/>
          <a:p>
            <a:pPr>
              <a:lnSpc>
                <a:spcPts val="8119"/>
              </a:lnSpc>
            </a:pPr>
            <a:r>
              <a:rPr lang="en-US" sz="5799">
                <a:solidFill>
                  <a:srgbClr val="FFB63E"/>
                </a:solidFill>
                <a:latin typeface="ITC Avant Garde Gothic Bold"/>
              </a:rPr>
              <a:t>REPORT AND CELEBRATE</a:t>
            </a:r>
          </a:p>
        </p:txBody>
      </p:sp>
      <p:sp>
        <p:nvSpPr>
          <p:cNvPr id="9" name="Freeform 9"/>
          <p:cNvSpPr>
            <a:spLocks noGrp="1" noRot="1" noMove="1" noResize="1" noEditPoints="1" noAdjustHandles="1" noChangeArrowheads="1" noChangeShapeType="1"/>
          </p:cNvSpPr>
          <p:nvPr/>
        </p:nvSpPr>
        <p:spPr>
          <a:xfrm>
            <a:off x="14730904" y="148563"/>
            <a:ext cx="2152302" cy="666409"/>
          </a:xfrm>
          <a:custGeom>
            <a:avLst/>
            <a:gdLst/>
            <a:ahLst/>
            <a:cxnLst/>
            <a:rect l="l" t="t" r="r" b="b"/>
            <a:pathLst>
              <a:path w="2152302" h="666409">
                <a:moveTo>
                  <a:pt x="0" y="0"/>
                </a:moveTo>
                <a:lnTo>
                  <a:pt x="2152301" y="0"/>
                </a:lnTo>
                <a:lnTo>
                  <a:pt x="2152301" y="666409"/>
                </a:lnTo>
                <a:lnTo>
                  <a:pt x="0" y="666409"/>
                </a:lnTo>
                <a:lnTo>
                  <a:pt x="0" y="0"/>
                </a:lnTo>
                <a:close/>
              </a:path>
            </a:pathLst>
          </a:custGeom>
          <a:blipFill>
            <a:blip r:embed="rId3"/>
            <a:stretch>
              <a:fillRect/>
            </a:stretch>
          </a:blipFill>
        </p:spPr>
        <p:txBody>
          <a:bodyPr/>
          <a:lstStyle/>
          <a:p>
            <a:endParaRPr lang="en-US"/>
          </a:p>
        </p:txBody>
      </p:sp>
      <p:sp>
        <p:nvSpPr>
          <p:cNvPr id="10" name="Freeform 10"/>
          <p:cNvSpPr>
            <a:spLocks noGrp="1" noRot="1" noMove="1" noResize="1" noEditPoints="1" noAdjustHandles="1" noChangeArrowheads="1" noChangeShapeType="1"/>
          </p:cNvSpPr>
          <p:nvPr/>
        </p:nvSpPr>
        <p:spPr>
          <a:xfrm>
            <a:off x="16883205" y="148563"/>
            <a:ext cx="1069210" cy="676427"/>
          </a:xfrm>
          <a:custGeom>
            <a:avLst/>
            <a:gdLst/>
            <a:ahLst/>
            <a:cxnLst/>
            <a:rect l="l" t="t" r="r" b="b"/>
            <a:pathLst>
              <a:path w="1069210" h="676427">
                <a:moveTo>
                  <a:pt x="0" y="0"/>
                </a:moveTo>
                <a:lnTo>
                  <a:pt x="1069210" y="0"/>
                </a:lnTo>
                <a:lnTo>
                  <a:pt x="1069210" y="676427"/>
                </a:lnTo>
                <a:lnTo>
                  <a:pt x="0" y="676427"/>
                </a:lnTo>
                <a:lnTo>
                  <a:pt x="0" y="0"/>
                </a:lnTo>
                <a:close/>
              </a:path>
            </a:pathLst>
          </a:custGeom>
          <a:blipFill>
            <a:blip r:embed="rId4"/>
            <a:stretch>
              <a:fillRect/>
            </a:stretch>
          </a:blipFill>
        </p:spPr>
        <p:txBody>
          <a:bodyPr/>
          <a:lstStyle/>
          <a:p>
            <a:endParaRPr lang="en-US"/>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a:grpSpLocks noGrp="1" noUngrp="1" noRot="1" noMove="1" noResize="1"/>
          </p:cNvGrpSpPr>
          <p:nvPr/>
        </p:nvGrpSpPr>
        <p:grpSpPr>
          <a:xfrm>
            <a:off x="10764714" y="0"/>
            <a:ext cx="7523286" cy="963536"/>
            <a:chOff x="0" y="0"/>
            <a:chExt cx="3173171" cy="406400"/>
          </a:xfrm>
        </p:grpSpPr>
        <p:sp>
          <p:nvSpPr>
            <p:cNvPr id="3" name="Freeform 3"/>
            <p:cNvSpPr>
              <a:spLocks noGrp="1" noRot="1" noMove="1" noResize="1" noEditPoints="1" noAdjustHandles="1" noChangeArrowheads="1" noChangeShapeType="1"/>
            </p:cNvSpPr>
            <p:nvPr/>
          </p:nvSpPr>
          <p:spPr>
            <a:xfrm>
              <a:off x="0" y="0"/>
              <a:ext cx="3173170" cy="406400"/>
            </a:xfrm>
            <a:custGeom>
              <a:avLst/>
              <a:gdLst/>
              <a:ahLst/>
              <a:cxnLst/>
              <a:rect l="l" t="t" r="r" b="b"/>
              <a:pathLst>
                <a:path w="3173170" h="406400">
                  <a:moveTo>
                    <a:pt x="0" y="0"/>
                  </a:moveTo>
                  <a:lnTo>
                    <a:pt x="2969970" y="0"/>
                  </a:lnTo>
                  <a:lnTo>
                    <a:pt x="3173170" y="203200"/>
                  </a:lnTo>
                  <a:lnTo>
                    <a:pt x="2969970" y="406400"/>
                  </a:lnTo>
                  <a:lnTo>
                    <a:pt x="0" y="406400"/>
                  </a:lnTo>
                  <a:lnTo>
                    <a:pt x="203200" y="203200"/>
                  </a:lnTo>
                  <a:lnTo>
                    <a:pt x="0" y="0"/>
                  </a:lnTo>
                  <a:close/>
                </a:path>
              </a:pathLst>
            </a:custGeom>
            <a:solidFill>
              <a:srgbClr val="740F83"/>
            </a:solidFill>
          </p:spPr>
          <p:txBody>
            <a:bodyPr/>
            <a:lstStyle/>
            <a:p>
              <a:endParaRPr lang="en-US"/>
            </a:p>
          </p:txBody>
        </p:sp>
        <p:sp>
          <p:nvSpPr>
            <p:cNvPr id="4" name="TextBox 4"/>
            <p:cNvSpPr txBox="1">
              <a:spLocks noGrp="1" noRot="1" noMove="1" noResize="1" noEditPoints="1" noAdjustHandles="1" noChangeArrowheads="1" noChangeShapeType="1"/>
            </p:cNvSpPr>
            <p:nvPr/>
          </p:nvSpPr>
          <p:spPr>
            <a:xfrm>
              <a:off x="177800" y="-38100"/>
              <a:ext cx="2919171" cy="444500"/>
            </a:xfrm>
            <a:prstGeom prst="rect">
              <a:avLst/>
            </a:prstGeom>
          </p:spPr>
          <p:txBody>
            <a:bodyPr lIns="50800" tIns="50800" rIns="50800" bIns="50800" rtlCol="0" anchor="ctr"/>
            <a:lstStyle/>
            <a:p>
              <a:pPr algn="ctr">
                <a:lnSpc>
                  <a:spcPts val="2659"/>
                </a:lnSpc>
                <a:spcBef>
                  <a:spcPct val="0"/>
                </a:spcBef>
              </a:pPr>
              <a:endParaRPr/>
            </a:p>
          </p:txBody>
        </p:sp>
      </p:grpSp>
      <p:sp>
        <p:nvSpPr>
          <p:cNvPr id="5" name="Freeform 5"/>
          <p:cNvSpPr/>
          <p:nvPr/>
        </p:nvSpPr>
        <p:spPr>
          <a:xfrm>
            <a:off x="0" y="-74988"/>
            <a:ext cx="1703154" cy="1627228"/>
          </a:xfrm>
          <a:custGeom>
            <a:avLst/>
            <a:gdLst/>
            <a:ahLst/>
            <a:cxnLst/>
            <a:rect l="l" t="t" r="r" b="b"/>
            <a:pathLst>
              <a:path w="1703154" h="1627228">
                <a:moveTo>
                  <a:pt x="0" y="0"/>
                </a:moveTo>
                <a:lnTo>
                  <a:pt x="1703154" y="0"/>
                </a:lnTo>
                <a:lnTo>
                  <a:pt x="1703154" y="1627227"/>
                </a:lnTo>
                <a:lnTo>
                  <a:pt x="0" y="1627227"/>
                </a:lnTo>
                <a:lnTo>
                  <a:pt x="0" y="0"/>
                </a:lnTo>
                <a:close/>
              </a:path>
            </a:pathLst>
          </a:custGeom>
          <a:blipFill>
            <a:blip r:embed="rId2"/>
            <a:stretch>
              <a:fillRect/>
            </a:stretch>
          </a:blipFill>
        </p:spPr>
        <p:txBody>
          <a:bodyPr/>
          <a:lstStyle/>
          <a:p>
            <a:endParaRPr lang="en-US"/>
          </a:p>
        </p:txBody>
      </p:sp>
      <p:sp>
        <p:nvSpPr>
          <p:cNvPr id="6" name="TextBox 6"/>
          <p:cNvSpPr txBox="1"/>
          <p:nvPr/>
        </p:nvSpPr>
        <p:spPr>
          <a:xfrm>
            <a:off x="355663" y="1717418"/>
            <a:ext cx="17448726" cy="1811020"/>
          </a:xfrm>
          <a:prstGeom prst="rect">
            <a:avLst/>
          </a:prstGeom>
        </p:spPr>
        <p:txBody>
          <a:bodyPr lIns="0" tIns="0" rIns="0" bIns="0" rtlCol="0" anchor="t">
            <a:spAutoFit/>
          </a:bodyPr>
          <a:lstStyle/>
          <a:p>
            <a:pPr>
              <a:lnSpc>
                <a:spcPts val="7279"/>
              </a:lnSpc>
            </a:pPr>
            <a:r>
              <a:rPr lang="en-US" sz="5199">
                <a:solidFill>
                  <a:srgbClr val="000000"/>
                </a:solidFill>
                <a:latin typeface="ITC Avant Garde Gothic Bold"/>
              </a:rPr>
              <a:t>Now that you have completed the service-learning, reflect on:</a:t>
            </a:r>
          </a:p>
        </p:txBody>
      </p:sp>
      <p:sp>
        <p:nvSpPr>
          <p:cNvPr id="7" name="TextBox 7"/>
          <p:cNvSpPr txBox="1"/>
          <p:nvPr/>
        </p:nvSpPr>
        <p:spPr>
          <a:xfrm>
            <a:off x="1028700" y="514092"/>
            <a:ext cx="9734975" cy="1203326"/>
          </a:xfrm>
          <a:prstGeom prst="rect">
            <a:avLst/>
          </a:prstGeom>
        </p:spPr>
        <p:txBody>
          <a:bodyPr lIns="0" tIns="0" rIns="0" bIns="0" rtlCol="0" anchor="t">
            <a:spAutoFit/>
          </a:bodyPr>
          <a:lstStyle/>
          <a:p>
            <a:pPr algn="ctr">
              <a:lnSpc>
                <a:spcPts val="9799"/>
              </a:lnSpc>
            </a:pPr>
            <a:r>
              <a:rPr lang="en-US" sz="6999" dirty="0">
                <a:solidFill>
                  <a:srgbClr val="FB5806"/>
                </a:solidFill>
                <a:latin typeface="ITC Avant Garde Gothic Bold"/>
              </a:rPr>
              <a:t>CONGRATULATIONS!</a:t>
            </a:r>
          </a:p>
        </p:txBody>
      </p:sp>
      <p:sp>
        <p:nvSpPr>
          <p:cNvPr id="8" name="TextBox 8"/>
          <p:cNvSpPr txBox="1"/>
          <p:nvPr/>
        </p:nvSpPr>
        <p:spPr>
          <a:xfrm>
            <a:off x="1028700" y="3547120"/>
            <a:ext cx="16903637" cy="7354570"/>
          </a:xfrm>
          <a:prstGeom prst="rect">
            <a:avLst/>
          </a:prstGeom>
        </p:spPr>
        <p:txBody>
          <a:bodyPr lIns="0" tIns="0" rIns="0" bIns="0" rtlCol="0" anchor="t">
            <a:spAutoFit/>
          </a:bodyPr>
          <a:lstStyle/>
          <a:p>
            <a:pPr marL="1122679" lvl="1" indent="-561340">
              <a:lnSpc>
                <a:spcPts val="7279"/>
              </a:lnSpc>
              <a:buFont typeface="Arial"/>
              <a:buChar char="•"/>
            </a:pPr>
            <a:r>
              <a:rPr lang="en-US" sz="5199">
                <a:solidFill>
                  <a:srgbClr val="000000"/>
                </a:solidFill>
                <a:latin typeface="ITC Avant Garde Gothic"/>
              </a:rPr>
              <a:t>how our action raised awareness in our school about the importance of being involved in community service to help our school and community.</a:t>
            </a:r>
          </a:p>
          <a:p>
            <a:pPr algn="ctr">
              <a:lnSpc>
                <a:spcPts val="7279"/>
              </a:lnSpc>
            </a:pPr>
            <a:endParaRPr lang="en-US" sz="5199">
              <a:solidFill>
                <a:srgbClr val="000000"/>
              </a:solidFill>
              <a:latin typeface="ITC Avant Garde Gothic"/>
            </a:endParaRPr>
          </a:p>
          <a:p>
            <a:pPr marL="1122679" lvl="1" indent="-561340">
              <a:lnSpc>
                <a:spcPts val="7279"/>
              </a:lnSpc>
              <a:buFont typeface="Arial"/>
              <a:buChar char="•"/>
            </a:pPr>
            <a:r>
              <a:rPr lang="en-US" sz="5199">
                <a:solidFill>
                  <a:srgbClr val="000000"/>
                </a:solidFill>
                <a:latin typeface="ITC Avant Garde Gothic"/>
              </a:rPr>
              <a:t>how did you personally help in the community service experience.</a:t>
            </a:r>
          </a:p>
          <a:p>
            <a:pPr algn="ctr">
              <a:lnSpc>
                <a:spcPts val="7279"/>
              </a:lnSpc>
            </a:pPr>
            <a:endParaRPr lang="en-US" sz="5199">
              <a:solidFill>
                <a:srgbClr val="000000"/>
              </a:solidFill>
              <a:latin typeface="ITC Avant Garde Gothic"/>
            </a:endParaRPr>
          </a:p>
        </p:txBody>
      </p:sp>
      <p:sp>
        <p:nvSpPr>
          <p:cNvPr id="9" name="Freeform 9"/>
          <p:cNvSpPr>
            <a:spLocks noGrp="1" noRot="1" noMove="1" noResize="1" noEditPoints="1" noAdjustHandles="1" noChangeArrowheads="1" noChangeShapeType="1"/>
          </p:cNvSpPr>
          <p:nvPr/>
        </p:nvSpPr>
        <p:spPr>
          <a:xfrm>
            <a:off x="14730904" y="148563"/>
            <a:ext cx="2152302" cy="666409"/>
          </a:xfrm>
          <a:custGeom>
            <a:avLst/>
            <a:gdLst/>
            <a:ahLst/>
            <a:cxnLst/>
            <a:rect l="l" t="t" r="r" b="b"/>
            <a:pathLst>
              <a:path w="2152302" h="666409">
                <a:moveTo>
                  <a:pt x="0" y="0"/>
                </a:moveTo>
                <a:lnTo>
                  <a:pt x="2152301" y="0"/>
                </a:lnTo>
                <a:lnTo>
                  <a:pt x="2152301" y="666409"/>
                </a:lnTo>
                <a:lnTo>
                  <a:pt x="0" y="666409"/>
                </a:lnTo>
                <a:lnTo>
                  <a:pt x="0" y="0"/>
                </a:lnTo>
                <a:close/>
              </a:path>
            </a:pathLst>
          </a:custGeom>
          <a:blipFill>
            <a:blip r:embed="rId3"/>
            <a:stretch>
              <a:fillRect/>
            </a:stretch>
          </a:blipFill>
        </p:spPr>
        <p:txBody>
          <a:bodyPr/>
          <a:lstStyle/>
          <a:p>
            <a:endParaRPr lang="en-US"/>
          </a:p>
        </p:txBody>
      </p:sp>
      <p:sp>
        <p:nvSpPr>
          <p:cNvPr id="10" name="Freeform 10"/>
          <p:cNvSpPr>
            <a:spLocks noGrp="1" noRot="1" noMove="1" noResize="1" noEditPoints="1" noAdjustHandles="1" noChangeArrowheads="1" noChangeShapeType="1"/>
          </p:cNvSpPr>
          <p:nvPr/>
        </p:nvSpPr>
        <p:spPr>
          <a:xfrm>
            <a:off x="16883205" y="148563"/>
            <a:ext cx="1069210" cy="676427"/>
          </a:xfrm>
          <a:custGeom>
            <a:avLst/>
            <a:gdLst/>
            <a:ahLst/>
            <a:cxnLst/>
            <a:rect l="l" t="t" r="r" b="b"/>
            <a:pathLst>
              <a:path w="1069210" h="676427">
                <a:moveTo>
                  <a:pt x="0" y="0"/>
                </a:moveTo>
                <a:lnTo>
                  <a:pt x="1069210" y="0"/>
                </a:lnTo>
                <a:lnTo>
                  <a:pt x="1069210" y="676427"/>
                </a:lnTo>
                <a:lnTo>
                  <a:pt x="0" y="676427"/>
                </a:lnTo>
                <a:lnTo>
                  <a:pt x="0" y="0"/>
                </a:lnTo>
                <a:close/>
              </a:path>
            </a:pathLst>
          </a:custGeom>
          <a:blipFill>
            <a:blip r:embed="rId4"/>
            <a:stretch>
              <a:fillRect/>
            </a:stretch>
          </a:blipFill>
        </p:spPr>
        <p:txBody>
          <a:bodyPr/>
          <a:lstStyle/>
          <a:p>
            <a:endParaRPr lang="en-US"/>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a:spLocks noGrp="1" noRot="1" noMove="1" noResize="1" noEditPoints="1" noAdjustHandles="1" noChangeArrowheads="1" noChangeShapeType="1"/>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9259" b="-9259"/>
            </a:stretch>
          </a:blipFill>
        </p:spPr>
        <p:txBody>
          <a:bodyPr/>
          <a:lstStyle/>
          <a:p>
            <a:endParaRPr lang="en-US"/>
          </a:p>
        </p:txBody>
      </p:sp>
      <p:grpSp>
        <p:nvGrpSpPr>
          <p:cNvPr id="3" name="Group 3"/>
          <p:cNvGrpSpPr>
            <a:grpSpLocks noGrp="1" noUngrp="1" noRot="1" noMove="1" noResize="1"/>
          </p:cNvGrpSpPr>
          <p:nvPr/>
        </p:nvGrpSpPr>
        <p:grpSpPr>
          <a:xfrm>
            <a:off x="0" y="0"/>
            <a:ext cx="18288000" cy="10304722"/>
            <a:chOff x="0" y="0"/>
            <a:chExt cx="4816593" cy="2714001"/>
          </a:xfrm>
        </p:grpSpPr>
        <p:sp>
          <p:nvSpPr>
            <p:cNvPr id="4" name="Freeform 4"/>
            <p:cNvSpPr>
              <a:spLocks noGrp="1" noRot="1" noMove="1" noResize="1" noEditPoints="1" noAdjustHandles="1" noChangeArrowheads="1" noChangeShapeType="1"/>
            </p:cNvSpPr>
            <p:nvPr/>
          </p:nvSpPr>
          <p:spPr>
            <a:xfrm>
              <a:off x="0" y="0"/>
              <a:ext cx="4816592" cy="2714001"/>
            </a:xfrm>
            <a:custGeom>
              <a:avLst/>
              <a:gdLst/>
              <a:ahLst/>
              <a:cxnLst/>
              <a:rect l="l" t="t" r="r" b="b"/>
              <a:pathLst>
                <a:path w="4816592" h="2714001">
                  <a:moveTo>
                    <a:pt x="0" y="0"/>
                  </a:moveTo>
                  <a:lnTo>
                    <a:pt x="4816592" y="0"/>
                  </a:lnTo>
                  <a:lnTo>
                    <a:pt x="4816592" y="2714001"/>
                  </a:lnTo>
                  <a:lnTo>
                    <a:pt x="0" y="2714001"/>
                  </a:lnTo>
                  <a:close/>
                </a:path>
              </a:pathLst>
            </a:custGeom>
            <a:gradFill rotWithShape="1">
              <a:gsLst>
                <a:gs pos="0">
                  <a:srgbClr val="000000">
                    <a:alpha val="40500"/>
                  </a:srgbClr>
                </a:gs>
                <a:gs pos="100000">
                  <a:srgbClr val="FFFBFB">
                    <a:alpha val="5500"/>
                  </a:srgbClr>
                </a:gs>
              </a:gsLst>
              <a:lin ang="0"/>
            </a:gradFill>
          </p:spPr>
          <p:txBody>
            <a:bodyPr/>
            <a:lstStyle/>
            <a:p>
              <a:endParaRPr lang="en-US"/>
            </a:p>
          </p:txBody>
        </p:sp>
        <p:sp>
          <p:nvSpPr>
            <p:cNvPr id="5" name="TextBox 5"/>
            <p:cNvSpPr txBox="1">
              <a:spLocks noGrp="1" noRot="1" noMove="1" noResize="1" noEditPoints="1" noAdjustHandles="1" noChangeArrowheads="1" noChangeShapeType="1"/>
            </p:cNvSpPr>
            <p:nvPr/>
          </p:nvSpPr>
          <p:spPr>
            <a:xfrm>
              <a:off x="0" y="-38100"/>
              <a:ext cx="4816593" cy="2752101"/>
            </a:xfrm>
            <a:prstGeom prst="rect">
              <a:avLst/>
            </a:prstGeom>
          </p:spPr>
          <p:txBody>
            <a:bodyPr lIns="50800" tIns="50800" rIns="50800" bIns="50800" rtlCol="0" anchor="ctr"/>
            <a:lstStyle/>
            <a:p>
              <a:pPr algn="ctr">
                <a:lnSpc>
                  <a:spcPts val="2659"/>
                </a:lnSpc>
              </a:pPr>
              <a:endParaRPr/>
            </a:p>
          </p:txBody>
        </p:sp>
      </p:grpSp>
      <p:sp>
        <p:nvSpPr>
          <p:cNvPr id="6" name="Freeform 6"/>
          <p:cNvSpPr>
            <a:spLocks noGrp="1" noRot="1" noMove="1" noResize="1" noEditPoints="1" noAdjustHandles="1" noChangeArrowheads="1" noChangeShapeType="1"/>
          </p:cNvSpPr>
          <p:nvPr/>
        </p:nvSpPr>
        <p:spPr>
          <a:xfrm>
            <a:off x="9621264" y="8287511"/>
            <a:ext cx="6271581" cy="1941577"/>
          </a:xfrm>
          <a:custGeom>
            <a:avLst/>
            <a:gdLst/>
            <a:ahLst/>
            <a:cxnLst/>
            <a:rect l="l" t="t" r="r" b="b"/>
            <a:pathLst>
              <a:path w="6271581" h="1941577">
                <a:moveTo>
                  <a:pt x="0" y="0"/>
                </a:moveTo>
                <a:lnTo>
                  <a:pt x="6271582" y="0"/>
                </a:lnTo>
                <a:lnTo>
                  <a:pt x="6271582" y="1941578"/>
                </a:lnTo>
                <a:lnTo>
                  <a:pt x="0" y="1941578"/>
                </a:lnTo>
                <a:lnTo>
                  <a:pt x="0" y="0"/>
                </a:lnTo>
                <a:close/>
              </a:path>
            </a:pathLst>
          </a:custGeom>
          <a:blipFill>
            <a:blip r:embed="rId3"/>
            <a:stretch>
              <a:fillRect/>
            </a:stretch>
          </a:blipFill>
        </p:spPr>
        <p:txBody>
          <a:bodyPr/>
          <a:lstStyle/>
          <a:p>
            <a:endParaRPr lang="en-US"/>
          </a:p>
        </p:txBody>
      </p:sp>
      <p:sp>
        <p:nvSpPr>
          <p:cNvPr id="7" name="Freeform 7"/>
          <p:cNvSpPr>
            <a:spLocks noGrp="1" noRot="1" noMove="1" noResize="1" noEditPoints="1" noAdjustHandles="1" noChangeArrowheads="1" noChangeShapeType="1"/>
          </p:cNvSpPr>
          <p:nvPr/>
        </p:nvSpPr>
        <p:spPr>
          <a:xfrm>
            <a:off x="15623532" y="8454758"/>
            <a:ext cx="2540275" cy="1607085"/>
          </a:xfrm>
          <a:custGeom>
            <a:avLst/>
            <a:gdLst/>
            <a:ahLst/>
            <a:cxnLst/>
            <a:rect l="l" t="t" r="r" b="b"/>
            <a:pathLst>
              <a:path w="2540275" h="1607085">
                <a:moveTo>
                  <a:pt x="0" y="0"/>
                </a:moveTo>
                <a:lnTo>
                  <a:pt x="2540275" y="0"/>
                </a:lnTo>
                <a:lnTo>
                  <a:pt x="2540275" y="1607084"/>
                </a:lnTo>
                <a:lnTo>
                  <a:pt x="0" y="1607084"/>
                </a:lnTo>
                <a:lnTo>
                  <a:pt x="0" y="0"/>
                </a:lnTo>
                <a:close/>
              </a:path>
            </a:pathLst>
          </a:custGeom>
          <a:blipFill>
            <a:blip r:embed="rId4"/>
            <a:stretch>
              <a:fillRect/>
            </a:stretch>
          </a:blipFill>
        </p:spPr>
        <p:txBody>
          <a:bodyPr/>
          <a:lstStyle/>
          <a:p>
            <a:endParaRPr lang="en-US"/>
          </a:p>
        </p:txBody>
      </p:sp>
      <p:sp>
        <p:nvSpPr>
          <p:cNvPr id="8" name="Freeform 8"/>
          <p:cNvSpPr>
            <a:spLocks noGrp="1" noRot="1" noMove="1" noResize="1" noEditPoints="1" noAdjustHandles="1" noChangeArrowheads="1" noChangeShapeType="1"/>
          </p:cNvSpPr>
          <p:nvPr/>
        </p:nvSpPr>
        <p:spPr>
          <a:xfrm>
            <a:off x="-400966" y="6308456"/>
            <a:ext cx="3928518" cy="3753387"/>
          </a:xfrm>
          <a:custGeom>
            <a:avLst/>
            <a:gdLst/>
            <a:ahLst/>
            <a:cxnLst/>
            <a:rect l="l" t="t" r="r" b="b"/>
            <a:pathLst>
              <a:path w="3928518" h="3753387">
                <a:moveTo>
                  <a:pt x="0" y="0"/>
                </a:moveTo>
                <a:lnTo>
                  <a:pt x="3928518" y="0"/>
                </a:lnTo>
                <a:lnTo>
                  <a:pt x="3928518" y="3753386"/>
                </a:lnTo>
                <a:lnTo>
                  <a:pt x="0" y="3753386"/>
                </a:lnTo>
                <a:lnTo>
                  <a:pt x="0" y="0"/>
                </a:lnTo>
                <a:close/>
              </a:path>
            </a:pathLst>
          </a:custGeom>
          <a:blipFill>
            <a:blip r:embed="rId5"/>
            <a:stretch>
              <a:fillRect/>
            </a:stretch>
          </a:blipFill>
        </p:spPr>
        <p:txBody>
          <a:bodyPr/>
          <a:lstStyle/>
          <a:p>
            <a:endParaRPr lang="en-US"/>
          </a:p>
        </p:txBody>
      </p:sp>
      <p:sp>
        <p:nvSpPr>
          <p:cNvPr id="9" name="Freeform 9"/>
          <p:cNvSpPr>
            <a:spLocks noGrp="1" noRot="1" noMove="1" noResize="1" noEditPoints="1" noAdjustHandles="1" noChangeArrowheads="1" noChangeShapeType="1"/>
          </p:cNvSpPr>
          <p:nvPr/>
        </p:nvSpPr>
        <p:spPr>
          <a:xfrm>
            <a:off x="353368" y="4710655"/>
            <a:ext cx="2116989" cy="2022615"/>
          </a:xfrm>
          <a:custGeom>
            <a:avLst/>
            <a:gdLst/>
            <a:ahLst/>
            <a:cxnLst/>
            <a:rect l="l" t="t" r="r" b="b"/>
            <a:pathLst>
              <a:path w="2116989" h="2022615">
                <a:moveTo>
                  <a:pt x="0" y="0"/>
                </a:moveTo>
                <a:lnTo>
                  <a:pt x="2116989" y="0"/>
                </a:lnTo>
                <a:lnTo>
                  <a:pt x="2116989" y="2022615"/>
                </a:lnTo>
                <a:lnTo>
                  <a:pt x="0" y="2022615"/>
                </a:lnTo>
                <a:lnTo>
                  <a:pt x="0" y="0"/>
                </a:lnTo>
                <a:close/>
              </a:path>
            </a:pathLst>
          </a:custGeom>
          <a:blipFill>
            <a:blip r:embed="rId6"/>
            <a:stretch>
              <a:fillRect/>
            </a:stretch>
          </a:blipFill>
        </p:spPr>
        <p:txBody>
          <a:bodyPr/>
          <a:lstStyle/>
          <a:p>
            <a:endParaRPr lang="en-US"/>
          </a:p>
        </p:txBody>
      </p:sp>
      <p:sp>
        <p:nvSpPr>
          <p:cNvPr id="10" name="Freeform 10"/>
          <p:cNvSpPr>
            <a:spLocks noGrp="1" noRot="1" noMove="1" noResize="1" noEditPoints="1" noAdjustHandles="1" noChangeArrowheads="1" noChangeShapeType="1"/>
          </p:cNvSpPr>
          <p:nvPr/>
        </p:nvSpPr>
        <p:spPr>
          <a:xfrm>
            <a:off x="2198991" y="6368038"/>
            <a:ext cx="1647523" cy="1574078"/>
          </a:xfrm>
          <a:custGeom>
            <a:avLst/>
            <a:gdLst/>
            <a:ahLst/>
            <a:cxnLst/>
            <a:rect l="l" t="t" r="r" b="b"/>
            <a:pathLst>
              <a:path w="1647523" h="1574078">
                <a:moveTo>
                  <a:pt x="0" y="0"/>
                </a:moveTo>
                <a:lnTo>
                  <a:pt x="1647524" y="0"/>
                </a:lnTo>
                <a:lnTo>
                  <a:pt x="1647524" y="1574078"/>
                </a:lnTo>
                <a:lnTo>
                  <a:pt x="0" y="1574078"/>
                </a:lnTo>
                <a:lnTo>
                  <a:pt x="0" y="0"/>
                </a:lnTo>
                <a:close/>
              </a:path>
            </a:pathLst>
          </a:custGeom>
          <a:blipFill>
            <a:blip r:embed="rId7"/>
            <a:stretch>
              <a:fillRect/>
            </a:stretch>
          </a:blipFill>
        </p:spPr>
        <p:txBody>
          <a:bodyPr/>
          <a:lstStyle/>
          <a:p>
            <a:endParaRPr lang="en-US"/>
          </a:p>
        </p:txBody>
      </p:sp>
      <p:sp>
        <p:nvSpPr>
          <p:cNvPr id="11" name="TextBox 11"/>
          <p:cNvSpPr txBox="1">
            <a:spLocks noGrp="1" noRot="1" noMove="1" noResize="1" noEditPoints="1" noAdjustHandles="1" noChangeArrowheads="1" noChangeShapeType="1"/>
          </p:cNvSpPr>
          <p:nvPr/>
        </p:nvSpPr>
        <p:spPr>
          <a:xfrm>
            <a:off x="1624765" y="4736219"/>
            <a:ext cx="10193834" cy="2463165"/>
          </a:xfrm>
          <a:prstGeom prst="rect">
            <a:avLst/>
          </a:prstGeom>
        </p:spPr>
        <p:txBody>
          <a:bodyPr lIns="0" tIns="0" rIns="0" bIns="0" rtlCol="0" anchor="t">
            <a:spAutoFit/>
          </a:bodyPr>
          <a:lstStyle/>
          <a:p>
            <a:pPr algn="ctr">
              <a:lnSpc>
                <a:spcPts val="20160"/>
              </a:lnSpc>
            </a:pPr>
            <a:r>
              <a:rPr lang="en-US" sz="14400" dirty="0">
                <a:solidFill>
                  <a:srgbClr val="E7A6FF"/>
                </a:solidFill>
                <a:latin typeface="ITC Avant Garde Gothic Bold"/>
              </a:rPr>
              <a:t>Thank you!</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a:grpSpLocks noGrp="1" noUngrp="1" noRot="1" noMove="1" noResize="1"/>
          </p:cNvGrpSpPr>
          <p:nvPr/>
        </p:nvGrpSpPr>
        <p:grpSpPr>
          <a:xfrm>
            <a:off x="10978256" y="-70985"/>
            <a:ext cx="7523286" cy="963536"/>
            <a:chOff x="0" y="0"/>
            <a:chExt cx="3173171" cy="406400"/>
          </a:xfrm>
        </p:grpSpPr>
        <p:sp>
          <p:nvSpPr>
            <p:cNvPr id="3" name="Freeform 3"/>
            <p:cNvSpPr>
              <a:spLocks noGrp="1" noRot="1" noMove="1" noResize="1" noEditPoints="1" noAdjustHandles="1" noChangeArrowheads="1" noChangeShapeType="1"/>
            </p:cNvSpPr>
            <p:nvPr/>
          </p:nvSpPr>
          <p:spPr>
            <a:xfrm>
              <a:off x="0" y="0"/>
              <a:ext cx="3173170" cy="406400"/>
            </a:xfrm>
            <a:custGeom>
              <a:avLst/>
              <a:gdLst/>
              <a:ahLst/>
              <a:cxnLst/>
              <a:rect l="l" t="t" r="r" b="b"/>
              <a:pathLst>
                <a:path w="3173170" h="406400">
                  <a:moveTo>
                    <a:pt x="0" y="0"/>
                  </a:moveTo>
                  <a:lnTo>
                    <a:pt x="2969970" y="0"/>
                  </a:lnTo>
                  <a:lnTo>
                    <a:pt x="3173170" y="203200"/>
                  </a:lnTo>
                  <a:lnTo>
                    <a:pt x="2969970" y="406400"/>
                  </a:lnTo>
                  <a:lnTo>
                    <a:pt x="0" y="406400"/>
                  </a:lnTo>
                  <a:lnTo>
                    <a:pt x="203200" y="203200"/>
                  </a:lnTo>
                  <a:lnTo>
                    <a:pt x="0" y="0"/>
                  </a:lnTo>
                  <a:close/>
                </a:path>
              </a:pathLst>
            </a:custGeom>
            <a:solidFill>
              <a:srgbClr val="740F83"/>
            </a:solidFill>
          </p:spPr>
          <p:txBody>
            <a:bodyPr/>
            <a:lstStyle/>
            <a:p>
              <a:endParaRPr lang="en-US"/>
            </a:p>
          </p:txBody>
        </p:sp>
        <p:sp>
          <p:nvSpPr>
            <p:cNvPr id="4" name="TextBox 4"/>
            <p:cNvSpPr txBox="1">
              <a:spLocks noGrp="1" noRot="1" noMove="1" noResize="1" noEditPoints="1" noAdjustHandles="1" noChangeArrowheads="1" noChangeShapeType="1"/>
            </p:cNvSpPr>
            <p:nvPr/>
          </p:nvSpPr>
          <p:spPr>
            <a:xfrm>
              <a:off x="177800" y="-38100"/>
              <a:ext cx="2919171" cy="444500"/>
            </a:xfrm>
            <a:prstGeom prst="rect">
              <a:avLst/>
            </a:prstGeom>
          </p:spPr>
          <p:txBody>
            <a:bodyPr lIns="50800" tIns="50800" rIns="50800" bIns="50800" rtlCol="0" anchor="ctr"/>
            <a:lstStyle/>
            <a:p>
              <a:pPr algn="ctr">
                <a:lnSpc>
                  <a:spcPts val="2659"/>
                </a:lnSpc>
                <a:spcBef>
                  <a:spcPct val="0"/>
                </a:spcBef>
              </a:pPr>
              <a:endParaRPr/>
            </a:p>
          </p:txBody>
        </p:sp>
      </p:grpSp>
      <p:sp>
        <p:nvSpPr>
          <p:cNvPr id="5" name="Freeform 5"/>
          <p:cNvSpPr>
            <a:spLocks noGrp="1" noRot="1" noMove="1" noResize="1" noEditPoints="1" noAdjustHandles="1" noChangeArrowheads="1" noChangeShapeType="1"/>
          </p:cNvSpPr>
          <p:nvPr/>
        </p:nvSpPr>
        <p:spPr>
          <a:xfrm>
            <a:off x="15013170" y="77578"/>
            <a:ext cx="2152302" cy="666409"/>
          </a:xfrm>
          <a:custGeom>
            <a:avLst/>
            <a:gdLst/>
            <a:ahLst/>
            <a:cxnLst/>
            <a:rect l="l" t="t" r="r" b="b"/>
            <a:pathLst>
              <a:path w="2152302" h="666409">
                <a:moveTo>
                  <a:pt x="0" y="0"/>
                </a:moveTo>
                <a:lnTo>
                  <a:pt x="2152301" y="0"/>
                </a:lnTo>
                <a:lnTo>
                  <a:pt x="2152301" y="666409"/>
                </a:lnTo>
                <a:lnTo>
                  <a:pt x="0" y="666409"/>
                </a:lnTo>
                <a:lnTo>
                  <a:pt x="0" y="0"/>
                </a:lnTo>
                <a:close/>
              </a:path>
            </a:pathLst>
          </a:custGeom>
          <a:blipFill>
            <a:blip r:embed="rId2"/>
            <a:stretch>
              <a:fillRect/>
            </a:stretch>
          </a:blipFill>
        </p:spPr>
        <p:txBody>
          <a:bodyPr/>
          <a:lstStyle/>
          <a:p>
            <a:endParaRPr lang="en-US"/>
          </a:p>
        </p:txBody>
      </p:sp>
      <p:sp>
        <p:nvSpPr>
          <p:cNvPr id="6" name="Freeform 6"/>
          <p:cNvSpPr>
            <a:spLocks noGrp="1" noRot="1" noMove="1" noResize="1" noEditPoints="1" noAdjustHandles="1" noChangeArrowheads="1" noChangeShapeType="1"/>
          </p:cNvSpPr>
          <p:nvPr/>
        </p:nvSpPr>
        <p:spPr>
          <a:xfrm>
            <a:off x="17128052" y="77578"/>
            <a:ext cx="1069210" cy="676427"/>
          </a:xfrm>
          <a:custGeom>
            <a:avLst/>
            <a:gdLst/>
            <a:ahLst/>
            <a:cxnLst/>
            <a:rect l="l" t="t" r="r" b="b"/>
            <a:pathLst>
              <a:path w="1069210" h="676427">
                <a:moveTo>
                  <a:pt x="0" y="0"/>
                </a:moveTo>
                <a:lnTo>
                  <a:pt x="1069210" y="0"/>
                </a:lnTo>
                <a:lnTo>
                  <a:pt x="1069210" y="676427"/>
                </a:lnTo>
                <a:lnTo>
                  <a:pt x="0" y="676427"/>
                </a:lnTo>
                <a:lnTo>
                  <a:pt x="0" y="0"/>
                </a:lnTo>
                <a:close/>
              </a:path>
            </a:pathLst>
          </a:custGeom>
          <a:blipFill>
            <a:blip r:embed="rId3"/>
            <a:stretch>
              <a:fillRect/>
            </a:stretch>
          </a:blipFill>
        </p:spPr>
        <p:txBody>
          <a:bodyPr/>
          <a:lstStyle/>
          <a:p>
            <a:endParaRPr lang="en-US"/>
          </a:p>
        </p:txBody>
      </p:sp>
      <p:sp>
        <p:nvSpPr>
          <p:cNvPr id="7" name="Freeform 7"/>
          <p:cNvSpPr>
            <a:spLocks noGrp="1" noRot="1" noMove="1" noResize="1" noEditPoints="1" noAdjustHandles="1" noChangeArrowheads="1" noChangeShapeType="1"/>
          </p:cNvSpPr>
          <p:nvPr/>
        </p:nvSpPr>
        <p:spPr>
          <a:xfrm>
            <a:off x="187036" y="3340149"/>
            <a:ext cx="4124221" cy="4814205"/>
          </a:xfrm>
          <a:custGeom>
            <a:avLst/>
            <a:gdLst/>
            <a:ahLst/>
            <a:cxnLst/>
            <a:rect l="l" t="t" r="r" b="b"/>
            <a:pathLst>
              <a:path w="4124221" h="4814205">
                <a:moveTo>
                  <a:pt x="0" y="0"/>
                </a:moveTo>
                <a:lnTo>
                  <a:pt x="4124221" y="0"/>
                </a:lnTo>
                <a:lnTo>
                  <a:pt x="4124221" y="4814205"/>
                </a:lnTo>
                <a:lnTo>
                  <a:pt x="0" y="4814205"/>
                </a:lnTo>
                <a:lnTo>
                  <a:pt x="0" y="0"/>
                </a:lnTo>
                <a:close/>
              </a:path>
            </a:pathLst>
          </a:custGeom>
          <a:blipFill>
            <a:blip r:embed="rId4"/>
            <a:stretch>
              <a:fillRect l="-1676" t="-1619" r="-319317" b="-887"/>
            </a:stretch>
          </a:blipFill>
        </p:spPr>
        <p:txBody>
          <a:bodyPr/>
          <a:lstStyle/>
          <a:p>
            <a:endParaRPr lang="en-US"/>
          </a:p>
        </p:txBody>
      </p:sp>
      <p:sp>
        <p:nvSpPr>
          <p:cNvPr id="8" name="Freeform 8"/>
          <p:cNvSpPr>
            <a:spLocks noGrp="1" noRot="1" noMove="1" noResize="1" noEditPoints="1" noAdjustHandles="1" noChangeArrowheads="1" noChangeShapeType="1"/>
          </p:cNvSpPr>
          <p:nvPr/>
        </p:nvSpPr>
        <p:spPr>
          <a:xfrm>
            <a:off x="4825053" y="3340149"/>
            <a:ext cx="4061495" cy="4798523"/>
          </a:xfrm>
          <a:custGeom>
            <a:avLst/>
            <a:gdLst/>
            <a:ahLst/>
            <a:cxnLst/>
            <a:rect l="l" t="t" r="r" b="b"/>
            <a:pathLst>
              <a:path w="4061495" h="4798523">
                <a:moveTo>
                  <a:pt x="0" y="0"/>
                </a:moveTo>
                <a:lnTo>
                  <a:pt x="4061495" y="0"/>
                </a:lnTo>
                <a:lnTo>
                  <a:pt x="4061495" y="4798523"/>
                </a:lnTo>
                <a:lnTo>
                  <a:pt x="0" y="4798523"/>
                </a:lnTo>
                <a:lnTo>
                  <a:pt x="0" y="0"/>
                </a:lnTo>
                <a:close/>
              </a:path>
            </a:pathLst>
          </a:custGeom>
          <a:blipFill>
            <a:blip r:embed="rId4"/>
            <a:stretch>
              <a:fillRect l="-109918" t="-1624" r="-217576" b="-1216"/>
            </a:stretch>
          </a:blipFill>
        </p:spPr>
        <p:txBody>
          <a:bodyPr/>
          <a:lstStyle/>
          <a:p>
            <a:endParaRPr lang="en-US"/>
          </a:p>
        </p:txBody>
      </p:sp>
      <p:sp>
        <p:nvSpPr>
          <p:cNvPr id="9" name="Freeform 9"/>
          <p:cNvSpPr>
            <a:spLocks noGrp="1" noRot="1" noMove="1" noResize="1" noEditPoints="1" noAdjustHandles="1" noChangeArrowheads="1" noChangeShapeType="1"/>
          </p:cNvSpPr>
          <p:nvPr/>
        </p:nvSpPr>
        <p:spPr>
          <a:xfrm>
            <a:off x="9400898" y="3335734"/>
            <a:ext cx="3920362" cy="4802938"/>
          </a:xfrm>
          <a:custGeom>
            <a:avLst/>
            <a:gdLst/>
            <a:ahLst/>
            <a:cxnLst/>
            <a:rect l="l" t="t" r="r" b="b"/>
            <a:pathLst>
              <a:path w="3920362" h="4802938">
                <a:moveTo>
                  <a:pt x="0" y="0"/>
                </a:moveTo>
                <a:lnTo>
                  <a:pt x="3920362" y="0"/>
                </a:lnTo>
                <a:lnTo>
                  <a:pt x="3920362" y="4802938"/>
                </a:lnTo>
                <a:lnTo>
                  <a:pt x="0" y="4802938"/>
                </a:lnTo>
                <a:lnTo>
                  <a:pt x="0" y="0"/>
                </a:lnTo>
                <a:close/>
              </a:path>
            </a:pathLst>
          </a:custGeom>
          <a:blipFill>
            <a:blip r:embed="rId4"/>
            <a:stretch>
              <a:fillRect l="-224275" t="-1623" r="-118609" b="-1123"/>
            </a:stretch>
          </a:blipFill>
        </p:spPr>
        <p:txBody>
          <a:bodyPr/>
          <a:lstStyle/>
          <a:p>
            <a:endParaRPr lang="en-US"/>
          </a:p>
        </p:txBody>
      </p:sp>
      <p:sp>
        <p:nvSpPr>
          <p:cNvPr id="10" name="Freeform 10"/>
          <p:cNvSpPr>
            <a:spLocks noGrp="1" noRot="1" noMove="1" noResize="1" noEditPoints="1" noAdjustHandles="1" noChangeArrowheads="1" noChangeShapeType="1"/>
          </p:cNvSpPr>
          <p:nvPr/>
        </p:nvSpPr>
        <p:spPr>
          <a:xfrm>
            <a:off x="13835610" y="3320053"/>
            <a:ext cx="4265354" cy="4818619"/>
          </a:xfrm>
          <a:custGeom>
            <a:avLst/>
            <a:gdLst/>
            <a:ahLst/>
            <a:cxnLst/>
            <a:rect l="l" t="t" r="r" b="b"/>
            <a:pathLst>
              <a:path w="4265354" h="4818619">
                <a:moveTo>
                  <a:pt x="0" y="0"/>
                </a:moveTo>
                <a:lnTo>
                  <a:pt x="4265354" y="0"/>
                </a:lnTo>
                <a:lnTo>
                  <a:pt x="4265354" y="4818619"/>
                </a:lnTo>
                <a:lnTo>
                  <a:pt x="0" y="4818619"/>
                </a:lnTo>
                <a:lnTo>
                  <a:pt x="0" y="0"/>
                </a:lnTo>
                <a:close/>
              </a:path>
            </a:pathLst>
          </a:custGeom>
          <a:blipFill>
            <a:blip r:embed="rId4"/>
            <a:stretch>
              <a:fillRect l="-304665" t="-1617" r="-2398" b="-794"/>
            </a:stretch>
          </a:blipFill>
        </p:spPr>
        <p:txBody>
          <a:bodyPr/>
          <a:lstStyle/>
          <a:p>
            <a:endParaRPr lang="en-US"/>
          </a:p>
        </p:txBody>
      </p:sp>
      <p:sp>
        <p:nvSpPr>
          <p:cNvPr id="11" name="Freeform 11"/>
          <p:cNvSpPr>
            <a:spLocks noGrp="1" noRot="1" noMove="1" noResize="1" noEditPoints="1" noAdjustHandles="1" noChangeArrowheads="1" noChangeShapeType="1"/>
          </p:cNvSpPr>
          <p:nvPr/>
        </p:nvSpPr>
        <p:spPr>
          <a:xfrm>
            <a:off x="15587536" y="7736528"/>
            <a:ext cx="1852496" cy="1769913"/>
          </a:xfrm>
          <a:custGeom>
            <a:avLst/>
            <a:gdLst/>
            <a:ahLst/>
            <a:cxnLst/>
            <a:rect l="l" t="t" r="r" b="b"/>
            <a:pathLst>
              <a:path w="1852496" h="1769913">
                <a:moveTo>
                  <a:pt x="0" y="0"/>
                </a:moveTo>
                <a:lnTo>
                  <a:pt x="1852496" y="0"/>
                </a:lnTo>
                <a:lnTo>
                  <a:pt x="1852496" y="1769913"/>
                </a:lnTo>
                <a:lnTo>
                  <a:pt x="0" y="1769913"/>
                </a:lnTo>
                <a:lnTo>
                  <a:pt x="0" y="0"/>
                </a:lnTo>
                <a:close/>
              </a:path>
            </a:pathLst>
          </a:custGeom>
          <a:blipFill>
            <a:blip r:embed="rId5"/>
            <a:stretch>
              <a:fillRect/>
            </a:stretch>
          </a:blipFill>
        </p:spPr>
        <p:txBody>
          <a:bodyPr/>
          <a:lstStyle/>
          <a:p>
            <a:endParaRPr lang="en-US"/>
          </a:p>
        </p:txBody>
      </p:sp>
      <p:sp>
        <p:nvSpPr>
          <p:cNvPr id="12" name="Freeform 12"/>
          <p:cNvSpPr>
            <a:spLocks noGrp="1" noRot="1" noMove="1" noResize="1" noEditPoints="1" noAdjustHandles="1" noChangeArrowheads="1" noChangeShapeType="1"/>
          </p:cNvSpPr>
          <p:nvPr/>
        </p:nvSpPr>
        <p:spPr>
          <a:xfrm>
            <a:off x="17014753" y="7711875"/>
            <a:ext cx="926248" cy="884956"/>
          </a:xfrm>
          <a:custGeom>
            <a:avLst/>
            <a:gdLst/>
            <a:ahLst/>
            <a:cxnLst/>
            <a:rect l="l" t="t" r="r" b="b"/>
            <a:pathLst>
              <a:path w="926248" h="884956">
                <a:moveTo>
                  <a:pt x="0" y="0"/>
                </a:moveTo>
                <a:lnTo>
                  <a:pt x="926248" y="0"/>
                </a:lnTo>
                <a:lnTo>
                  <a:pt x="926248" y="884957"/>
                </a:lnTo>
                <a:lnTo>
                  <a:pt x="0" y="884957"/>
                </a:lnTo>
                <a:lnTo>
                  <a:pt x="0" y="0"/>
                </a:lnTo>
                <a:close/>
              </a:path>
            </a:pathLst>
          </a:custGeom>
          <a:blipFill>
            <a:blip r:embed="rId6"/>
            <a:stretch>
              <a:fillRect/>
            </a:stretch>
          </a:blipFill>
        </p:spPr>
        <p:txBody>
          <a:bodyPr/>
          <a:lstStyle/>
          <a:p>
            <a:endParaRPr lang="en-US"/>
          </a:p>
        </p:txBody>
      </p:sp>
      <p:sp>
        <p:nvSpPr>
          <p:cNvPr id="13" name="TextBox 13"/>
          <p:cNvSpPr txBox="1">
            <a:spLocks noGrp="1" noRot="1" noMove="1" noResize="1" noEditPoints="1" noAdjustHandles="1" noChangeArrowheads="1" noChangeShapeType="1"/>
          </p:cNvSpPr>
          <p:nvPr/>
        </p:nvSpPr>
        <p:spPr>
          <a:xfrm>
            <a:off x="187035" y="1405702"/>
            <a:ext cx="16827717" cy="1098570"/>
          </a:xfrm>
          <a:prstGeom prst="rect">
            <a:avLst/>
          </a:prstGeom>
        </p:spPr>
        <p:txBody>
          <a:bodyPr wrap="square" lIns="0" tIns="0" rIns="0" bIns="0" rtlCol="0" anchor="t">
            <a:spAutoFit/>
          </a:bodyPr>
          <a:lstStyle/>
          <a:p>
            <a:pPr algn="ctr">
              <a:lnSpc>
                <a:spcPts val="9239"/>
              </a:lnSpc>
            </a:pPr>
            <a:r>
              <a:rPr lang="en-US" sz="6599" dirty="0">
                <a:solidFill>
                  <a:srgbClr val="740F83"/>
                </a:solidFill>
                <a:latin typeface="ITC Avant Garde Gothic Bold"/>
              </a:rPr>
              <a:t>THE FOUR STEPS OF SERVICE LEARNING:</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EAEB4E"/>
        </a:solidFill>
        <a:effectLst/>
      </p:bgPr>
    </p:bg>
    <p:spTree>
      <p:nvGrpSpPr>
        <p:cNvPr id="1" name=""/>
        <p:cNvGrpSpPr/>
        <p:nvPr/>
      </p:nvGrpSpPr>
      <p:grpSpPr>
        <a:xfrm>
          <a:off x="0" y="0"/>
          <a:ext cx="0" cy="0"/>
          <a:chOff x="0" y="0"/>
          <a:chExt cx="0" cy="0"/>
        </a:xfrm>
      </p:grpSpPr>
      <p:grpSp>
        <p:nvGrpSpPr>
          <p:cNvPr id="2" name="Group 2"/>
          <p:cNvGrpSpPr>
            <a:grpSpLocks noGrp="1" noUngrp="1" noRot="1" noMove="1" noResize="1"/>
          </p:cNvGrpSpPr>
          <p:nvPr/>
        </p:nvGrpSpPr>
        <p:grpSpPr>
          <a:xfrm>
            <a:off x="10764714" y="0"/>
            <a:ext cx="7523286" cy="963536"/>
            <a:chOff x="0" y="0"/>
            <a:chExt cx="3173171" cy="406400"/>
          </a:xfrm>
        </p:grpSpPr>
        <p:sp>
          <p:nvSpPr>
            <p:cNvPr id="3" name="Freeform 3"/>
            <p:cNvSpPr>
              <a:spLocks noGrp="1" noRot="1" noMove="1" noResize="1" noEditPoints="1" noAdjustHandles="1" noChangeArrowheads="1" noChangeShapeType="1"/>
            </p:cNvSpPr>
            <p:nvPr/>
          </p:nvSpPr>
          <p:spPr>
            <a:xfrm>
              <a:off x="0" y="0"/>
              <a:ext cx="3173170" cy="406400"/>
            </a:xfrm>
            <a:custGeom>
              <a:avLst/>
              <a:gdLst/>
              <a:ahLst/>
              <a:cxnLst/>
              <a:rect l="l" t="t" r="r" b="b"/>
              <a:pathLst>
                <a:path w="3173170" h="406400">
                  <a:moveTo>
                    <a:pt x="0" y="0"/>
                  </a:moveTo>
                  <a:lnTo>
                    <a:pt x="2969970" y="0"/>
                  </a:lnTo>
                  <a:lnTo>
                    <a:pt x="3173170" y="203200"/>
                  </a:lnTo>
                  <a:lnTo>
                    <a:pt x="2969970" y="406400"/>
                  </a:lnTo>
                  <a:lnTo>
                    <a:pt x="0" y="406400"/>
                  </a:lnTo>
                  <a:lnTo>
                    <a:pt x="203200" y="203200"/>
                  </a:lnTo>
                  <a:lnTo>
                    <a:pt x="0" y="0"/>
                  </a:lnTo>
                  <a:close/>
                </a:path>
              </a:pathLst>
            </a:custGeom>
            <a:solidFill>
              <a:srgbClr val="740F83"/>
            </a:solidFill>
          </p:spPr>
          <p:txBody>
            <a:bodyPr/>
            <a:lstStyle/>
            <a:p>
              <a:endParaRPr lang="en-US"/>
            </a:p>
          </p:txBody>
        </p:sp>
        <p:sp>
          <p:nvSpPr>
            <p:cNvPr id="4" name="TextBox 4"/>
            <p:cNvSpPr txBox="1">
              <a:spLocks noGrp="1" noRot="1" noMove="1" noResize="1" noEditPoints="1" noAdjustHandles="1" noChangeArrowheads="1" noChangeShapeType="1"/>
            </p:cNvSpPr>
            <p:nvPr/>
          </p:nvSpPr>
          <p:spPr>
            <a:xfrm>
              <a:off x="177800" y="-38100"/>
              <a:ext cx="2919171" cy="444500"/>
            </a:xfrm>
            <a:prstGeom prst="rect">
              <a:avLst/>
            </a:prstGeom>
          </p:spPr>
          <p:txBody>
            <a:bodyPr lIns="50800" tIns="50800" rIns="50800" bIns="50800" rtlCol="0" anchor="ctr"/>
            <a:lstStyle/>
            <a:p>
              <a:pPr algn="ctr">
                <a:lnSpc>
                  <a:spcPts val="2659"/>
                </a:lnSpc>
                <a:spcBef>
                  <a:spcPct val="0"/>
                </a:spcBef>
              </a:pPr>
              <a:endParaRPr/>
            </a:p>
          </p:txBody>
        </p:sp>
      </p:grpSp>
      <p:sp>
        <p:nvSpPr>
          <p:cNvPr id="5" name="Freeform 5"/>
          <p:cNvSpPr>
            <a:spLocks noGrp="1" noRot="1" noMove="1" noResize="1" noEditPoints="1" noAdjustHandles="1" noChangeArrowheads="1" noChangeShapeType="1"/>
          </p:cNvSpPr>
          <p:nvPr/>
        </p:nvSpPr>
        <p:spPr>
          <a:xfrm>
            <a:off x="1159390" y="1409700"/>
            <a:ext cx="15969219" cy="8222330"/>
          </a:xfrm>
          <a:custGeom>
            <a:avLst/>
            <a:gdLst/>
            <a:ahLst/>
            <a:cxnLst/>
            <a:rect l="l" t="t" r="r" b="b"/>
            <a:pathLst>
              <a:path w="15969219" h="8222330">
                <a:moveTo>
                  <a:pt x="0" y="0"/>
                </a:moveTo>
                <a:lnTo>
                  <a:pt x="15969219" y="0"/>
                </a:lnTo>
                <a:lnTo>
                  <a:pt x="15969219" y="8222331"/>
                </a:lnTo>
                <a:lnTo>
                  <a:pt x="0" y="8222331"/>
                </a:lnTo>
                <a:lnTo>
                  <a:pt x="0" y="0"/>
                </a:lnTo>
                <a:close/>
              </a:path>
            </a:pathLst>
          </a:custGeom>
          <a:blipFill>
            <a:blip r:embed="rId2"/>
            <a:stretch>
              <a:fillRect/>
            </a:stretch>
          </a:blipFill>
        </p:spPr>
        <p:txBody>
          <a:bodyPr/>
          <a:lstStyle/>
          <a:p>
            <a:endParaRPr lang="en-US"/>
          </a:p>
        </p:txBody>
      </p:sp>
      <p:sp>
        <p:nvSpPr>
          <p:cNvPr id="6" name="Freeform 6"/>
          <p:cNvSpPr>
            <a:spLocks noGrp="1" noRot="1" noMove="1" noResize="1" noEditPoints="1" noAdjustHandles="1" noChangeArrowheads="1" noChangeShapeType="1"/>
          </p:cNvSpPr>
          <p:nvPr/>
        </p:nvSpPr>
        <p:spPr>
          <a:xfrm>
            <a:off x="14730904" y="148563"/>
            <a:ext cx="2152302" cy="666409"/>
          </a:xfrm>
          <a:custGeom>
            <a:avLst/>
            <a:gdLst/>
            <a:ahLst/>
            <a:cxnLst/>
            <a:rect l="l" t="t" r="r" b="b"/>
            <a:pathLst>
              <a:path w="2152302" h="666409">
                <a:moveTo>
                  <a:pt x="0" y="0"/>
                </a:moveTo>
                <a:lnTo>
                  <a:pt x="2152301" y="0"/>
                </a:lnTo>
                <a:lnTo>
                  <a:pt x="2152301" y="666409"/>
                </a:lnTo>
                <a:lnTo>
                  <a:pt x="0" y="666409"/>
                </a:lnTo>
                <a:lnTo>
                  <a:pt x="0" y="0"/>
                </a:lnTo>
                <a:close/>
              </a:path>
            </a:pathLst>
          </a:custGeom>
          <a:blipFill>
            <a:blip r:embed="rId3"/>
            <a:stretch>
              <a:fillRect/>
            </a:stretch>
          </a:blipFill>
        </p:spPr>
        <p:txBody>
          <a:bodyPr/>
          <a:lstStyle/>
          <a:p>
            <a:endParaRPr lang="en-US"/>
          </a:p>
        </p:txBody>
      </p:sp>
      <p:sp>
        <p:nvSpPr>
          <p:cNvPr id="7" name="Freeform 7"/>
          <p:cNvSpPr>
            <a:spLocks noGrp="1" noRot="1" noMove="1" noResize="1" noEditPoints="1" noAdjustHandles="1" noChangeArrowheads="1" noChangeShapeType="1"/>
          </p:cNvSpPr>
          <p:nvPr/>
        </p:nvSpPr>
        <p:spPr>
          <a:xfrm>
            <a:off x="16883205" y="148563"/>
            <a:ext cx="1069210" cy="676427"/>
          </a:xfrm>
          <a:custGeom>
            <a:avLst/>
            <a:gdLst/>
            <a:ahLst/>
            <a:cxnLst/>
            <a:rect l="l" t="t" r="r" b="b"/>
            <a:pathLst>
              <a:path w="1069210" h="676427">
                <a:moveTo>
                  <a:pt x="0" y="0"/>
                </a:moveTo>
                <a:lnTo>
                  <a:pt x="1069210" y="0"/>
                </a:lnTo>
                <a:lnTo>
                  <a:pt x="1069210" y="676427"/>
                </a:lnTo>
                <a:lnTo>
                  <a:pt x="0" y="676427"/>
                </a:lnTo>
                <a:lnTo>
                  <a:pt x="0" y="0"/>
                </a:lnTo>
                <a:close/>
              </a:path>
            </a:pathLst>
          </a:custGeom>
          <a:blipFill>
            <a:blip r:embed="rId4"/>
            <a:stretch>
              <a:fillRect/>
            </a:stretch>
          </a:blipFill>
        </p:spPr>
        <p:txBody>
          <a:bodyPr/>
          <a:lstStyle/>
          <a:p>
            <a:endParaRPr lang="en-US"/>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a:grpSpLocks noGrp="1" noUngrp="1" noRot="1" noMove="1" noResize="1"/>
          </p:cNvGrpSpPr>
          <p:nvPr/>
        </p:nvGrpSpPr>
        <p:grpSpPr>
          <a:xfrm>
            <a:off x="10764714" y="0"/>
            <a:ext cx="7523286" cy="963536"/>
            <a:chOff x="0" y="0"/>
            <a:chExt cx="3173171" cy="406400"/>
          </a:xfrm>
        </p:grpSpPr>
        <p:sp>
          <p:nvSpPr>
            <p:cNvPr id="3" name="Freeform 3"/>
            <p:cNvSpPr>
              <a:spLocks noGrp="1" noRot="1" noMove="1" noResize="1" noEditPoints="1" noAdjustHandles="1" noChangeArrowheads="1" noChangeShapeType="1"/>
            </p:cNvSpPr>
            <p:nvPr/>
          </p:nvSpPr>
          <p:spPr>
            <a:xfrm>
              <a:off x="0" y="0"/>
              <a:ext cx="3173170" cy="406400"/>
            </a:xfrm>
            <a:custGeom>
              <a:avLst/>
              <a:gdLst/>
              <a:ahLst/>
              <a:cxnLst/>
              <a:rect l="l" t="t" r="r" b="b"/>
              <a:pathLst>
                <a:path w="3173170" h="406400">
                  <a:moveTo>
                    <a:pt x="0" y="0"/>
                  </a:moveTo>
                  <a:lnTo>
                    <a:pt x="2969970" y="0"/>
                  </a:lnTo>
                  <a:lnTo>
                    <a:pt x="3173170" y="203200"/>
                  </a:lnTo>
                  <a:lnTo>
                    <a:pt x="2969970" y="406400"/>
                  </a:lnTo>
                  <a:lnTo>
                    <a:pt x="0" y="406400"/>
                  </a:lnTo>
                  <a:lnTo>
                    <a:pt x="203200" y="203200"/>
                  </a:lnTo>
                  <a:lnTo>
                    <a:pt x="0" y="0"/>
                  </a:lnTo>
                  <a:close/>
                </a:path>
              </a:pathLst>
            </a:custGeom>
            <a:solidFill>
              <a:srgbClr val="740F83"/>
            </a:solidFill>
          </p:spPr>
          <p:txBody>
            <a:bodyPr/>
            <a:lstStyle/>
            <a:p>
              <a:endParaRPr lang="en-US"/>
            </a:p>
          </p:txBody>
        </p:sp>
        <p:sp>
          <p:nvSpPr>
            <p:cNvPr id="4" name="TextBox 4"/>
            <p:cNvSpPr txBox="1">
              <a:spLocks noGrp="1" noRot="1" noMove="1" noResize="1" noEditPoints="1" noAdjustHandles="1" noChangeArrowheads="1" noChangeShapeType="1"/>
            </p:cNvSpPr>
            <p:nvPr/>
          </p:nvSpPr>
          <p:spPr>
            <a:xfrm>
              <a:off x="177800" y="-38100"/>
              <a:ext cx="2919171" cy="444500"/>
            </a:xfrm>
            <a:prstGeom prst="rect">
              <a:avLst/>
            </a:prstGeom>
          </p:spPr>
          <p:txBody>
            <a:bodyPr lIns="50800" tIns="50800" rIns="50800" bIns="50800" rtlCol="0" anchor="ctr"/>
            <a:lstStyle/>
            <a:p>
              <a:pPr algn="ctr">
                <a:lnSpc>
                  <a:spcPts val="2659"/>
                </a:lnSpc>
                <a:spcBef>
                  <a:spcPct val="0"/>
                </a:spcBef>
              </a:pPr>
              <a:endParaRPr/>
            </a:p>
          </p:txBody>
        </p:sp>
      </p:grpSp>
      <p:sp>
        <p:nvSpPr>
          <p:cNvPr id="5" name="Freeform 5"/>
          <p:cNvSpPr/>
          <p:nvPr/>
        </p:nvSpPr>
        <p:spPr>
          <a:xfrm>
            <a:off x="0" y="5143500"/>
            <a:ext cx="1294697" cy="1236980"/>
          </a:xfrm>
          <a:custGeom>
            <a:avLst/>
            <a:gdLst/>
            <a:ahLst/>
            <a:cxnLst/>
            <a:rect l="l" t="t" r="r" b="b"/>
            <a:pathLst>
              <a:path w="1294697" h="1236980">
                <a:moveTo>
                  <a:pt x="0" y="0"/>
                </a:moveTo>
                <a:lnTo>
                  <a:pt x="1294697" y="0"/>
                </a:lnTo>
                <a:lnTo>
                  <a:pt x="1294697" y="1236980"/>
                </a:lnTo>
                <a:lnTo>
                  <a:pt x="0" y="1236980"/>
                </a:lnTo>
                <a:lnTo>
                  <a:pt x="0" y="0"/>
                </a:lnTo>
                <a:close/>
              </a:path>
            </a:pathLst>
          </a:custGeom>
          <a:blipFill>
            <a:blip r:embed="rId2"/>
            <a:stretch>
              <a:fillRect/>
            </a:stretch>
          </a:blipFill>
        </p:spPr>
        <p:txBody>
          <a:bodyPr/>
          <a:lstStyle/>
          <a:p>
            <a:endParaRPr lang="en-US"/>
          </a:p>
        </p:txBody>
      </p:sp>
      <p:sp>
        <p:nvSpPr>
          <p:cNvPr id="6" name="Freeform 6"/>
          <p:cNvSpPr/>
          <p:nvPr/>
        </p:nvSpPr>
        <p:spPr>
          <a:xfrm>
            <a:off x="-117077" y="883365"/>
            <a:ext cx="1294697" cy="1236980"/>
          </a:xfrm>
          <a:custGeom>
            <a:avLst/>
            <a:gdLst/>
            <a:ahLst/>
            <a:cxnLst/>
            <a:rect l="l" t="t" r="r" b="b"/>
            <a:pathLst>
              <a:path w="1294697" h="1236980">
                <a:moveTo>
                  <a:pt x="0" y="0"/>
                </a:moveTo>
                <a:lnTo>
                  <a:pt x="1294697" y="0"/>
                </a:lnTo>
                <a:lnTo>
                  <a:pt x="1294697" y="1236980"/>
                </a:lnTo>
                <a:lnTo>
                  <a:pt x="0" y="1236980"/>
                </a:lnTo>
                <a:lnTo>
                  <a:pt x="0" y="0"/>
                </a:lnTo>
                <a:close/>
              </a:path>
            </a:pathLst>
          </a:custGeom>
          <a:blipFill>
            <a:blip r:embed="rId2"/>
            <a:stretch>
              <a:fillRect/>
            </a:stretch>
          </a:blipFill>
        </p:spPr>
        <p:txBody>
          <a:bodyPr/>
          <a:lstStyle/>
          <a:p>
            <a:endParaRPr lang="en-US"/>
          </a:p>
        </p:txBody>
      </p:sp>
      <p:sp>
        <p:nvSpPr>
          <p:cNvPr id="7" name="TextBox 7"/>
          <p:cNvSpPr txBox="1"/>
          <p:nvPr/>
        </p:nvSpPr>
        <p:spPr>
          <a:xfrm>
            <a:off x="870751" y="1390078"/>
            <a:ext cx="8581579" cy="887095"/>
          </a:xfrm>
          <a:prstGeom prst="rect">
            <a:avLst/>
          </a:prstGeom>
        </p:spPr>
        <p:txBody>
          <a:bodyPr lIns="0" tIns="0" rIns="0" bIns="0" rtlCol="0" anchor="t">
            <a:spAutoFit/>
          </a:bodyPr>
          <a:lstStyle/>
          <a:p>
            <a:pPr algn="ctr">
              <a:lnSpc>
                <a:spcPts val="7279"/>
              </a:lnSpc>
            </a:pPr>
            <a:r>
              <a:rPr lang="en-US" sz="5199" dirty="0">
                <a:solidFill>
                  <a:srgbClr val="FB5806"/>
                </a:solidFill>
                <a:latin typeface="ITC Avant Garde Gothic Bold"/>
              </a:rPr>
              <a:t>COMPLETE THE SENTENCE:</a:t>
            </a:r>
          </a:p>
        </p:txBody>
      </p:sp>
      <p:sp>
        <p:nvSpPr>
          <p:cNvPr id="8" name="TextBox 8"/>
          <p:cNvSpPr txBox="1"/>
          <p:nvPr/>
        </p:nvSpPr>
        <p:spPr>
          <a:xfrm>
            <a:off x="1028700" y="2434001"/>
            <a:ext cx="15971599" cy="2249551"/>
          </a:xfrm>
          <a:prstGeom prst="rect">
            <a:avLst/>
          </a:prstGeom>
        </p:spPr>
        <p:txBody>
          <a:bodyPr lIns="0" tIns="0" rIns="0" bIns="0" rtlCol="0" anchor="t">
            <a:spAutoFit/>
          </a:bodyPr>
          <a:lstStyle/>
          <a:p>
            <a:pPr>
              <a:lnSpc>
                <a:spcPts val="9151"/>
              </a:lnSpc>
            </a:pPr>
            <a:r>
              <a:rPr lang="en-US" sz="5199" dirty="0">
                <a:solidFill>
                  <a:srgbClr val="000000"/>
                </a:solidFill>
                <a:latin typeface="ITC Avant Garde Gothic Bold"/>
              </a:rPr>
              <a:t>I can help   </a:t>
            </a:r>
            <a:r>
              <a:rPr lang="en-US" sz="5199" u="sng" dirty="0">
                <a:solidFill>
                  <a:srgbClr val="000000"/>
                </a:solidFill>
                <a:latin typeface="ITC Avant Garde Gothic Bold"/>
              </a:rPr>
              <a:t>                              </a:t>
            </a:r>
            <a:r>
              <a:rPr lang="en-US" sz="5199" dirty="0">
                <a:solidFill>
                  <a:srgbClr val="000000"/>
                </a:solidFill>
                <a:latin typeface="ITC Avant Garde Gothic Bold"/>
              </a:rPr>
              <a:t>  (a person) by </a:t>
            </a:r>
          </a:p>
          <a:p>
            <a:pPr>
              <a:lnSpc>
                <a:spcPts val="9151"/>
              </a:lnSpc>
            </a:pPr>
            <a:r>
              <a:rPr lang="en-US" sz="5199" u="sng" dirty="0">
                <a:solidFill>
                  <a:srgbClr val="000000"/>
                </a:solidFill>
                <a:latin typeface="ITC Avant Garde Gothic Bold"/>
              </a:rPr>
              <a:t>                                                         .</a:t>
            </a:r>
          </a:p>
        </p:txBody>
      </p:sp>
      <p:sp>
        <p:nvSpPr>
          <p:cNvPr id="9" name="TextBox 9"/>
          <p:cNvSpPr txBox="1"/>
          <p:nvPr/>
        </p:nvSpPr>
        <p:spPr>
          <a:xfrm>
            <a:off x="1028700" y="5704227"/>
            <a:ext cx="5448746" cy="887095"/>
          </a:xfrm>
          <a:prstGeom prst="rect">
            <a:avLst/>
          </a:prstGeom>
        </p:spPr>
        <p:txBody>
          <a:bodyPr lIns="0" tIns="0" rIns="0" bIns="0" rtlCol="0" anchor="t">
            <a:spAutoFit/>
          </a:bodyPr>
          <a:lstStyle/>
          <a:p>
            <a:pPr algn="ctr">
              <a:lnSpc>
                <a:spcPts val="7279"/>
              </a:lnSpc>
            </a:pPr>
            <a:r>
              <a:rPr lang="en-US" sz="5199" dirty="0">
                <a:solidFill>
                  <a:srgbClr val="FB5806"/>
                </a:solidFill>
                <a:latin typeface="ITC Avant Garde Gothic Bold"/>
              </a:rPr>
              <a:t>TURN AND TALK:</a:t>
            </a:r>
          </a:p>
        </p:txBody>
      </p:sp>
      <p:sp>
        <p:nvSpPr>
          <p:cNvPr id="10" name="TextBox 10"/>
          <p:cNvSpPr txBox="1"/>
          <p:nvPr/>
        </p:nvSpPr>
        <p:spPr>
          <a:xfrm>
            <a:off x="504114" y="6408902"/>
            <a:ext cx="16913696" cy="4219575"/>
          </a:xfrm>
          <a:prstGeom prst="rect">
            <a:avLst/>
          </a:prstGeom>
        </p:spPr>
        <p:txBody>
          <a:bodyPr lIns="0" tIns="0" rIns="0" bIns="0" rtlCol="0" anchor="t">
            <a:spAutoFit/>
          </a:bodyPr>
          <a:lstStyle/>
          <a:p>
            <a:pPr marL="1036322" lvl="1" indent="-518161">
              <a:lnSpc>
                <a:spcPts val="8352"/>
              </a:lnSpc>
              <a:buFont typeface="Arial"/>
              <a:buChar char="•"/>
            </a:pPr>
            <a:r>
              <a:rPr lang="en-US" sz="4000" dirty="0">
                <a:solidFill>
                  <a:srgbClr val="000000"/>
                </a:solidFill>
                <a:latin typeface="ITC Avant Garde Gothic Bold"/>
              </a:rPr>
              <a:t>Do you help someone every day?</a:t>
            </a:r>
          </a:p>
          <a:p>
            <a:pPr marL="1036322" lvl="1" indent="-518161">
              <a:lnSpc>
                <a:spcPts val="8352"/>
              </a:lnSpc>
              <a:buFont typeface="Arial"/>
              <a:buChar char="•"/>
            </a:pPr>
            <a:r>
              <a:rPr lang="en-US" sz="4000" dirty="0">
                <a:solidFill>
                  <a:srgbClr val="000000"/>
                </a:solidFill>
                <a:latin typeface="ITC Avant Garde Gothic Bold"/>
              </a:rPr>
              <a:t>Who do you help?</a:t>
            </a:r>
          </a:p>
          <a:p>
            <a:pPr marL="1036322" lvl="1" indent="-518161">
              <a:lnSpc>
                <a:spcPts val="8352"/>
              </a:lnSpc>
              <a:buFont typeface="Arial"/>
              <a:buChar char="•"/>
            </a:pPr>
            <a:r>
              <a:rPr lang="en-US" sz="4000" dirty="0">
                <a:solidFill>
                  <a:srgbClr val="000000"/>
                </a:solidFill>
                <a:latin typeface="ITC Avant Garde Gothic Bold"/>
              </a:rPr>
              <a:t>How does helping make you feel?</a:t>
            </a:r>
          </a:p>
          <a:p>
            <a:pPr>
              <a:lnSpc>
                <a:spcPts val="9047"/>
              </a:lnSpc>
            </a:pPr>
            <a:endParaRPr lang="en-US" sz="4800" dirty="0">
              <a:solidFill>
                <a:srgbClr val="000000"/>
              </a:solidFill>
              <a:latin typeface="ITC Avant Garde Gothic Bold"/>
            </a:endParaRPr>
          </a:p>
        </p:txBody>
      </p:sp>
      <p:sp>
        <p:nvSpPr>
          <p:cNvPr id="11" name="Freeform 11"/>
          <p:cNvSpPr>
            <a:spLocks noGrp="1" noRot="1" noMove="1" noResize="1" noEditPoints="1" noAdjustHandles="1" noChangeArrowheads="1" noChangeShapeType="1"/>
          </p:cNvSpPr>
          <p:nvPr/>
        </p:nvSpPr>
        <p:spPr>
          <a:xfrm>
            <a:off x="14730904" y="148563"/>
            <a:ext cx="2152302" cy="666409"/>
          </a:xfrm>
          <a:custGeom>
            <a:avLst/>
            <a:gdLst/>
            <a:ahLst/>
            <a:cxnLst/>
            <a:rect l="l" t="t" r="r" b="b"/>
            <a:pathLst>
              <a:path w="2152302" h="666409">
                <a:moveTo>
                  <a:pt x="0" y="0"/>
                </a:moveTo>
                <a:lnTo>
                  <a:pt x="2152301" y="0"/>
                </a:lnTo>
                <a:lnTo>
                  <a:pt x="2152301" y="666409"/>
                </a:lnTo>
                <a:lnTo>
                  <a:pt x="0" y="666409"/>
                </a:lnTo>
                <a:lnTo>
                  <a:pt x="0" y="0"/>
                </a:lnTo>
                <a:close/>
              </a:path>
            </a:pathLst>
          </a:custGeom>
          <a:blipFill>
            <a:blip r:embed="rId3"/>
            <a:stretch>
              <a:fillRect/>
            </a:stretch>
          </a:blipFill>
        </p:spPr>
        <p:txBody>
          <a:bodyPr/>
          <a:lstStyle/>
          <a:p>
            <a:endParaRPr lang="en-US"/>
          </a:p>
        </p:txBody>
      </p:sp>
      <p:sp>
        <p:nvSpPr>
          <p:cNvPr id="12" name="Freeform 12"/>
          <p:cNvSpPr>
            <a:spLocks noGrp="1" noRot="1" noMove="1" noResize="1" noEditPoints="1" noAdjustHandles="1" noChangeArrowheads="1" noChangeShapeType="1"/>
          </p:cNvSpPr>
          <p:nvPr/>
        </p:nvSpPr>
        <p:spPr>
          <a:xfrm>
            <a:off x="16883205" y="148563"/>
            <a:ext cx="1069210" cy="676427"/>
          </a:xfrm>
          <a:custGeom>
            <a:avLst/>
            <a:gdLst/>
            <a:ahLst/>
            <a:cxnLst/>
            <a:rect l="l" t="t" r="r" b="b"/>
            <a:pathLst>
              <a:path w="1069210" h="676427">
                <a:moveTo>
                  <a:pt x="0" y="0"/>
                </a:moveTo>
                <a:lnTo>
                  <a:pt x="1069210" y="0"/>
                </a:lnTo>
                <a:lnTo>
                  <a:pt x="1069210" y="676427"/>
                </a:lnTo>
                <a:lnTo>
                  <a:pt x="0" y="676427"/>
                </a:lnTo>
                <a:lnTo>
                  <a:pt x="0" y="0"/>
                </a:lnTo>
                <a:close/>
              </a:path>
            </a:pathLst>
          </a:custGeom>
          <a:blipFill>
            <a:blip r:embed="rId4"/>
            <a:stretch>
              <a:fillRect/>
            </a:stretch>
          </a:blipFill>
        </p:spPr>
        <p:txBody>
          <a:bodyPr/>
          <a:lstStyle/>
          <a:p>
            <a:endParaRPr lang="en-US"/>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a:grpSpLocks noGrp="1" noUngrp="1" noRot="1" noMove="1" noResize="1"/>
          </p:cNvGrpSpPr>
          <p:nvPr/>
        </p:nvGrpSpPr>
        <p:grpSpPr>
          <a:xfrm>
            <a:off x="10764714" y="0"/>
            <a:ext cx="7523286" cy="963536"/>
            <a:chOff x="0" y="0"/>
            <a:chExt cx="3173171" cy="406400"/>
          </a:xfrm>
        </p:grpSpPr>
        <p:sp>
          <p:nvSpPr>
            <p:cNvPr id="3" name="Freeform 3"/>
            <p:cNvSpPr>
              <a:spLocks noGrp="1" noRot="1" noMove="1" noResize="1" noEditPoints="1" noAdjustHandles="1" noChangeArrowheads="1" noChangeShapeType="1"/>
            </p:cNvSpPr>
            <p:nvPr/>
          </p:nvSpPr>
          <p:spPr>
            <a:xfrm>
              <a:off x="0" y="0"/>
              <a:ext cx="3173170" cy="406400"/>
            </a:xfrm>
            <a:custGeom>
              <a:avLst/>
              <a:gdLst/>
              <a:ahLst/>
              <a:cxnLst/>
              <a:rect l="l" t="t" r="r" b="b"/>
              <a:pathLst>
                <a:path w="3173170" h="406400">
                  <a:moveTo>
                    <a:pt x="0" y="0"/>
                  </a:moveTo>
                  <a:lnTo>
                    <a:pt x="2969970" y="0"/>
                  </a:lnTo>
                  <a:lnTo>
                    <a:pt x="3173170" y="203200"/>
                  </a:lnTo>
                  <a:lnTo>
                    <a:pt x="2969970" y="406400"/>
                  </a:lnTo>
                  <a:lnTo>
                    <a:pt x="0" y="406400"/>
                  </a:lnTo>
                  <a:lnTo>
                    <a:pt x="203200" y="203200"/>
                  </a:lnTo>
                  <a:lnTo>
                    <a:pt x="0" y="0"/>
                  </a:lnTo>
                  <a:close/>
                </a:path>
              </a:pathLst>
            </a:custGeom>
            <a:solidFill>
              <a:srgbClr val="740F83"/>
            </a:solidFill>
          </p:spPr>
          <p:txBody>
            <a:bodyPr/>
            <a:lstStyle/>
            <a:p>
              <a:endParaRPr lang="en-US"/>
            </a:p>
          </p:txBody>
        </p:sp>
        <p:sp>
          <p:nvSpPr>
            <p:cNvPr id="4" name="TextBox 4"/>
            <p:cNvSpPr txBox="1">
              <a:spLocks noGrp="1" noRot="1" noMove="1" noResize="1" noEditPoints="1" noAdjustHandles="1" noChangeArrowheads="1" noChangeShapeType="1"/>
            </p:cNvSpPr>
            <p:nvPr/>
          </p:nvSpPr>
          <p:spPr>
            <a:xfrm>
              <a:off x="177800" y="-38100"/>
              <a:ext cx="2919171" cy="444500"/>
            </a:xfrm>
            <a:prstGeom prst="rect">
              <a:avLst/>
            </a:prstGeom>
          </p:spPr>
          <p:txBody>
            <a:bodyPr lIns="50800" tIns="50800" rIns="50800" bIns="50800" rtlCol="0" anchor="ctr"/>
            <a:lstStyle/>
            <a:p>
              <a:pPr algn="ctr">
                <a:lnSpc>
                  <a:spcPts val="2659"/>
                </a:lnSpc>
                <a:spcBef>
                  <a:spcPct val="0"/>
                </a:spcBef>
              </a:pPr>
              <a:endParaRPr/>
            </a:p>
          </p:txBody>
        </p:sp>
      </p:grpSp>
      <p:sp>
        <p:nvSpPr>
          <p:cNvPr id="5" name="Freeform 5"/>
          <p:cNvSpPr/>
          <p:nvPr/>
        </p:nvSpPr>
        <p:spPr>
          <a:xfrm>
            <a:off x="1515993" y="224910"/>
            <a:ext cx="2169891" cy="2073159"/>
          </a:xfrm>
          <a:custGeom>
            <a:avLst/>
            <a:gdLst/>
            <a:ahLst/>
            <a:cxnLst/>
            <a:rect l="l" t="t" r="r" b="b"/>
            <a:pathLst>
              <a:path w="2169891" h="2073159">
                <a:moveTo>
                  <a:pt x="0" y="0"/>
                </a:moveTo>
                <a:lnTo>
                  <a:pt x="2169892" y="0"/>
                </a:lnTo>
                <a:lnTo>
                  <a:pt x="2169892" y="2073159"/>
                </a:lnTo>
                <a:lnTo>
                  <a:pt x="0" y="2073159"/>
                </a:lnTo>
                <a:lnTo>
                  <a:pt x="0" y="0"/>
                </a:lnTo>
                <a:close/>
              </a:path>
            </a:pathLst>
          </a:custGeom>
          <a:blipFill>
            <a:blip r:embed="rId2"/>
            <a:stretch>
              <a:fillRect/>
            </a:stretch>
          </a:blipFill>
        </p:spPr>
        <p:txBody>
          <a:bodyPr/>
          <a:lstStyle/>
          <a:p>
            <a:endParaRPr lang="en-US"/>
          </a:p>
        </p:txBody>
      </p:sp>
      <p:sp>
        <p:nvSpPr>
          <p:cNvPr id="6" name="Freeform 6"/>
          <p:cNvSpPr/>
          <p:nvPr/>
        </p:nvSpPr>
        <p:spPr>
          <a:xfrm>
            <a:off x="172539" y="884710"/>
            <a:ext cx="1695987" cy="1620381"/>
          </a:xfrm>
          <a:custGeom>
            <a:avLst/>
            <a:gdLst/>
            <a:ahLst/>
            <a:cxnLst/>
            <a:rect l="l" t="t" r="r" b="b"/>
            <a:pathLst>
              <a:path w="1695987" h="1620381">
                <a:moveTo>
                  <a:pt x="0" y="0"/>
                </a:moveTo>
                <a:lnTo>
                  <a:pt x="1695987" y="0"/>
                </a:lnTo>
                <a:lnTo>
                  <a:pt x="1695987" y="1620381"/>
                </a:lnTo>
                <a:lnTo>
                  <a:pt x="0" y="1620381"/>
                </a:lnTo>
                <a:lnTo>
                  <a:pt x="0" y="0"/>
                </a:lnTo>
                <a:close/>
              </a:path>
            </a:pathLst>
          </a:custGeom>
          <a:blipFill>
            <a:blip r:embed="rId3"/>
            <a:stretch>
              <a:fillRect/>
            </a:stretch>
          </a:blipFill>
        </p:spPr>
        <p:txBody>
          <a:bodyPr/>
          <a:lstStyle/>
          <a:p>
            <a:endParaRPr lang="en-US"/>
          </a:p>
        </p:txBody>
      </p:sp>
      <p:sp>
        <p:nvSpPr>
          <p:cNvPr id="7" name="Freeform 7"/>
          <p:cNvSpPr/>
          <p:nvPr/>
        </p:nvSpPr>
        <p:spPr>
          <a:xfrm>
            <a:off x="682742" y="1884374"/>
            <a:ext cx="2371569" cy="2265846"/>
          </a:xfrm>
          <a:custGeom>
            <a:avLst/>
            <a:gdLst/>
            <a:ahLst/>
            <a:cxnLst/>
            <a:rect l="l" t="t" r="r" b="b"/>
            <a:pathLst>
              <a:path w="2371569" h="2265846">
                <a:moveTo>
                  <a:pt x="0" y="0"/>
                </a:moveTo>
                <a:lnTo>
                  <a:pt x="2371569" y="0"/>
                </a:lnTo>
                <a:lnTo>
                  <a:pt x="2371569" y="2265846"/>
                </a:lnTo>
                <a:lnTo>
                  <a:pt x="0" y="2265846"/>
                </a:lnTo>
                <a:lnTo>
                  <a:pt x="0" y="0"/>
                </a:lnTo>
                <a:close/>
              </a:path>
            </a:pathLst>
          </a:custGeom>
          <a:blipFill>
            <a:blip r:embed="rId4"/>
            <a:stretch>
              <a:fillRect/>
            </a:stretch>
          </a:blipFill>
        </p:spPr>
        <p:txBody>
          <a:bodyPr/>
          <a:lstStyle/>
          <a:p>
            <a:endParaRPr lang="en-US"/>
          </a:p>
        </p:txBody>
      </p:sp>
      <p:sp>
        <p:nvSpPr>
          <p:cNvPr id="8" name="TextBox 8"/>
          <p:cNvSpPr txBox="1"/>
          <p:nvPr/>
        </p:nvSpPr>
        <p:spPr>
          <a:xfrm>
            <a:off x="3228197" y="2428891"/>
            <a:ext cx="14145403" cy="2111284"/>
          </a:xfrm>
          <a:prstGeom prst="rect">
            <a:avLst/>
          </a:prstGeom>
        </p:spPr>
        <p:txBody>
          <a:bodyPr wrap="square" lIns="0" tIns="0" rIns="0" bIns="0" rtlCol="0" anchor="t">
            <a:spAutoFit/>
          </a:bodyPr>
          <a:lstStyle/>
          <a:p>
            <a:pPr marL="777240" lvl="1" indent="-388620">
              <a:lnSpc>
                <a:spcPts val="5040"/>
              </a:lnSpc>
              <a:buFont typeface="Arial"/>
              <a:buChar char="•"/>
            </a:pPr>
            <a:r>
              <a:rPr lang="en-US" sz="3600">
                <a:solidFill>
                  <a:srgbClr val="393536"/>
                </a:solidFill>
                <a:latin typeface="ITC Avant Garde Gothic Bold"/>
              </a:rPr>
              <a:t>How does helping make you feel?</a:t>
            </a:r>
          </a:p>
          <a:p>
            <a:pPr marL="777240" lvl="1" indent="-388620">
              <a:lnSpc>
                <a:spcPts val="5040"/>
              </a:lnSpc>
              <a:buFont typeface="Arial"/>
              <a:buChar char="•"/>
            </a:pPr>
            <a:r>
              <a:rPr lang="en-US" sz="3600">
                <a:solidFill>
                  <a:srgbClr val="393536"/>
                </a:solidFill>
                <a:latin typeface="ITC Avant Garde Gothic Bold"/>
              </a:rPr>
              <a:t>How does it make the person you are helping feel?</a:t>
            </a:r>
          </a:p>
          <a:p>
            <a:pPr>
              <a:lnSpc>
                <a:spcPts val="6869"/>
              </a:lnSpc>
            </a:pPr>
            <a:endParaRPr lang="en-US" sz="3600">
              <a:solidFill>
                <a:srgbClr val="393536"/>
              </a:solidFill>
              <a:latin typeface="ITC Avant Garde Gothic Bold"/>
            </a:endParaRPr>
          </a:p>
        </p:txBody>
      </p:sp>
      <p:sp>
        <p:nvSpPr>
          <p:cNvPr id="9" name="TextBox 9"/>
          <p:cNvSpPr txBox="1"/>
          <p:nvPr/>
        </p:nvSpPr>
        <p:spPr>
          <a:xfrm>
            <a:off x="3414984" y="1410974"/>
            <a:ext cx="5862191" cy="887095"/>
          </a:xfrm>
          <a:prstGeom prst="rect">
            <a:avLst/>
          </a:prstGeom>
        </p:spPr>
        <p:txBody>
          <a:bodyPr lIns="0" tIns="0" rIns="0" bIns="0" rtlCol="0" anchor="t">
            <a:spAutoFit/>
          </a:bodyPr>
          <a:lstStyle/>
          <a:p>
            <a:pPr algn="ctr">
              <a:lnSpc>
                <a:spcPts val="7279"/>
              </a:lnSpc>
            </a:pPr>
            <a:r>
              <a:rPr lang="en-US" sz="5199">
                <a:solidFill>
                  <a:srgbClr val="FB5806"/>
                </a:solidFill>
                <a:latin typeface="ITC Avant Garde Gothic Bold"/>
              </a:rPr>
              <a:t>THINK ABOUT IT...</a:t>
            </a:r>
          </a:p>
        </p:txBody>
      </p:sp>
      <p:sp>
        <p:nvSpPr>
          <p:cNvPr id="10" name="TextBox 10"/>
          <p:cNvSpPr txBox="1"/>
          <p:nvPr/>
        </p:nvSpPr>
        <p:spPr>
          <a:xfrm>
            <a:off x="4335533" y="6908466"/>
            <a:ext cx="10142467" cy="1899285"/>
          </a:xfrm>
          <a:prstGeom prst="rect">
            <a:avLst/>
          </a:prstGeom>
        </p:spPr>
        <p:txBody>
          <a:bodyPr wrap="square" lIns="0" tIns="0" rIns="0" bIns="0" rtlCol="0" anchor="t">
            <a:spAutoFit/>
          </a:bodyPr>
          <a:lstStyle/>
          <a:p>
            <a:pPr>
              <a:lnSpc>
                <a:spcPts val="5040"/>
              </a:lnSpc>
            </a:pPr>
            <a:endParaRPr dirty="0"/>
          </a:p>
          <a:p>
            <a:pPr marL="777240" lvl="1" indent="-388620">
              <a:lnSpc>
                <a:spcPts val="5040"/>
              </a:lnSpc>
              <a:buFont typeface="Arial"/>
              <a:buChar char="•"/>
            </a:pPr>
            <a:r>
              <a:rPr lang="en-US" sz="3600" dirty="0">
                <a:solidFill>
                  <a:srgbClr val="393536"/>
                </a:solidFill>
                <a:latin typeface="ITC Avant Garde Gothic Bold"/>
              </a:rPr>
              <a:t>Why do you continue to help people?</a:t>
            </a:r>
          </a:p>
          <a:p>
            <a:pPr marL="777240" lvl="1" indent="-388620">
              <a:lnSpc>
                <a:spcPts val="5040"/>
              </a:lnSpc>
              <a:buFont typeface="Arial"/>
              <a:buChar char="•"/>
            </a:pPr>
            <a:r>
              <a:rPr lang="en-US" sz="3600" dirty="0">
                <a:solidFill>
                  <a:srgbClr val="393536"/>
                </a:solidFill>
                <a:latin typeface="ITC Avant Garde Gothic Bold"/>
              </a:rPr>
              <a:t>Why is helping encouraged?</a:t>
            </a:r>
          </a:p>
        </p:txBody>
      </p:sp>
      <p:sp>
        <p:nvSpPr>
          <p:cNvPr id="11" name="Freeform 11"/>
          <p:cNvSpPr/>
          <p:nvPr/>
        </p:nvSpPr>
        <p:spPr>
          <a:xfrm>
            <a:off x="13858393" y="6764468"/>
            <a:ext cx="2169891" cy="2073159"/>
          </a:xfrm>
          <a:custGeom>
            <a:avLst/>
            <a:gdLst/>
            <a:ahLst/>
            <a:cxnLst/>
            <a:rect l="l" t="t" r="r" b="b"/>
            <a:pathLst>
              <a:path w="2169891" h="2073159">
                <a:moveTo>
                  <a:pt x="0" y="0"/>
                </a:moveTo>
                <a:lnTo>
                  <a:pt x="2169891" y="0"/>
                </a:lnTo>
                <a:lnTo>
                  <a:pt x="2169891" y="2073159"/>
                </a:lnTo>
                <a:lnTo>
                  <a:pt x="0" y="2073159"/>
                </a:lnTo>
                <a:lnTo>
                  <a:pt x="0" y="0"/>
                </a:lnTo>
                <a:close/>
              </a:path>
            </a:pathLst>
          </a:custGeom>
          <a:blipFill>
            <a:blip r:embed="rId2"/>
            <a:stretch>
              <a:fillRect/>
            </a:stretch>
          </a:blipFill>
        </p:spPr>
        <p:txBody>
          <a:bodyPr/>
          <a:lstStyle/>
          <a:p>
            <a:endParaRPr lang="en-US"/>
          </a:p>
        </p:txBody>
      </p:sp>
      <p:sp>
        <p:nvSpPr>
          <p:cNvPr id="12" name="Freeform 12"/>
          <p:cNvSpPr/>
          <p:nvPr/>
        </p:nvSpPr>
        <p:spPr>
          <a:xfrm>
            <a:off x="15180291" y="5851743"/>
            <a:ext cx="1695987" cy="1620381"/>
          </a:xfrm>
          <a:custGeom>
            <a:avLst/>
            <a:gdLst/>
            <a:ahLst/>
            <a:cxnLst/>
            <a:rect l="l" t="t" r="r" b="b"/>
            <a:pathLst>
              <a:path w="1695987" h="1620381">
                <a:moveTo>
                  <a:pt x="0" y="0"/>
                </a:moveTo>
                <a:lnTo>
                  <a:pt x="1695987" y="0"/>
                </a:lnTo>
                <a:lnTo>
                  <a:pt x="1695987" y="1620381"/>
                </a:lnTo>
                <a:lnTo>
                  <a:pt x="0" y="1620381"/>
                </a:lnTo>
                <a:lnTo>
                  <a:pt x="0" y="0"/>
                </a:lnTo>
                <a:close/>
              </a:path>
            </a:pathLst>
          </a:custGeom>
          <a:blipFill>
            <a:blip r:embed="rId3"/>
            <a:stretch>
              <a:fillRect/>
            </a:stretch>
          </a:blipFill>
        </p:spPr>
        <p:txBody>
          <a:bodyPr/>
          <a:lstStyle/>
          <a:p>
            <a:endParaRPr lang="en-US"/>
          </a:p>
        </p:txBody>
      </p:sp>
      <p:sp>
        <p:nvSpPr>
          <p:cNvPr id="13" name="Freeform 13"/>
          <p:cNvSpPr/>
          <p:nvPr/>
        </p:nvSpPr>
        <p:spPr>
          <a:xfrm>
            <a:off x="13402312" y="4718820"/>
            <a:ext cx="2371569" cy="2265846"/>
          </a:xfrm>
          <a:custGeom>
            <a:avLst/>
            <a:gdLst/>
            <a:ahLst/>
            <a:cxnLst/>
            <a:rect l="l" t="t" r="r" b="b"/>
            <a:pathLst>
              <a:path w="2371569" h="2265846">
                <a:moveTo>
                  <a:pt x="0" y="0"/>
                </a:moveTo>
                <a:lnTo>
                  <a:pt x="2371569" y="0"/>
                </a:lnTo>
                <a:lnTo>
                  <a:pt x="2371569" y="2265846"/>
                </a:lnTo>
                <a:lnTo>
                  <a:pt x="0" y="2265846"/>
                </a:lnTo>
                <a:lnTo>
                  <a:pt x="0" y="0"/>
                </a:lnTo>
                <a:close/>
              </a:path>
            </a:pathLst>
          </a:custGeom>
          <a:blipFill>
            <a:blip r:embed="rId4"/>
            <a:stretch>
              <a:fillRect/>
            </a:stretch>
          </a:blipFill>
        </p:spPr>
        <p:txBody>
          <a:bodyPr/>
          <a:lstStyle/>
          <a:p>
            <a:endParaRPr lang="en-US"/>
          </a:p>
        </p:txBody>
      </p:sp>
      <p:sp>
        <p:nvSpPr>
          <p:cNvPr id="14" name="TextBox 14"/>
          <p:cNvSpPr txBox="1"/>
          <p:nvPr/>
        </p:nvSpPr>
        <p:spPr>
          <a:xfrm>
            <a:off x="6921433" y="6493493"/>
            <a:ext cx="7079903" cy="887095"/>
          </a:xfrm>
          <a:prstGeom prst="rect">
            <a:avLst/>
          </a:prstGeom>
        </p:spPr>
        <p:txBody>
          <a:bodyPr lIns="0" tIns="0" rIns="0" bIns="0" rtlCol="0" anchor="t">
            <a:spAutoFit/>
          </a:bodyPr>
          <a:lstStyle/>
          <a:p>
            <a:pPr algn="ctr">
              <a:lnSpc>
                <a:spcPts val="7279"/>
              </a:lnSpc>
            </a:pPr>
            <a:r>
              <a:rPr lang="en-US" sz="5199">
                <a:solidFill>
                  <a:srgbClr val="FB5806"/>
                </a:solidFill>
                <a:latin typeface="ITC Avant Garde Gothic Bold"/>
              </a:rPr>
              <a:t>CLASS DISCUSSION...</a:t>
            </a:r>
          </a:p>
        </p:txBody>
      </p:sp>
      <p:sp>
        <p:nvSpPr>
          <p:cNvPr id="15" name="Freeform 15"/>
          <p:cNvSpPr>
            <a:spLocks noGrp="1" noRot="1" noMove="1" noResize="1" noEditPoints="1" noAdjustHandles="1" noChangeArrowheads="1" noChangeShapeType="1"/>
          </p:cNvSpPr>
          <p:nvPr/>
        </p:nvSpPr>
        <p:spPr>
          <a:xfrm>
            <a:off x="14730904" y="148563"/>
            <a:ext cx="2152302" cy="666409"/>
          </a:xfrm>
          <a:custGeom>
            <a:avLst/>
            <a:gdLst/>
            <a:ahLst/>
            <a:cxnLst/>
            <a:rect l="l" t="t" r="r" b="b"/>
            <a:pathLst>
              <a:path w="2152302" h="666409">
                <a:moveTo>
                  <a:pt x="0" y="0"/>
                </a:moveTo>
                <a:lnTo>
                  <a:pt x="2152301" y="0"/>
                </a:lnTo>
                <a:lnTo>
                  <a:pt x="2152301" y="666409"/>
                </a:lnTo>
                <a:lnTo>
                  <a:pt x="0" y="666409"/>
                </a:lnTo>
                <a:lnTo>
                  <a:pt x="0" y="0"/>
                </a:lnTo>
                <a:close/>
              </a:path>
            </a:pathLst>
          </a:custGeom>
          <a:blipFill>
            <a:blip r:embed="rId5"/>
            <a:stretch>
              <a:fillRect/>
            </a:stretch>
          </a:blipFill>
        </p:spPr>
        <p:txBody>
          <a:bodyPr/>
          <a:lstStyle/>
          <a:p>
            <a:endParaRPr lang="en-US"/>
          </a:p>
        </p:txBody>
      </p:sp>
      <p:sp>
        <p:nvSpPr>
          <p:cNvPr id="16" name="Freeform 16"/>
          <p:cNvSpPr>
            <a:spLocks noGrp="1" noRot="1" noMove="1" noResize="1" noEditPoints="1" noAdjustHandles="1" noChangeArrowheads="1" noChangeShapeType="1"/>
          </p:cNvSpPr>
          <p:nvPr/>
        </p:nvSpPr>
        <p:spPr>
          <a:xfrm>
            <a:off x="16883205" y="148563"/>
            <a:ext cx="1069210" cy="676427"/>
          </a:xfrm>
          <a:custGeom>
            <a:avLst/>
            <a:gdLst/>
            <a:ahLst/>
            <a:cxnLst/>
            <a:rect l="l" t="t" r="r" b="b"/>
            <a:pathLst>
              <a:path w="1069210" h="676427">
                <a:moveTo>
                  <a:pt x="0" y="0"/>
                </a:moveTo>
                <a:lnTo>
                  <a:pt x="1069210" y="0"/>
                </a:lnTo>
                <a:lnTo>
                  <a:pt x="1069210" y="676427"/>
                </a:lnTo>
                <a:lnTo>
                  <a:pt x="0" y="676427"/>
                </a:lnTo>
                <a:lnTo>
                  <a:pt x="0" y="0"/>
                </a:lnTo>
                <a:close/>
              </a:path>
            </a:pathLst>
          </a:custGeom>
          <a:blipFill>
            <a:blip r:embed="rId6"/>
            <a:stretch>
              <a:fillRect/>
            </a:stretch>
          </a:blipFill>
        </p:spPr>
        <p:txBody>
          <a:bodyPr/>
          <a:lstStyle/>
          <a:p>
            <a:endParaRPr lang="en-US"/>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12486402" y="9645214"/>
            <a:ext cx="10904927" cy="582295"/>
          </a:xfrm>
          <a:prstGeom prst="rect">
            <a:avLst/>
          </a:prstGeom>
        </p:spPr>
        <p:txBody>
          <a:bodyPr lIns="0" tIns="0" rIns="0" bIns="0" rtlCol="0" anchor="t">
            <a:spAutoFit/>
          </a:bodyPr>
          <a:lstStyle/>
          <a:p>
            <a:pPr marL="367031" lvl="1" indent="-183515" algn="l">
              <a:lnSpc>
                <a:spcPts val="2924"/>
              </a:lnSpc>
              <a:buFont typeface="Arial"/>
              <a:buChar char="•"/>
            </a:pPr>
            <a:r>
              <a:rPr lang="en-US" sz="1700">
                <a:solidFill>
                  <a:srgbClr val="000000"/>
                </a:solidFill>
                <a:latin typeface="ITC Avant Garde Gothic Bold"/>
              </a:rPr>
              <a:t>What gave Gabriela the idea to clean the park?</a:t>
            </a:r>
          </a:p>
          <a:p>
            <a:pPr marL="367031" lvl="1" indent="-183515">
              <a:lnSpc>
                <a:spcPts val="986"/>
              </a:lnSpc>
              <a:buFont typeface="Arial"/>
              <a:buChar char="•"/>
            </a:pPr>
            <a:r>
              <a:rPr lang="en-US" sz="1700">
                <a:solidFill>
                  <a:srgbClr val="000000"/>
                </a:solidFill>
                <a:latin typeface="ITC Avant Garde Gothic Bold"/>
              </a:rPr>
              <a:t>How can we help our community?</a:t>
            </a:r>
          </a:p>
        </p:txBody>
      </p:sp>
      <p:sp>
        <p:nvSpPr>
          <p:cNvPr id="3" name="Freeform 3"/>
          <p:cNvSpPr/>
          <p:nvPr/>
        </p:nvSpPr>
        <p:spPr>
          <a:xfrm>
            <a:off x="7878936" y="9589143"/>
            <a:ext cx="496021" cy="473909"/>
          </a:xfrm>
          <a:custGeom>
            <a:avLst/>
            <a:gdLst/>
            <a:ahLst/>
            <a:cxnLst/>
            <a:rect l="l" t="t" r="r" b="b"/>
            <a:pathLst>
              <a:path w="496021" h="473909">
                <a:moveTo>
                  <a:pt x="0" y="0"/>
                </a:moveTo>
                <a:lnTo>
                  <a:pt x="496021" y="0"/>
                </a:lnTo>
                <a:lnTo>
                  <a:pt x="496021" y="473909"/>
                </a:lnTo>
                <a:lnTo>
                  <a:pt x="0" y="473909"/>
                </a:lnTo>
                <a:lnTo>
                  <a:pt x="0" y="0"/>
                </a:lnTo>
                <a:close/>
              </a:path>
            </a:pathLst>
          </a:custGeom>
          <a:blipFill>
            <a:blip r:embed="rId3"/>
            <a:stretch>
              <a:fillRect/>
            </a:stretch>
          </a:blipFill>
        </p:spPr>
        <p:txBody>
          <a:bodyPr/>
          <a:lstStyle/>
          <a:p>
            <a:endParaRPr lang="en-US"/>
          </a:p>
        </p:txBody>
      </p:sp>
      <p:pic>
        <p:nvPicPr>
          <p:cNvPr id="4" name="Picture 4"/>
          <p:cNvPicPr>
            <a:picLocks noChangeAspect="1"/>
          </p:cNvPicPr>
          <p:nvPr>
            <a:videoFile r:link="rId1"/>
          </p:nvPr>
        </p:nvPicPr>
        <p:blipFill>
          <a:blip r:embed="rId4"/>
          <a:stretch>
            <a:fillRect/>
          </a:stretch>
        </p:blipFill>
        <p:spPr>
          <a:xfrm>
            <a:off x="723940" y="0"/>
            <a:ext cx="17033190" cy="9581168"/>
          </a:xfrm>
          <a:prstGeom prst="rect">
            <a:avLst/>
          </a:prstGeom>
        </p:spPr>
      </p:pic>
      <p:sp>
        <p:nvSpPr>
          <p:cNvPr id="5" name="TextBox 5"/>
          <p:cNvSpPr txBox="1"/>
          <p:nvPr/>
        </p:nvSpPr>
        <p:spPr>
          <a:xfrm>
            <a:off x="41164" y="9616822"/>
            <a:ext cx="1975071" cy="523875"/>
          </a:xfrm>
          <a:prstGeom prst="rect">
            <a:avLst/>
          </a:prstGeom>
        </p:spPr>
        <p:txBody>
          <a:bodyPr lIns="0" tIns="0" rIns="0" bIns="0" rtlCol="0" anchor="t">
            <a:spAutoFit/>
          </a:bodyPr>
          <a:lstStyle/>
          <a:p>
            <a:pPr algn="ctr">
              <a:lnSpc>
                <a:spcPts val="2100"/>
              </a:lnSpc>
            </a:pPr>
            <a:r>
              <a:rPr lang="en-US" sz="1500" u="sng">
                <a:solidFill>
                  <a:srgbClr val="397E79"/>
                </a:solidFill>
                <a:latin typeface="ITC Avant Garde Gothic Bold"/>
                <a:hlinkClick r:id="rId5" tooltip="https://www.youtube.com/watch?v=wNuRzge8Sa4"/>
              </a:rPr>
              <a:t>If video doesn’t work, click here</a:t>
            </a:r>
            <a:r>
              <a:rPr lang="en-US" sz="1500">
                <a:solidFill>
                  <a:srgbClr val="397E79"/>
                </a:solidFill>
                <a:latin typeface="ITC Avant Garde Gothic Bold"/>
              </a:rPr>
              <a:t>!</a:t>
            </a:r>
          </a:p>
        </p:txBody>
      </p:sp>
      <p:sp>
        <p:nvSpPr>
          <p:cNvPr id="6" name="TextBox 6"/>
          <p:cNvSpPr txBox="1"/>
          <p:nvPr/>
        </p:nvSpPr>
        <p:spPr>
          <a:xfrm>
            <a:off x="8231097" y="9757664"/>
            <a:ext cx="6157838" cy="305388"/>
          </a:xfrm>
          <a:prstGeom prst="rect">
            <a:avLst/>
          </a:prstGeom>
        </p:spPr>
        <p:txBody>
          <a:bodyPr lIns="0" tIns="0" rIns="0" bIns="0" rtlCol="0" anchor="t">
            <a:spAutoFit/>
          </a:bodyPr>
          <a:lstStyle/>
          <a:p>
            <a:pPr>
              <a:lnSpc>
                <a:spcPts val="2592"/>
              </a:lnSpc>
            </a:pPr>
            <a:r>
              <a:rPr lang="en-US" sz="1851">
                <a:solidFill>
                  <a:srgbClr val="FB5806"/>
                </a:solidFill>
                <a:latin typeface="ITC Avant Garde Gothic Bold"/>
              </a:rPr>
              <a:t>As you watch, get ready to answer...</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a:grpSpLocks noGrp="1" noUngrp="1" noRot="1" noMove="1" noResize="1"/>
          </p:cNvGrpSpPr>
          <p:nvPr/>
        </p:nvGrpSpPr>
        <p:grpSpPr>
          <a:xfrm>
            <a:off x="10764714" y="0"/>
            <a:ext cx="7523286" cy="963536"/>
            <a:chOff x="0" y="0"/>
            <a:chExt cx="3173171" cy="406400"/>
          </a:xfrm>
        </p:grpSpPr>
        <p:sp>
          <p:nvSpPr>
            <p:cNvPr id="3" name="Freeform 3"/>
            <p:cNvSpPr>
              <a:spLocks noGrp="1" noRot="1" noMove="1" noResize="1" noEditPoints="1" noAdjustHandles="1" noChangeArrowheads="1" noChangeShapeType="1"/>
            </p:cNvSpPr>
            <p:nvPr/>
          </p:nvSpPr>
          <p:spPr>
            <a:xfrm>
              <a:off x="0" y="0"/>
              <a:ext cx="3173170" cy="406400"/>
            </a:xfrm>
            <a:custGeom>
              <a:avLst/>
              <a:gdLst/>
              <a:ahLst/>
              <a:cxnLst/>
              <a:rect l="l" t="t" r="r" b="b"/>
              <a:pathLst>
                <a:path w="3173170" h="406400">
                  <a:moveTo>
                    <a:pt x="0" y="0"/>
                  </a:moveTo>
                  <a:lnTo>
                    <a:pt x="2969970" y="0"/>
                  </a:lnTo>
                  <a:lnTo>
                    <a:pt x="3173170" y="203200"/>
                  </a:lnTo>
                  <a:lnTo>
                    <a:pt x="2969970" y="406400"/>
                  </a:lnTo>
                  <a:lnTo>
                    <a:pt x="0" y="406400"/>
                  </a:lnTo>
                  <a:lnTo>
                    <a:pt x="203200" y="203200"/>
                  </a:lnTo>
                  <a:lnTo>
                    <a:pt x="0" y="0"/>
                  </a:lnTo>
                  <a:close/>
                </a:path>
              </a:pathLst>
            </a:custGeom>
            <a:solidFill>
              <a:srgbClr val="740F83"/>
            </a:solidFill>
          </p:spPr>
          <p:txBody>
            <a:bodyPr/>
            <a:lstStyle/>
            <a:p>
              <a:endParaRPr lang="en-US"/>
            </a:p>
          </p:txBody>
        </p:sp>
        <p:sp>
          <p:nvSpPr>
            <p:cNvPr id="4" name="TextBox 4"/>
            <p:cNvSpPr txBox="1">
              <a:spLocks noGrp="1" noRot="1" noMove="1" noResize="1" noEditPoints="1" noAdjustHandles="1" noChangeArrowheads="1" noChangeShapeType="1"/>
            </p:cNvSpPr>
            <p:nvPr/>
          </p:nvSpPr>
          <p:spPr>
            <a:xfrm>
              <a:off x="177800" y="-38100"/>
              <a:ext cx="2919171" cy="444500"/>
            </a:xfrm>
            <a:prstGeom prst="rect">
              <a:avLst/>
            </a:prstGeom>
          </p:spPr>
          <p:txBody>
            <a:bodyPr lIns="50800" tIns="50800" rIns="50800" bIns="50800" rtlCol="0" anchor="ctr"/>
            <a:lstStyle/>
            <a:p>
              <a:pPr algn="ctr">
                <a:lnSpc>
                  <a:spcPts val="2659"/>
                </a:lnSpc>
                <a:spcBef>
                  <a:spcPct val="0"/>
                </a:spcBef>
              </a:pPr>
              <a:endParaRPr/>
            </a:p>
          </p:txBody>
        </p:sp>
      </p:grpSp>
      <p:sp>
        <p:nvSpPr>
          <p:cNvPr id="5" name="TextBox 5"/>
          <p:cNvSpPr txBox="1"/>
          <p:nvPr/>
        </p:nvSpPr>
        <p:spPr>
          <a:xfrm>
            <a:off x="6132011" y="3639378"/>
            <a:ext cx="11810704" cy="4812839"/>
          </a:xfrm>
          <a:prstGeom prst="rect">
            <a:avLst/>
          </a:prstGeom>
        </p:spPr>
        <p:txBody>
          <a:bodyPr lIns="0" tIns="0" rIns="0" bIns="0" rtlCol="0" anchor="t">
            <a:spAutoFit/>
          </a:bodyPr>
          <a:lstStyle/>
          <a:p>
            <a:pPr marL="1177848" lvl="1" indent="-588924">
              <a:lnSpc>
                <a:spcPts val="7637"/>
              </a:lnSpc>
              <a:buFont typeface="Arial"/>
              <a:buChar char="•"/>
            </a:pPr>
            <a:r>
              <a:rPr lang="en-US" sz="5455" dirty="0">
                <a:solidFill>
                  <a:srgbClr val="000000"/>
                </a:solidFill>
                <a:latin typeface="ITC Avant Garde Gothic Bold"/>
              </a:rPr>
              <a:t>What gave Gabriela the idea </a:t>
            </a:r>
          </a:p>
          <a:p>
            <a:pPr algn="ctr">
              <a:lnSpc>
                <a:spcPts val="7637"/>
              </a:lnSpc>
            </a:pPr>
            <a:r>
              <a:rPr lang="en-US" sz="5455" dirty="0">
                <a:solidFill>
                  <a:srgbClr val="000000"/>
                </a:solidFill>
                <a:latin typeface="ITC Avant Garde Gothic Bold"/>
              </a:rPr>
              <a:t>to clean the park?</a:t>
            </a:r>
          </a:p>
          <a:p>
            <a:pPr algn="ctr">
              <a:lnSpc>
                <a:spcPts val="7637"/>
              </a:lnSpc>
            </a:pPr>
            <a:endParaRPr lang="en-US" sz="5455" dirty="0">
              <a:solidFill>
                <a:srgbClr val="000000"/>
              </a:solidFill>
              <a:latin typeface="ITC Avant Garde Gothic Bold"/>
            </a:endParaRPr>
          </a:p>
          <a:p>
            <a:pPr marL="1177848" lvl="1" indent="-588924">
              <a:lnSpc>
                <a:spcPts val="7637"/>
              </a:lnSpc>
              <a:buFont typeface="Arial"/>
              <a:buChar char="•"/>
            </a:pPr>
            <a:r>
              <a:rPr lang="en-US" sz="5455" dirty="0">
                <a:solidFill>
                  <a:srgbClr val="000000"/>
                </a:solidFill>
                <a:latin typeface="ITC Avant Garde Gothic Bold"/>
              </a:rPr>
              <a:t>How can we help</a:t>
            </a:r>
          </a:p>
          <a:p>
            <a:pPr algn="ctr">
              <a:lnSpc>
                <a:spcPts val="7637"/>
              </a:lnSpc>
            </a:pPr>
            <a:r>
              <a:rPr lang="en-US" sz="5455" dirty="0">
                <a:solidFill>
                  <a:srgbClr val="000000"/>
                </a:solidFill>
                <a:latin typeface="ITC Avant Garde Gothic Bold"/>
              </a:rPr>
              <a:t>                          our community?</a:t>
            </a:r>
          </a:p>
        </p:txBody>
      </p:sp>
      <p:sp>
        <p:nvSpPr>
          <p:cNvPr id="6" name="Freeform 6">
            <a:hlinkClick r:id="rId2" tooltip="https://www.youtube.com/watch?v=wNuRzge8Sa4"/>
          </p:cNvPr>
          <p:cNvSpPr/>
          <p:nvPr/>
        </p:nvSpPr>
        <p:spPr>
          <a:xfrm>
            <a:off x="305535" y="2135714"/>
            <a:ext cx="5270329" cy="6899340"/>
          </a:xfrm>
          <a:custGeom>
            <a:avLst/>
            <a:gdLst/>
            <a:ahLst/>
            <a:cxnLst/>
            <a:rect l="l" t="t" r="r" b="b"/>
            <a:pathLst>
              <a:path w="5270329" h="6899340">
                <a:moveTo>
                  <a:pt x="0" y="0"/>
                </a:moveTo>
                <a:lnTo>
                  <a:pt x="5270329" y="0"/>
                </a:lnTo>
                <a:lnTo>
                  <a:pt x="5270329" y="6899340"/>
                </a:lnTo>
                <a:lnTo>
                  <a:pt x="0" y="6899340"/>
                </a:lnTo>
                <a:lnTo>
                  <a:pt x="0" y="0"/>
                </a:lnTo>
                <a:close/>
              </a:path>
            </a:pathLst>
          </a:custGeom>
          <a:blipFill>
            <a:blip r:embed="rId3"/>
            <a:stretch>
              <a:fillRect/>
            </a:stretch>
          </a:blipFill>
        </p:spPr>
        <p:txBody>
          <a:bodyPr/>
          <a:lstStyle/>
          <a:p>
            <a:endParaRPr lang="en-US"/>
          </a:p>
        </p:txBody>
      </p:sp>
      <p:sp>
        <p:nvSpPr>
          <p:cNvPr id="7" name="Freeform 7"/>
          <p:cNvSpPr/>
          <p:nvPr/>
        </p:nvSpPr>
        <p:spPr>
          <a:xfrm>
            <a:off x="5571382" y="824990"/>
            <a:ext cx="2359132" cy="2253963"/>
          </a:xfrm>
          <a:custGeom>
            <a:avLst/>
            <a:gdLst/>
            <a:ahLst/>
            <a:cxnLst/>
            <a:rect l="l" t="t" r="r" b="b"/>
            <a:pathLst>
              <a:path w="2359132" h="2253963">
                <a:moveTo>
                  <a:pt x="0" y="0"/>
                </a:moveTo>
                <a:lnTo>
                  <a:pt x="2359132" y="0"/>
                </a:lnTo>
                <a:lnTo>
                  <a:pt x="2359132" y="2253963"/>
                </a:lnTo>
                <a:lnTo>
                  <a:pt x="0" y="2253963"/>
                </a:lnTo>
                <a:lnTo>
                  <a:pt x="0" y="0"/>
                </a:lnTo>
                <a:close/>
              </a:path>
            </a:pathLst>
          </a:custGeom>
          <a:blipFill>
            <a:blip r:embed="rId4"/>
            <a:stretch>
              <a:fillRect/>
            </a:stretch>
          </a:blipFill>
        </p:spPr>
        <p:txBody>
          <a:bodyPr/>
          <a:lstStyle/>
          <a:p>
            <a:endParaRPr lang="en-US"/>
          </a:p>
        </p:txBody>
      </p:sp>
      <p:sp>
        <p:nvSpPr>
          <p:cNvPr id="8" name="TextBox 8"/>
          <p:cNvSpPr txBox="1"/>
          <p:nvPr/>
        </p:nvSpPr>
        <p:spPr>
          <a:xfrm>
            <a:off x="7352949" y="1680280"/>
            <a:ext cx="9388227" cy="1387467"/>
          </a:xfrm>
          <a:prstGeom prst="rect">
            <a:avLst/>
          </a:prstGeom>
        </p:spPr>
        <p:txBody>
          <a:bodyPr lIns="0" tIns="0" rIns="0" bIns="0" rtlCol="0" anchor="t">
            <a:spAutoFit/>
          </a:bodyPr>
          <a:lstStyle/>
          <a:p>
            <a:pPr algn="ctr">
              <a:lnSpc>
                <a:spcPts val="11200"/>
              </a:lnSpc>
            </a:pPr>
            <a:r>
              <a:rPr lang="en-US" sz="8000" dirty="0">
                <a:solidFill>
                  <a:srgbClr val="FB5806"/>
                </a:solidFill>
                <a:latin typeface="ITC Avant Garde Gothic Bold"/>
              </a:rPr>
              <a:t>THINK-PAIR-SHARE</a:t>
            </a:r>
          </a:p>
        </p:txBody>
      </p:sp>
      <p:sp>
        <p:nvSpPr>
          <p:cNvPr id="9" name="Freeform 9"/>
          <p:cNvSpPr>
            <a:spLocks noGrp="1" noRot="1" noMove="1" noResize="1" noEditPoints="1" noAdjustHandles="1" noChangeArrowheads="1" noChangeShapeType="1"/>
          </p:cNvSpPr>
          <p:nvPr/>
        </p:nvSpPr>
        <p:spPr>
          <a:xfrm>
            <a:off x="14730904" y="148563"/>
            <a:ext cx="2152302" cy="666409"/>
          </a:xfrm>
          <a:custGeom>
            <a:avLst/>
            <a:gdLst/>
            <a:ahLst/>
            <a:cxnLst/>
            <a:rect l="l" t="t" r="r" b="b"/>
            <a:pathLst>
              <a:path w="2152302" h="666409">
                <a:moveTo>
                  <a:pt x="0" y="0"/>
                </a:moveTo>
                <a:lnTo>
                  <a:pt x="2152301" y="0"/>
                </a:lnTo>
                <a:lnTo>
                  <a:pt x="2152301" y="666409"/>
                </a:lnTo>
                <a:lnTo>
                  <a:pt x="0" y="666409"/>
                </a:lnTo>
                <a:lnTo>
                  <a:pt x="0" y="0"/>
                </a:lnTo>
                <a:close/>
              </a:path>
            </a:pathLst>
          </a:custGeom>
          <a:blipFill>
            <a:blip r:embed="rId5"/>
            <a:stretch>
              <a:fillRect/>
            </a:stretch>
          </a:blipFill>
        </p:spPr>
        <p:txBody>
          <a:bodyPr/>
          <a:lstStyle/>
          <a:p>
            <a:endParaRPr lang="en-US"/>
          </a:p>
        </p:txBody>
      </p:sp>
      <p:sp>
        <p:nvSpPr>
          <p:cNvPr id="10" name="Freeform 10"/>
          <p:cNvSpPr>
            <a:spLocks noGrp="1" noRot="1" noMove="1" noResize="1" noEditPoints="1" noAdjustHandles="1" noChangeArrowheads="1" noChangeShapeType="1"/>
          </p:cNvSpPr>
          <p:nvPr/>
        </p:nvSpPr>
        <p:spPr>
          <a:xfrm>
            <a:off x="16883205" y="148563"/>
            <a:ext cx="1069210" cy="676427"/>
          </a:xfrm>
          <a:custGeom>
            <a:avLst/>
            <a:gdLst/>
            <a:ahLst/>
            <a:cxnLst/>
            <a:rect l="l" t="t" r="r" b="b"/>
            <a:pathLst>
              <a:path w="1069210" h="676427">
                <a:moveTo>
                  <a:pt x="0" y="0"/>
                </a:moveTo>
                <a:lnTo>
                  <a:pt x="1069210" y="0"/>
                </a:lnTo>
                <a:lnTo>
                  <a:pt x="1069210" y="676427"/>
                </a:lnTo>
                <a:lnTo>
                  <a:pt x="0" y="676427"/>
                </a:lnTo>
                <a:lnTo>
                  <a:pt x="0" y="0"/>
                </a:lnTo>
                <a:close/>
              </a:path>
            </a:pathLst>
          </a:custGeom>
          <a:blipFill>
            <a:blip r:embed="rId6"/>
            <a:stretch>
              <a:fillRect/>
            </a:stretch>
          </a:blipFill>
        </p:spPr>
        <p:txBody>
          <a:bodyPr/>
          <a:lstStyle/>
          <a:p>
            <a:endParaRPr lang="en-US"/>
          </a:p>
        </p:txBody>
      </p:sp>
      <p:sp>
        <p:nvSpPr>
          <p:cNvPr id="11" name="Freeform 11"/>
          <p:cNvSpPr/>
          <p:nvPr/>
        </p:nvSpPr>
        <p:spPr>
          <a:xfrm rot="1372265">
            <a:off x="1659147" y="1590211"/>
            <a:ext cx="794234" cy="513274"/>
          </a:xfrm>
          <a:custGeom>
            <a:avLst/>
            <a:gdLst/>
            <a:ahLst/>
            <a:cxnLst/>
            <a:rect l="l" t="t" r="r" b="b"/>
            <a:pathLst>
              <a:path w="794234" h="513274">
                <a:moveTo>
                  <a:pt x="0" y="0"/>
                </a:moveTo>
                <a:lnTo>
                  <a:pt x="794234" y="0"/>
                </a:lnTo>
                <a:lnTo>
                  <a:pt x="794234" y="513273"/>
                </a:lnTo>
                <a:lnTo>
                  <a:pt x="0" y="513273"/>
                </a:lnTo>
                <a:lnTo>
                  <a:pt x="0" y="0"/>
                </a:lnTo>
                <a:close/>
              </a:path>
            </a:pathLst>
          </a:custGeom>
          <a:blipFill>
            <a:blip r:embed="rId7"/>
            <a:stretch>
              <a:fillRect/>
            </a:stretch>
          </a:blipFill>
        </p:spPr>
        <p:txBody>
          <a:bodyPr/>
          <a:lstStyle/>
          <a:p>
            <a:endParaRPr lang="en-US"/>
          </a:p>
        </p:txBody>
      </p:sp>
      <p:sp>
        <p:nvSpPr>
          <p:cNvPr id="12" name="TextBox 12"/>
          <p:cNvSpPr txBox="1"/>
          <p:nvPr/>
        </p:nvSpPr>
        <p:spPr>
          <a:xfrm>
            <a:off x="352234" y="1519881"/>
            <a:ext cx="1574730" cy="622309"/>
          </a:xfrm>
          <a:prstGeom prst="rect">
            <a:avLst/>
          </a:prstGeom>
        </p:spPr>
        <p:txBody>
          <a:bodyPr lIns="0" tIns="0" rIns="0" bIns="0" rtlCol="0" anchor="t">
            <a:spAutoFit/>
          </a:bodyPr>
          <a:lstStyle/>
          <a:p>
            <a:pPr algn="ctr">
              <a:lnSpc>
                <a:spcPts val="2449"/>
              </a:lnSpc>
            </a:pPr>
            <a:r>
              <a:rPr lang="en-US" sz="1749">
                <a:solidFill>
                  <a:srgbClr val="397E79"/>
                </a:solidFill>
                <a:latin typeface="ITC Avant Garde Gothic Bold"/>
              </a:rPr>
              <a:t>To replay, click here!</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112</TotalTime>
  <Words>1354</Words>
  <Application>Microsoft Office PowerPoint</Application>
  <PresentationFormat>Custom</PresentationFormat>
  <Paragraphs>222</Paragraphs>
  <Slides>38</Slides>
  <Notes>0</Notes>
  <HiddenSlides>0</HiddenSlides>
  <MMClips>2</MMClips>
  <ScaleCrop>false</ScaleCrop>
  <HeadingPairs>
    <vt:vector size="4" baseType="variant">
      <vt:variant>
        <vt:lpstr>Theme</vt:lpstr>
      </vt:variant>
      <vt:variant>
        <vt:i4>1</vt:i4>
      </vt:variant>
      <vt:variant>
        <vt:lpstr>Slide Titles</vt:lpstr>
      </vt:variant>
      <vt:variant>
        <vt:i4>38</vt:i4>
      </vt:variant>
    </vt:vector>
  </HeadingPairs>
  <TitlesOfParts>
    <vt:vector size="39" baseType="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Realize the Dream K-3</dc:title>
  <dc:creator>Sarah Mathay-Zurbuchen</dc:creator>
  <cp:lastModifiedBy>Sarah Mathay-Zurbuchen</cp:lastModifiedBy>
  <cp:revision>7</cp:revision>
  <dcterms:created xsi:type="dcterms:W3CDTF">2006-08-16T00:00:00Z</dcterms:created>
  <dcterms:modified xsi:type="dcterms:W3CDTF">2026-08-05T19:29:16Z</dcterms:modified>
  <dc:identifier>DAGAce3pFsc</dc:identifier>
</cp:coreProperties>
</file>