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59" r:id="rId42"/>
    <p:sldId id="360"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5" r:id="rId98"/>
    <p:sldId id="356" r:id="rId99"/>
    <p:sldId id="357" r:id="rId10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2C30"/>
    <a:srgbClr val="F3F1E5"/>
    <a:srgbClr val="7B2528"/>
    <a:srgbClr val="E35205"/>
    <a:srgbClr val="006C5B"/>
    <a:srgbClr val="63B5E5"/>
    <a:srgbClr val="97E7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BCA7DF-7EEC-B491-2C72-35DAEC3AD17C}" v="7" dt="2026-09-04T13:46:24.485"/>
    <p1510:client id="{7C1C4BB8-10E6-9135-7D3F-51FFE876BDF6}" v="12" dt="2026-09-04T15:34:39.289"/>
    <p1510:client id="{FAB556F5-CB67-D1AC-B968-1EC928E76BD4}" v="1997" dt="2026-09-03T21:02:37.3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2" d="100"/>
          <a:sy n="42" d="100"/>
        </p:scale>
        <p:origin x="780"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obhan Oswald" userId="S::siobhan.oswald@legacyplus.org::ed0b662c-abea-4da5-9c03-dfa016d42242" providerId="AD" clId="Web-{FAB556F5-CB67-D1AC-B968-1EC928E76BD4}"/>
    <pc:docChg chg="addSld delSld modSld">
      <pc:chgData name="Siobhan Oswald" userId="S::siobhan.oswald@legacyplus.org::ed0b662c-abea-4da5-9c03-dfa016d42242" providerId="AD" clId="Web-{FAB556F5-CB67-D1AC-B968-1EC928E76BD4}" dt="2026-09-03T21:02:37.378" v="1968" actId="1076"/>
      <pc:docMkLst>
        <pc:docMk/>
      </pc:docMkLst>
      <pc:sldChg chg="modSp">
        <pc:chgData name="Siobhan Oswald" userId="S::siobhan.oswald@legacyplus.org::ed0b662c-abea-4da5-9c03-dfa016d42242" providerId="AD" clId="Web-{FAB556F5-CB67-D1AC-B968-1EC928E76BD4}" dt="2026-09-03T18:33:12.881" v="56" actId="1076"/>
        <pc:sldMkLst>
          <pc:docMk/>
          <pc:sldMk cId="0" sldId="256"/>
        </pc:sldMkLst>
        <pc:spChg chg="mod">
          <ac:chgData name="Siobhan Oswald" userId="S::siobhan.oswald@legacyplus.org::ed0b662c-abea-4da5-9c03-dfa016d42242" providerId="AD" clId="Web-{FAB556F5-CB67-D1AC-B968-1EC928E76BD4}" dt="2026-09-03T18:33:07.350" v="55" actId="14100"/>
          <ac:spMkLst>
            <pc:docMk/>
            <pc:sldMk cId="0" sldId="256"/>
            <ac:spMk id="4" creationId="{00000000-0000-0000-0000-000000000000}"/>
          </ac:spMkLst>
        </pc:spChg>
        <pc:spChg chg="mod">
          <ac:chgData name="Siobhan Oswald" userId="S::siobhan.oswald@legacyplus.org::ed0b662c-abea-4da5-9c03-dfa016d42242" providerId="AD" clId="Web-{FAB556F5-CB67-D1AC-B968-1EC928E76BD4}" dt="2026-09-03T18:33:12.881" v="56" actId="1076"/>
          <ac:spMkLst>
            <pc:docMk/>
            <pc:sldMk cId="0" sldId="256"/>
            <ac:spMk id="5" creationId="{00000000-0000-0000-0000-000000000000}"/>
          </ac:spMkLst>
        </pc:spChg>
      </pc:sldChg>
      <pc:sldChg chg="delSp modSp">
        <pc:chgData name="Siobhan Oswald" userId="S::siobhan.oswald@legacyplus.org::ed0b662c-abea-4da5-9c03-dfa016d42242" providerId="AD" clId="Web-{FAB556F5-CB67-D1AC-B968-1EC928E76BD4}" dt="2026-09-03T18:32:40.240" v="48" actId="14100"/>
        <pc:sldMkLst>
          <pc:docMk/>
          <pc:sldMk cId="0" sldId="257"/>
        </pc:sldMkLst>
        <pc:spChg chg="del">
          <ac:chgData name="Siobhan Oswald" userId="S::siobhan.oswald@legacyplus.org::ed0b662c-abea-4da5-9c03-dfa016d42242" providerId="AD" clId="Web-{FAB556F5-CB67-D1AC-B968-1EC928E76BD4}" dt="2026-09-03T18:32:36.100" v="47"/>
          <ac:spMkLst>
            <pc:docMk/>
            <pc:sldMk cId="0" sldId="257"/>
            <ac:spMk id="8" creationId="{00000000-0000-0000-0000-000000000000}"/>
          </ac:spMkLst>
        </pc:spChg>
        <pc:picChg chg="mod">
          <ac:chgData name="Siobhan Oswald" userId="S::siobhan.oswald@legacyplus.org::ed0b662c-abea-4da5-9c03-dfa016d42242" providerId="AD" clId="Web-{FAB556F5-CB67-D1AC-B968-1EC928E76BD4}" dt="2026-09-03T18:32:40.240" v="48" actId="14100"/>
          <ac:picMkLst>
            <pc:docMk/>
            <pc:sldMk cId="0" sldId="257"/>
            <ac:picMk id="7" creationId="{00000000-0000-0000-0000-000000000000}"/>
          </ac:picMkLst>
        </pc:picChg>
      </pc:sldChg>
      <pc:sldChg chg="modSp">
        <pc:chgData name="Siobhan Oswald" userId="S::siobhan.oswald@legacyplus.org::ed0b662c-abea-4da5-9c03-dfa016d42242" providerId="AD" clId="Web-{FAB556F5-CB67-D1AC-B968-1EC928E76BD4}" dt="2026-09-03T18:32:01.287" v="46" actId="1076"/>
        <pc:sldMkLst>
          <pc:docMk/>
          <pc:sldMk cId="0" sldId="258"/>
        </pc:sldMkLst>
        <pc:spChg chg="mod">
          <ac:chgData name="Siobhan Oswald" userId="S::siobhan.oswald@legacyplus.org::ed0b662c-abea-4da5-9c03-dfa016d42242" providerId="AD" clId="Web-{FAB556F5-CB67-D1AC-B968-1EC928E76BD4}" dt="2026-09-03T18:31:41.927" v="28"/>
          <ac:spMkLst>
            <pc:docMk/>
            <pc:sldMk cId="0" sldId="258"/>
            <ac:spMk id="2" creationId="{00000000-0000-0000-0000-000000000000}"/>
          </ac:spMkLst>
        </pc:spChg>
        <pc:spChg chg="mod">
          <ac:chgData name="Siobhan Oswald" userId="S::siobhan.oswald@legacyplus.org::ed0b662c-abea-4da5-9c03-dfa016d42242" providerId="AD" clId="Web-{FAB556F5-CB67-D1AC-B968-1EC928E76BD4}" dt="2026-09-03T18:31:41.959" v="29"/>
          <ac:spMkLst>
            <pc:docMk/>
            <pc:sldMk cId="0" sldId="258"/>
            <ac:spMk id="4" creationId="{00000000-0000-0000-0000-000000000000}"/>
          </ac:spMkLst>
        </pc:spChg>
        <pc:spChg chg="mod">
          <ac:chgData name="Siobhan Oswald" userId="S::siobhan.oswald@legacyplus.org::ed0b662c-abea-4da5-9c03-dfa016d42242" providerId="AD" clId="Web-{FAB556F5-CB67-D1AC-B968-1EC928E76BD4}" dt="2026-09-03T18:32:01.287" v="46" actId="1076"/>
          <ac:spMkLst>
            <pc:docMk/>
            <pc:sldMk cId="0" sldId="258"/>
            <ac:spMk id="5" creationId="{00000000-0000-0000-0000-000000000000}"/>
          </ac:spMkLst>
        </pc:spChg>
        <pc:spChg chg="mod">
          <ac:chgData name="Siobhan Oswald" userId="S::siobhan.oswald@legacyplus.org::ed0b662c-abea-4da5-9c03-dfa016d42242" providerId="AD" clId="Web-{FAB556F5-CB67-D1AC-B968-1EC928E76BD4}" dt="2026-09-03T18:31:41.989" v="31"/>
          <ac:spMkLst>
            <pc:docMk/>
            <pc:sldMk cId="0" sldId="258"/>
            <ac:spMk id="6" creationId="{00000000-0000-0000-0000-000000000000}"/>
          </ac:spMkLst>
        </pc:spChg>
        <pc:spChg chg="mod">
          <ac:chgData name="Siobhan Oswald" userId="S::siobhan.oswald@legacyplus.org::ed0b662c-abea-4da5-9c03-dfa016d42242" providerId="AD" clId="Web-{FAB556F5-CB67-D1AC-B968-1EC928E76BD4}" dt="2026-09-03T18:31:42.005" v="32"/>
          <ac:spMkLst>
            <pc:docMk/>
            <pc:sldMk cId="0" sldId="258"/>
            <ac:spMk id="7" creationId="{00000000-0000-0000-0000-000000000000}"/>
          </ac:spMkLst>
        </pc:spChg>
        <pc:spChg chg="mod">
          <ac:chgData name="Siobhan Oswald" userId="S::siobhan.oswald@legacyplus.org::ed0b662c-abea-4da5-9c03-dfa016d42242" providerId="AD" clId="Web-{FAB556F5-CB67-D1AC-B968-1EC928E76BD4}" dt="2026-09-03T18:31:42.021" v="33"/>
          <ac:spMkLst>
            <pc:docMk/>
            <pc:sldMk cId="0" sldId="258"/>
            <ac:spMk id="8" creationId="{00000000-0000-0000-0000-000000000000}"/>
          </ac:spMkLst>
        </pc:spChg>
        <pc:spChg chg="mod">
          <ac:chgData name="Siobhan Oswald" userId="S::siobhan.oswald@legacyplus.org::ed0b662c-abea-4da5-9c03-dfa016d42242" providerId="AD" clId="Web-{FAB556F5-CB67-D1AC-B968-1EC928E76BD4}" dt="2026-09-03T18:31:42.036" v="34"/>
          <ac:spMkLst>
            <pc:docMk/>
            <pc:sldMk cId="0" sldId="258"/>
            <ac:spMk id="9" creationId="{00000000-0000-0000-0000-000000000000}"/>
          </ac:spMkLst>
        </pc:spChg>
        <pc:spChg chg="mod">
          <ac:chgData name="Siobhan Oswald" userId="S::siobhan.oswald@legacyplus.org::ed0b662c-abea-4da5-9c03-dfa016d42242" providerId="AD" clId="Web-{FAB556F5-CB67-D1AC-B968-1EC928E76BD4}" dt="2026-09-03T18:31:42.052" v="35"/>
          <ac:spMkLst>
            <pc:docMk/>
            <pc:sldMk cId="0" sldId="258"/>
            <ac:spMk id="10" creationId="{00000000-0000-0000-0000-000000000000}"/>
          </ac:spMkLst>
        </pc:spChg>
        <pc:spChg chg="mod">
          <ac:chgData name="Siobhan Oswald" userId="S::siobhan.oswald@legacyplus.org::ed0b662c-abea-4da5-9c03-dfa016d42242" providerId="AD" clId="Web-{FAB556F5-CB67-D1AC-B968-1EC928E76BD4}" dt="2026-09-03T18:31:42.052" v="36"/>
          <ac:spMkLst>
            <pc:docMk/>
            <pc:sldMk cId="0" sldId="258"/>
            <ac:spMk id="11" creationId="{00000000-0000-0000-0000-000000000000}"/>
          </ac:spMkLst>
        </pc:spChg>
        <pc:spChg chg="mod">
          <ac:chgData name="Siobhan Oswald" userId="S::siobhan.oswald@legacyplus.org::ed0b662c-abea-4da5-9c03-dfa016d42242" providerId="AD" clId="Web-{FAB556F5-CB67-D1AC-B968-1EC928E76BD4}" dt="2026-09-03T18:31:42.068" v="37"/>
          <ac:spMkLst>
            <pc:docMk/>
            <pc:sldMk cId="0" sldId="258"/>
            <ac:spMk id="12" creationId="{00000000-0000-0000-0000-000000000000}"/>
          </ac:spMkLst>
        </pc:spChg>
        <pc:spChg chg="mod">
          <ac:chgData name="Siobhan Oswald" userId="S::siobhan.oswald@legacyplus.org::ed0b662c-abea-4da5-9c03-dfa016d42242" providerId="AD" clId="Web-{FAB556F5-CB67-D1AC-B968-1EC928E76BD4}" dt="2026-09-03T18:31:42.068" v="38"/>
          <ac:spMkLst>
            <pc:docMk/>
            <pc:sldMk cId="0" sldId="258"/>
            <ac:spMk id="13" creationId="{00000000-0000-0000-0000-000000000000}"/>
          </ac:spMkLst>
        </pc:spChg>
        <pc:spChg chg="mod">
          <ac:chgData name="Siobhan Oswald" userId="S::siobhan.oswald@legacyplus.org::ed0b662c-abea-4da5-9c03-dfa016d42242" providerId="AD" clId="Web-{FAB556F5-CB67-D1AC-B968-1EC928E76BD4}" dt="2026-09-03T18:31:54.927" v="45" actId="20577"/>
          <ac:spMkLst>
            <pc:docMk/>
            <pc:sldMk cId="0" sldId="258"/>
            <ac:spMk id="14" creationId="{00000000-0000-0000-0000-000000000000}"/>
          </ac:spMkLst>
        </pc:spChg>
        <pc:spChg chg="mod">
          <ac:chgData name="Siobhan Oswald" userId="S::siobhan.oswald@legacyplus.org::ed0b662c-abea-4da5-9c03-dfa016d42242" providerId="AD" clId="Web-{FAB556F5-CB67-D1AC-B968-1EC928E76BD4}" dt="2026-09-03T18:31:42.114" v="40"/>
          <ac:spMkLst>
            <pc:docMk/>
            <pc:sldMk cId="0" sldId="258"/>
            <ac:spMk id="15" creationId="{00000000-0000-0000-0000-000000000000}"/>
          </ac:spMkLst>
        </pc:spChg>
      </pc:sldChg>
      <pc:sldChg chg="modSp">
        <pc:chgData name="Siobhan Oswald" userId="S::siobhan.oswald@legacyplus.org::ed0b662c-abea-4da5-9c03-dfa016d42242" providerId="AD" clId="Web-{FAB556F5-CB67-D1AC-B968-1EC928E76BD4}" dt="2026-09-03T18:33:43.585" v="63" actId="1076"/>
        <pc:sldMkLst>
          <pc:docMk/>
          <pc:sldMk cId="0" sldId="261"/>
        </pc:sldMkLst>
        <pc:spChg chg="mod">
          <ac:chgData name="Siobhan Oswald" userId="S::siobhan.oswald@legacyplus.org::ed0b662c-abea-4da5-9c03-dfa016d42242" providerId="AD" clId="Web-{FAB556F5-CB67-D1AC-B968-1EC928E76BD4}" dt="2026-09-03T18:33:43.585" v="63" actId="1076"/>
          <ac:spMkLst>
            <pc:docMk/>
            <pc:sldMk cId="0" sldId="261"/>
            <ac:spMk id="8" creationId="{00000000-0000-0000-0000-000000000000}"/>
          </ac:spMkLst>
        </pc:spChg>
        <pc:spChg chg="mod">
          <ac:chgData name="Siobhan Oswald" userId="S::siobhan.oswald@legacyplus.org::ed0b662c-abea-4da5-9c03-dfa016d42242" providerId="AD" clId="Web-{FAB556F5-CB67-D1AC-B968-1EC928E76BD4}" dt="2026-09-03T18:33:30.257" v="60" actId="20577"/>
          <ac:spMkLst>
            <pc:docMk/>
            <pc:sldMk cId="0" sldId="261"/>
            <ac:spMk id="9" creationId="{00000000-0000-0000-0000-000000000000}"/>
          </ac:spMkLst>
        </pc:spChg>
      </pc:sldChg>
      <pc:sldChg chg="modSp">
        <pc:chgData name="Siobhan Oswald" userId="S::siobhan.oswald@legacyplus.org::ed0b662c-abea-4da5-9c03-dfa016d42242" providerId="AD" clId="Web-{FAB556F5-CB67-D1AC-B968-1EC928E76BD4}" dt="2026-09-03T18:33:52.351" v="64" actId="14100"/>
        <pc:sldMkLst>
          <pc:docMk/>
          <pc:sldMk cId="0" sldId="263"/>
        </pc:sldMkLst>
        <pc:picChg chg="mod">
          <ac:chgData name="Siobhan Oswald" userId="S::siobhan.oswald@legacyplus.org::ed0b662c-abea-4da5-9c03-dfa016d42242" providerId="AD" clId="Web-{FAB556F5-CB67-D1AC-B968-1EC928E76BD4}" dt="2026-09-03T18:33:52.351" v="64" actId="14100"/>
          <ac:picMkLst>
            <pc:docMk/>
            <pc:sldMk cId="0" sldId="263"/>
            <ac:picMk id="8" creationId="{00000000-0000-0000-0000-000000000000}"/>
          </ac:picMkLst>
        </pc:picChg>
      </pc:sldChg>
      <pc:sldChg chg="modSp">
        <pc:chgData name="Siobhan Oswald" userId="S::siobhan.oswald@legacyplus.org::ed0b662c-abea-4da5-9c03-dfa016d42242" providerId="AD" clId="Web-{FAB556F5-CB67-D1AC-B968-1EC928E76BD4}" dt="2026-09-03T18:34:08.351" v="65" actId="14100"/>
        <pc:sldMkLst>
          <pc:docMk/>
          <pc:sldMk cId="0" sldId="272"/>
        </pc:sldMkLst>
        <pc:picChg chg="mod">
          <ac:chgData name="Siobhan Oswald" userId="S::siobhan.oswald@legacyplus.org::ed0b662c-abea-4da5-9c03-dfa016d42242" providerId="AD" clId="Web-{FAB556F5-CB67-D1AC-B968-1EC928E76BD4}" dt="2026-09-03T18:34:08.351" v="65" actId="14100"/>
          <ac:picMkLst>
            <pc:docMk/>
            <pc:sldMk cId="0" sldId="272"/>
            <ac:picMk id="30" creationId="{00000000-0000-0000-0000-000000000000}"/>
          </ac:picMkLst>
        </pc:picChg>
      </pc:sldChg>
      <pc:sldChg chg="modSp">
        <pc:chgData name="Siobhan Oswald" userId="S::siobhan.oswald@legacyplus.org::ed0b662c-abea-4da5-9c03-dfa016d42242" providerId="AD" clId="Web-{FAB556F5-CB67-D1AC-B968-1EC928E76BD4}" dt="2026-09-03T18:34:12.820" v="66" actId="14100"/>
        <pc:sldMkLst>
          <pc:docMk/>
          <pc:sldMk cId="0" sldId="273"/>
        </pc:sldMkLst>
        <pc:picChg chg="mod">
          <ac:chgData name="Siobhan Oswald" userId="S::siobhan.oswald@legacyplus.org::ed0b662c-abea-4da5-9c03-dfa016d42242" providerId="AD" clId="Web-{FAB556F5-CB67-D1AC-B968-1EC928E76BD4}" dt="2026-09-03T18:34:12.820" v="66" actId="14100"/>
          <ac:picMkLst>
            <pc:docMk/>
            <pc:sldMk cId="0" sldId="273"/>
            <ac:picMk id="6" creationId="{00000000-0000-0000-0000-000000000000}"/>
          </ac:picMkLst>
        </pc:picChg>
      </pc:sldChg>
      <pc:sldChg chg="modSp">
        <pc:chgData name="Siobhan Oswald" userId="S::siobhan.oswald@legacyplus.org::ed0b662c-abea-4da5-9c03-dfa016d42242" providerId="AD" clId="Web-{FAB556F5-CB67-D1AC-B968-1EC928E76BD4}" dt="2026-09-03T18:34:20.773" v="67" actId="14100"/>
        <pc:sldMkLst>
          <pc:docMk/>
          <pc:sldMk cId="0" sldId="274"/>
        </pc:sldMkLst>
        <pc:picChg chg="mod">
          <ac:chgData name="Siobhan Oswald" userId="S::siobhan.oswald@legacyplus.org::ed0b662c-abea-4da5-9c03-dfa016d42242" providerId="AD" clId="Web-{FAB556F5-CB67-D1AC-B968-1EC928E76BD4}" dt="2026-09-03T18:34:20.773" v="67" actId="14100"/>
          <ac:picMkLst>
            <pc:docMk/>
            <pc:sldMk cId="0" sldId="274"/>
            <ac:picMk id="13" creationId="{00000000-0000-0000-0000-000000000000}"/>
          </ac:picMkLst>
        </pc:picChg>
      </pc:sldChg>
      <pc:sldChg chg="modSp">
        <pc:chgData name="Siobhan Oswald" userId="S::siobhan.oswald@legacyplus.org::ed0b662c-abea-4da5-9c03-dfa016d42242" providerId="AD" clId="Web-{FAB556F5-CB67-D1AC-B968-1EC928E76BD4}" dt="2026-09-03T18:36:02.211" v="108" actId="20577"/>
        <pc:sldMkLst>
          <pc:docMk/>
          <pc:sldMk cId="0" sldId="275"/>
        </pc:sldMkLst>
        <pc:spChg chg="mod">
          <ac:chgData name="Siobhan Oswald" userId="S::siobhan.oswald@legacyplus.org::ed0b662c-abea-4da5-9c03-dfa016d42242" providerId="AD" clId="Web-{FAB556F5-CB67-D1AC-B968-1EC928E76BD4}" dt="2026-09-03T18:36:02.211" v="108" actId="20577"/>
          <ac:spMkLst>
            <pc:docMk/>
            <pc:sldMk cId="0" sldId="275"/>
            <ac:spMk id="4" creationId="{00000000-0000-0000-0000-000000000000}"/>
          </ac:spMkLst>
        </pc:spChg>
        <pc:spChg chg="mod">
          <ac:chgData name="Siobhan Oswald" userId="S::siobhan.oswald@legacyplus.org::ed0b662c-abea-4da5-9c03-dfa016d42242" providerId="AD" clId="Web-{FAB556F5-CB67-D1AC-B968-1EC928E76BD4}" dt="2026-09-03T18:35:57.899" v="107" actId="20577"/>
          <ac:spMkLst>
            <pc:docMk/>
            <pc:sldMk cId="0" sldId="275"/>
            <ac:spMk id="5" creationId="{00000000-0000-0000-0000-000000000000}"/>
          </ac:spMkLst>
        </pc:spChg>
        <pc:spChg chg="mod">
          <ac:chgData name="Siobhan Oswald" userId="S::siobhan.oswald@legacyplus.org::ed0b662c-abea-4da5-9c03-dfa016d42242" providerId="AD" clId="Web-{FAB556F5-CB67-D1AC-B968-1EC928E76BD4}" dt="2026-09-03T18:34:43.148" v="80"/>
          <ac:spMkLst>
            <pc:docMk/>
            <pc:sldMk cId="0" sldId="275"/>
            <ac:spMk id="6" creationId="{00000000-0000-0000-0000-000000000000}"/>
          </ac:spMkLst>
        </pc:spChg>
        <pc:spChg chg="mod">
          <ac:chgData name="Siobhan Oswald" userId="S::siobhan.oswald@legacyplus.org::ed0b662c-abea-4da5-9c03-dfa016d42242" providerId="AD" clId="Web-{FAB556F5-CB67-D1AC-B968-1EC928E76BD4}" dt="2026-09-03T18:35:49.727" v="105" actId="14100"/>
          <ac:spMkLst>
            <pc:docMk/>
            <pc:sldMk cId="0" sldId="275"/>
            <ac:spMk id="7" creationId="{00000000-0000-0000-0000-000000000000}"/>
          </ac:spMkLst>
        </pc:spChg>
        <pc:spChg chg="mod">
          <ac:chgData name="Siobhan Oswald" userId="S::siobhan.oswald@legacyplus.org::ed0b662c-abea-4da5-9c03-dfa016d42242" providerId="AD" clId="Web-{FAB556F5-CB67-D1AC-B968-1EC928E76BD4}" dt="2026-09-03T18:35:47.102" v="104" actId="1076"/>
          <ac:spMkLst>
            <pc:docMk/>
            <pc:sldMk cId="0" sldId="275"/>
            <ac:spMk id="8" creationId="{00000000-0000-0000-0000-000000000000}"/>
          </ac:spMkLst>
        </pc:spChg>
        <pc:spChg chg="mod">
          <ac:chgData name="Siobhan Oswald" userId="S::siobhan.oswald@legacyplus.org::ed0b662c-abea-4da5-9c03-dfa016d42242" providerId="AD" clId="Web-{FAB556F5-CB67-D1AC-B968-1EC928E76BD4}" dt="2026-09-03T18:34:43.148" v="83"/>
          <ac:spMkLst>
            <pc:docMk/>
            <pc:sldMk cId="0" sldId="275"/>
            <ac:spMk id="9" creationId="{00000000-0000-0000-0000-000000000000}"/>
          </ac:spMkLst>
        </pc:spChg>
        <pc:spChg chg="mod">
          <ac:chgData name="Siobhan Oswald" userId="S::siobhan.oswald@legacyplus.org::ed0b662c-abea-4da5-9c03-dfa016d42242" providerId="AD" clId="Web-{FAB556F5-CB67-D1AC-B968-1EC928E76BD4}" dt="2026-09-03T18:35:42.539" v="103" actId="14100"/>
          <ac:spMkLst>
            <pc:docMk/>
            <pc:sldMk cId="0" sldId="275"/>
            <ac:spMk id="10" creationId="{00000000-0000-0000-0000-000000000000}"/>
          </ac:spMkLst>
        </pc:spChg>
        <pc:spChg chg="mod">
          <ac:chgData name="Siobhan Oswald" userId="S::siobhan.oswald@legacyplus.org::ed0b662c-abea-4da5-9c03-dfa016d42242" providerId="AD" clId="Web-{FAB556F5-CB67-D1AC-B968-1EC928E76BD4}" dt="2026-09-03T18:35:40.055" v="102" actId="1076"/>
          <ac:spMkLst>
            <pc:docMk/>
            <pc:sldMk cId="0" sldId="275"/>
            <ac:spMk id="11" creationId="{00000000-0000-0000-0000-000000000000}"/>
          </ac:spMkLst>
        </pc:spChg>
        <pc:spChg chg="mod">
          <ac:chgData name="Siobhan Oswald" userId="S::siobhan.oswald@legacyplus.org::ed0b662c-abea-4da5-9c03-dfa016d42242" providerId="AD" clId="Web-{FAB556F5-CB67-D1AC-B968-1EC928E76BD4}" dt="2026-09-03T18:34:49.101" v="92" actId="1076"/>
          <ac:spMkLst>
            <pc:docMk/>
            <pc:sldMk cId="0" sldId="275"/>
            <ac:spMk id="12" creationId="{00000000-0000-0000-0000-000000000000}"/>
          </ac:spMkLst>
        </pc:spChg>
        <pc:spChg chg="mod">
          <ac:chgData name="Siobhan Oswald" userId="S::siobhan.oswald@legacyplus.org::ed0b662c-abea-4da5-9c03-dfa016d42242" providerId="AD" clId="Web-{FAB556F5-CB67-D1AC-B968-1EC928E76BD4}" dt="2026-09-03T18:35:31.024" v="100" actId="14100"/>
          <ac:spMkLst>
            <pc:docMk/>
            <pc:sldMk cId="0" sldId="275"/>
            <ac:spMk id="13" creationId="{00000000-0000-0000-0000-000000000000}"/>
          </ac:spMkLst>
        </pc:spChg>
        <pc:spChg chg="mod">
          <ac:chgData name="Siobhan Oswald" userId="S::siobhan.oswald@legacyplus.org::ed0b662c-abea-4da5-9c03-dfa016d42242" providerId="AD" clId="Web-{FAB556F5-CB67-D1AC-B968-1EC928E76BD4}" dt="2026-09-03T18:35:23.461" v="98" actId="1076"/>
          <ac:spMkLst>
            <pc:docMk/>
            <pc:sldMk cId="0" sldId="275"/>
            <ac:spMk id="14" creationId="{00000000-0000-0000-0000-000000000000}"/>
          </ac:spMkLst>
        </pc:spChg>
        <pc:spChg chg="mod">
          <ac:chgData name="Siobhan Oswald" userId="S::siobhan.oswald@legacyplus.org::ed0b662c-abea-4da5-9c03-dfa016d42242" providerId="AD" clId="Web-{FAB556F5-CB67-D1AC-B968-1EC928E76BD4}" dt="2026-09-03T18:34:53.179" v="93" actId="1076"/>
          <ac:spMkLst>
            <pc:docMk/>
            <pc:sldMk cId="0" sldId="275"/>
            <ac:spMk id="15" creationId="{00000000-0000-0000-0000-000000000000}"/>
          </ac:spMkLst>
        </pc:spChg>
        <pc:spChg chg="mod">
          <ac:chgData name="Siobhan Oswald" userId="S::siobhan.oswald@legacyplus.org::ed0b662c-abea-4da5-9c03-dfa016d42242" providerId="AD" clId="Web-{FAB556F5-CB67-D1AC-B968-1EC928E76BD4}" dt="2026-09-03T18:35:36.930" v="101" actId="1076"/>
          <ac:spMkLst>
            <pc:docMk/>
            <pc:sldMk cId="0" sldId="275"/>
            <ac:spMk id="16" creationId="{00000000-0000-0000-0000-000000000000}"/>
          </ac:spMkLst>
        </pc:spChg>
        <pc:spChg chg="mod">
          <ac:chgData name="Siobhan Oswald" userId="S::siobhan.oswald@legacyplus.org::ed0b662c-abea-4da5-9c03-dfa016d42242" providerId="AD" clId="Web-{FAB556F5-CB67-D1AC-B968-1EC928E76BD4}" dt="2026-09-03T18:34:58.429" v="94" actId="1076"/>
          <ac:spMkLst>
            <pc:docMk/>
            <pc:sldMk cId="0" sldId="275"/>
            <ac:spMk id="17" creationId="{00000000-0000-0000-0000-000000000000}"/>
          </ac:spMkLst>
        </pc:spChg>
      </pc:sldChg>
      <pc:sldChg chg="modSp">
        <pc:chgData name="Siobhan Oswald" userId="S::siobhan.oswald@legacyplus.org::ed0b662c-abea-4da5-9c03-dfa016d42242" providerId="AD" clId="Web-{FAB556F5-CB67-D1AC-B968-1EC928E76BD4}" dt="2026-09-03T18:36:13.368" v="109" actId="14100"/>
        <pc:sldMkLst>
          <pc:docMk/>
          <pc:sldMk cId="0" sldId="276"/>
        </pc:sldMkLst>
        <pc:picChg chg="mod">
          <ac:chgData name="Siobhan Oswald" userId="S::siobhan.oswald@legacyplus.org::ed0b662c-abea-4da5-9c03-dfa016d42242" providerId="AD" clId="Web-{FAB556F5-CB67-D1AC-B968-1EC928E76BD4}" dt="2026-09-03T18:36:13.368" v="109" actId="14100"/>
          <ac:picMkLst>
            <pc:docMk/>
            <pc:sldMk cId="0" sldId="276"/>
            <ac:picMk id="10" creationId="{00000000-0000-0000-0000-000000000000}"/>
          </ac:picMkLst>
        </pc:picChg>
      </pc:sldChg>
      <pc:sldChg chg="modSp">
        <pc:chgData name="Siobhan Oswald" userId="S::siobhan.oswald@legacyplus.org::ed0b662c-abea-4da5-9c03-dfa016d42242" providerId="AD" clId="Web-{FAB556F5-CB67-D1AC-B968-1EC928E76BD4}" dt="2026-09-03T18:36:18.836" v="110" actId="14100"/>
        <pc:sldMkLst>
          <pc:docMk/>
          <pc:sldMk cId="0" sldId="277"/>
        </pc:sldMkLst>
        <pc:picChg chg="mod">
          <ac:chgData name="Siobhan Oswald" userId="S::siobhan.oswald@legacyplus.org::ed0b662c-abea-4da5-9c03-dfa016d42242" providerId="AD" clId="Web-{FAB556F5-CB67-D1AC-B968-1EC928E76BD4}" dt="2026-09-03T18:36:18.836" v="110" actId="14100"/>
          <ac:picMkLst>
            <pc:docMk/>
            <pc:sldMk cId="0" sldId="277"/>
            <ac:picMk id="8" creationId="{00000000-0000-0000-0000-000000000000}"/>
          </ac:picMkLst>
        </pc:picChg>
      </pc:sldChg>
      <pc:sldChg chg="modSp">
        <pc:chgData name="Siobhan Oswald" userId="S::siobhan.oswald@legacyplus.org::ed0b662c-abea-4da5-9c03-dfa016d42242" providerId="AD" clId="Web-{FAB556F5-CB67-D1AC-B968-1EC928E76BD4}" dt="2026-09-03T18:36:22.571" v="111" actId="14100"/>
        <pc:sldMkLst>
          <pc:docMk/>
          <pc:sldMk cId="0" sldId="278"/>
        </pc:sldMkLst>
        <pc:picChg chg="mod">
          <ac:chgData name="Siobhan Oswald" userId="S::siobhan.oswald@legacyplus.org::ed0b662c-abea-4da5-9c03-dfa016d42242" providerId="AD" clId="Web-{FAB556F5-CB67-D1AC-B968-1EC928E76BD4}" dt="2026-09-03T18:36:22.571" v="111" actId="14100"/>
          <ac:picMkLst>
            <pc:docMk/>
            <pc:sldMk cId="0" sldId="278"/>
            <ac:picMk id="8" creationId="{00000000-0000-0000-0000-000000000000}"/>
          </ac:picMkLst>
        </pc:picChg>
      </pc:sldChg>
      <pc:sldChg chg="modSp">
        <pc:chgData name="Siobhan Oswald" userId="S::siobhan.oswald@legacyplus.org::ed0b662c-abea-4da5-9c03-dfa016d42242" providerId="AD" clId="Web-{FAB556F5-CB67-D1AC-B968-1EC928E76BD4}" dt="2026-09-03T18:36:27.055" v="112" actId="14100"/>
        <pc:sldMkLst>
          <pc:docMk/>
          <pc:sldMk cId="0" sldId="279"/>
        </pc:sldMkLst>
        <pc:picChg chg="mod">
          <ac:chgData name="Siobhan Oswald" userId="S::siobhan.oswald@legacyplus.org::ed0b662c-abea-4da5-9c03-dfa016d42242" providerId="AD" clId="Web-{FAB556F5-CB67-D1AC-B968-1EC928E76BD4}" dt="2026-09-03T18:36:27.055" v="112" actId="14100"/>
          <ac:picMkLst>
            <pc:docMk/>
            <pc:sldMk cId="0" sldId="279"/>
            <ac:picMk id="8" creationId="{00000000-0000-0000-0000-000000000000}"/>
          </ac:picMkLst>
        </pc:picChg>
      </pc:sldChg>
      <pc:sldChg chg="modSp">
        <pc:chgData name="Siobhan Oswald" userId="S::siobhan.oswald@legacyplus.org::ed0b662c-abea-4da5-9c03-dfa016d42242" providerId="AD" clId="Web-{FAB556F5-CB67-D1AC-B968-1EC928E76BD4}" dt="2026-09-03T18:36:32.759" v="113" actId="14100"/>
        <pc:sldMkLst>
          <pc:docMk/>
          <pc:sldMk cId="0" sldId="280"/>
        </pc:sldMkLst>
        <pc:picChg chg="mod">
          <ac:chgData name="Siobhan Oswald" userId="S::siobhan.oswald@legacyplus.org::ed0b662c-abea-4da5-9c03-dfa016d42242" providerId="AD" clId="Web-{FAB556F5-CB67-D1AC-B968-1EC928E76BD4}" dt="2026-09-03T18:36:32.759" v="113" actId="14100"/>
          <ac:picMkLst>
            <pc:docMk/>
            <pc:sldMk cId="0" sldId="280"/>
            <ac:picMk id="8" creationId="{00000000-0000-0000-0000-000000000000}"/>
          </ac:picMkLst>
        </pc:picChg>
      </pc:sldChg>
      <pc:sldChg chg="modSp">
        <pc:chgData name="Siobhan Oswald" userId="S::siobhan.oswald@legacyplus.org::ed0b662c-abea-4da5-9c03-dfa016d42242" providerId="AD" clId="Web-{FAB556F5-CB67-D1AC-B968-1EC928E76BD4}" dt="2026-09-03T18:36:37.696" v="114" actId="14100"/>
        <pc:sldMkLst>
          <pc:docMk/>
          <pc:sldMk cId="0" sldId="281"/>
        </pc:sldMkLst>
        <pc:picChg chg="mod">
          <ac:chgData name="Siobhan Oswald" userId="S::siobhan.oswald@legacyplus.org::ed0b662c-abea-4da5-9c03-dfa016d42242" providerId="AD" clId="Web-{FAB556F5-CB67-D1AC-B968-1EC928E76BD4}" dt="2026-09-03T18:36:37.696" v="114" actId="14100"/>
          <ac:picMkLst>
            <pc:docMk/>
            <pc:sldMk cId="0" sldId="281"/>
            <ac:picMk id="13" creationId="{00000000-0000-0000-0000-000000000000}"/>
          </ac:picMkLst>
        </pc:picChg>
      </pc:sldChg>
      <pc:sldChg chg="modSp">
        <pc:chgData name="Siobhan Oswald" userId="S::siobhan.oswald@legacyplus.org::ed0b662c-abea-4da5-9c03-dfa016d42242" providerId="AD" clId="Web-{FAB556F5-CB67-D1AC-B968-1EC928E76BD4}" dt="2026-09-03T18:36:43.993" v="115" actId="14100"/>
        <pc:sldMkLst>
          <pc:docMk/>
          <pc:sldMk cId="0" sldId="282"/>
        </pc:sldMkLst>
        <pc:picChg chg="mod">
          <ac:chgData name="Siobhan Oswald" userId="S::siobhan.oswald@legacyplus.org::ed0b662c-abea-4da5-9c03-dfa016d42242" providerId="AD" clId="Web-{FAB556F5-CB67-D1AC-B968-1EC928E76BD4}" dt="2026-09-03T18:36:43.993" v="115" actId="14100"/>
          <ac:picMkLst>
            <pc:docMk/>
            <pc:sldMk cId="0" sldId="282"/>
            <ac:picMk id="6" creationId="{00000000-0000-0000-0000-000000000000}"/>
          </ac:picMkLst>
        </pc:picChg>
      </pc:sldChg>
      <pc:sldChg chg="delSp modSp">
        <pc:chgData name="Siobhan Oswald" userId="S::siobhan.oswald@legacyplus.org::ed0b662c-abea-4da5-9c03-dfa016d42242" providerId="AD" clId="Web-{FAB556F5-CB67-D1AC-B968-1EC928E76BD4}" dt="2026-09-03T18:36:53.462" v="117"/>
        <pc:sldMkLst>
          <pc:docMk/>
          <pc:sldMk cId="0" sldId="283"/>
        </pc:sldMkLst>
        <pc:picChg chg="del mod">
          <ac:chgData name="Siobhan Oswald" userId="S::siobhan.oswald@legacyplus.org::ed0b662c-abea-4da5-9c03-dfa016d42242" providerId="AD" clId="Web-{FAB556F5-CB67-D1AC-B968-1EC928E76BD4}" dt="2026-09-03T18:36:53.462" v="117"/>
          <ac:picMkLst>
            <pc:docMk/>
            <pc:sldMk cId="0" sldId="283"/>
            <ac:picMk id="6" creationId="{00000000-0000-0000-0000-000000000000}"/>
          </ac:picMkLst>
        </pc:picChg>
      </pc:sldChg>
      <pc:sldChg chg="delSp modSp">
        <pc:chgData name="Siobhan Oswald" userId="S::siobhan.oswald@legacyplus.org::ed0b662c-abea-4da5-9c03-dfa016d42242" providerId="AD" clId="Web-{FAB556F5-CB67-D1AC-B968-1EC928E76BD4}" dt="2026-09-03T18:37:13.587" v="120"/>
        <pc:sldMkLst>
          <pc:docMk/>
          <pc:sldMk cId="0" sldId="284"/>
        </pc:sldMkLst>
        <pc:grpChg chg="mod">
          <ac:chgData name="Siobhan Oswald" userId="S::siobhan.oswald@legacyplus.org::ed0b662c-abea-4da5-9c03-dfa016d42242" providerId="AD" clId="Web-{FAB556F5-CB67-D1AC-B968-1EC928E76BD4}" dt="2026-09-03T18:37:10.603" v="119" actId="1076"/>
          <ac:grpSpMkLst>
            <pc:docMk/>
            <pc:sldMk cId="0" sldId="284"/>
            <ac:grpSpMk id="10" creationId="{9B2E36B7-3746-08A1-C47D-103A0C7DF6AB}"/>
          </ac:grpSpMkLst>
        </pc:grpChg>
        <pc:picChg chg="del">
          <ac:chgData name="Siobhan Oswald" userId="S::siobhan.oswald@legacyplus.org::ed0b662c-abea-4da5-9c03-dfa016d42242" providerId="AD" clId="Web-{FAB556F5-CB67-D1AC-B968-1EC928E76BD4}" dt="2026-09-03T18:37:13.587" v="120"/>
          <ac:picMkLst>
            <pc:docMk/>
            <pc:sldMk cId="0" sldId="284"/>
            <ac:picMk id="8" creationId="{00000000-0000-0000-0000-000000000000}"/>
          </ac:picMkLst>
        </pc:picChg>
      </pc:sldChg>
      <pc:sldChg chg="delSp modSp">
        <pc:chgData name="Siobhan Oswald" userId="S::siobhan.oswald@legacyplus.org::ed0b662c-abea-4da5-9c03-dfa016d42242" providerId="AD" clId="Web-{FAB556F5-CB67-D1AC-B968-1EC928E76BD4}" dt="2026-09-03T18:37:16.306" v="121"/>
        <pc:sldMkLst>
          <pc:docMk/>
          <pc:sldMk cId="0" sldId="285"/>
        </pc:sldMkLst>
        <pc:grpChg chg="mod">
          <ac:chgData name="Siobhan Oswald" userId="S::siobhan.oswald@legacyplus.org::ed0b662c-abea-4da5-9c03-dfa016d42242" providerId="AD" clId="Web-{FAB556F5-CB67-D1AC-B968-1EC928E76BD4}" dt="2026-09-03T18:37:07.368" v="118" actId="1076"/>
          <ac:grpSpMkLst>
            <pc:docMk/>
            <pc:sldMk cId="0" sldId="285"/>
            <ac:grpSpMk id="10" creationId="{A60132C2-55A4-91AC-8B54-F9809E4A5A56}"/>
          </ac:grpSpMkLst>
        </pc:grpChg>
        <pc:picChg chg="del">
          <ac:chgData name="Siobhan Oswald" userId="S::siobhan.oswald@legacyplus.org::ed0b662c-abea-4da5-9c03-dfa016d42242" providerId="AD" clId="Web-{FAB556F5-CB67-D1AC-B968-1EC928E76BD4}" dt="2026-09-03T18:37:16.306" v="121"/>
          <ac:picMkLst>
            <pc:docMk/>
            <pc:sldMk cId="0" sldId="285"/>
            <ac:picMk id="8" creationId="{00000000-0000-0000-0000-000000000000}"/>
          </ac:picMkLst>
        </pc:picChg>
      </pc:sldChg>
      <pc:sldChg chg="modSp">
        <pc:chgData name="Siobhan Oswald" userId="S::siobhan.oswald@legacyplus.org::ed0b662c-abea-4da5-9c03-dfa016d42242" providerId="AD" clId="Web-{FAB556F5-CB67-D1AC-B968-1EC928E76BD4}" dt="2026-09-03T18:37:23.759" v="122" actId="14100"/>
        <pc:sldMkLst>
          <pc:docMk/>
          <pc:sldMk cId="0" sldId="286"/>
        </pc:sldMkLst>
        <pc:picChg chg="mod">
          <ac:chgData name="Siobhan Oswald" userId="S::siobhan.oswald@legacyplus.org::ed0b662c-abea-4da5-9c03-dfa016d42242" providerId="AD" clId="Web-{FAB556F5-CB67-D1AC-B968-1EC928E76BD4}" dt="2026-09-03T18:37:23.759" v="122" actId="14100"/>
          <ac:picMkLst>
            <pc:docMk/>
            <pc:sldMk cId="0" sldId="286"/>
            <ac:picMk id="6" creationId="{00000000-0000-0000-0000-000000000000}"/>
          </ac:picMkLst>
        </pc:picChg>
      </pc:sldChg>
      <pc:sldChg chg="modSp">
        <pc:chgData name="Siobhan Oswald" userId="S::siobhan.oswald@legacyplus.org::ed0b662c-abea-4da5-9c03-dfa016d42242" providerId="AD" clId="Web-{FAB556F5-CB67-D1AC-B968-1EC928E76BD4}" dt="2026-09-03T18:37:27.681" v="123" actId="14100"/>
        <pc:sldMkLst>
          <pc:docMk/>
          <pc:sldMk cId="0" sldId="288"/>
        </pc:sldMkLst>
        <pc:picChg chg="mod">
          <ac:chgData name="Siobhan Oswald" userId="S::siobhan.oswald@legacyplus.org::ed0b662c-abea-4da5-9c03-dfa016d42242" providerId="AD" clId="Web-{FAB556F5-CB67-D1AC-B968-1EC928E76BD4}" dt="2026-09-03T18:37:27.681" v="123" actId="14100"/>
          <ac:picMkLst>
            <pc:docMk/>
            <pc:sldMk cId="0" sldId="288"/>
            <ac:picMk id="11" creationId="{00000000-0000-0000-0000-000000000000}"/>
          </ac:picMkLst>
        </pc:picChg>
      </pc:sldChg>
      <pc:sldChg chg="modSp">
        <pc:chgData name="Siobhan Oswald" userId="S::siobhan.oswald@legacyplus.org::ed0b662c-abea-4da5-9c03-dfa016d42242" providerId="AD" clId="Web-{FAB556F5-CB67-D1AC-B968-1EC928E76BD4}" dt="2026-09-03T18:37:34.072" v="124" actId="1076"/>
        <pc:sldMkLst>
          <pc:docMk/>
          <pc:sldMk cId="0" sldId="289"/>
        </pc:sldMkLst>
        <pc:spChg chg="mod">
          <ac:chgData name="Siobhan Oswald" userId="S::siobhan.oswald@legacyplus.org::ed0b662c-abea-4da5-9c03-dfa016d42242" providerId="AD" clId="Web-{FAB556F5-CB67-D1AC-B968-1EC928E76BD4}" dt="2026-09-03T18:37:34.072" v="124" actId="1076"/>
          <ac:spMkLst>
            <pc:docMk/>
            <pc:sldMk cId="0" sldId="289"/>
            <ac:spMk id="14" creationId="{00000000-0000-0000-0000-000000000000}"/>
          </ac:spMkLst>
        </pc:spChg>
      </pc:sldChg>
      <pc:sldChg chg="modSp">
        <pc:chgData name="Siobhan Oswald" userId="S::siobhan.oswald@legacyplus.org::ed0b662c-abea-4da5-9c03-dfa016d42242" providerId="AD" clId="Web-{FAB556F5-CB67-D1AC-B968-1EC928E76BD4}" dt="2026-09-03T18:37:39.494" v="125" actId="14100"/>
        <pc:sldMkLst>
          <pc:docMk/>
          <pc:sldMk cId="0" sldId="290"/>
        </pc:sldMkLst>
        <pc:picChg chg="mod">
          <ac:chgData name="Siobhan Oswald" userId="S::siobhan.oswald@legacyplus.org::ed0b662c-abea-4da5-9c03-dfa016d42242" providerId="AD" clId="Web-{FAB556F5-CB67-D1AC-B968-1EC928E76BD4}" dt="2026-09-03T18:37:39.494" v="125" actId="14100"/>
          <ac:picMkLst>
            <pc:docMk/>
            <pc:sldMk cId="0" sldId="290"/>
            <ac:picMk id="11" creationId="{00000000-0000-0000-0000-000000000000}"/>
          </ac:picMkLst>
        </pc:picChg>
      </pc:sldChg>
      <pc:sldChg chg="delSp">
        <pc:chgData name="Siobhan Oswald" userId="S::siobhan.oswald@legacyplus.org::ed0b662c-abea-4da5-9c03-dfa016d42242" providerId="AD" clId="Web-{FAB556F5-CB67-D1AC-B968-1EC928E76BD4}" dt="2026-09-03T18:37:43.525" v="126"/>
        <pc:sldMkLst>
          <pc:docMk/>
          <pc:sldMk cId="0" sldId="291"/>
        </pc:sldMkLst>
        <pc:picChg chg="del">
          <ac:chgData name="Siobhan Oswald" userId="S::siobhan.oswald@legacyplus.org::ed0b662c-abea-4da5-9c03-dfa016d42242" providerId="AD" clId="Web-{FAB556F5-CB67-D1AC-B968-1EC928E76BD4}" dt="2026-09-03T18:37:43.525" v="126"/>
          <ac:picMkLst>
            <pc:docMk/>
            <pc:sldMk cId="0" sldId="291"/>
            <ac:picMk id="16" creationId="{00000000-0000-0000-0000-000000000000}"/>
          </ac:picMkLst>
        </pc:picChg>
      </pc:sldChg>
      <pc:sldChg chg="modSp">
        <pc:chgData name="Siobhan Oswald" userId="S::siobhan.oswald@legacyplus.org::ed0b662c-abea-4da5-9c03-dfa016d42242" providerId="AD" clId="Web-{FAB556F5-CB67-D1AC-B968-1EC928E76BD4}" dt="2026-09-03T18:37:49.431" v="127" actId="14100"/>
        <pc:sldMkLst>
          <pc:docMk/>
          <pc:sldMk cId="0" sldId="292"/>
        </pc:sldMkLst>
        <pc:picChg chg="mod">
          <ac:chgData name="Siobhan Oswald" userId="S::siobhan.oswald@legacyplus.org::ed0b662c-abea-4da5-9c03-dfa016d42242" providerId="AD" clId="Web-{FAB556F5-CB67-D1AC-B968-1EC928E76BD4}" dt="2026-09-03T18:37:49.431" v="127" actId="14100"/>
          <ac:picMkLst>
            <pc:docMk/>
            <pc:sldMk cId="0" sldId="292"/>
            <ac:picMk id="8" creationId="{00000000-0000-0000-0000-000000000000}"/>
          </ac:picMkLst>
        </pc:picChg>
      </pc:sldChg>
      <pc:sldChg chg="addSp modSp">
        <pc:chgData name="Siobhan Oswald" userId="S::siobhan.oswald@legacyplus.org::ed0b662c-abea-4da5-9c03-dfa016d42242" providerId="AD" clId="Web-{FAB556F5-CB67-D1AC-B968-1EC928E76BD4}" dt="2026-09-03T18:59:03.204" v="135" actId="14100"/>
        <pc:sldMkLst>
          <pc:docMk/>
          <pc:sldMk cId="0" sldId="293"/>
        </pc:sldMkLst>
        <pc:spChg chg="mod">
          <ac:chgData name="Siobhan Oswald" userId="S::siobhan.oswald@legacyplus.org::ed0b662c-abea-4da5-9c03-dfa016d42242" providerId="AD" clId="Web-{FAB556F5-CB67-D1AC-B968-1EC928E76BD4}" dt="2026-09-03T18:58:58.345" v="133" actId="14100"/>
          <ac:spMkLst>
            <pc:docMk/>
            <pc:sldMk cId="0" sldId="293"/>
            <ac:spMk id="4" creationId="{00000000-0000-0000-0000-000000000000}"/>
          </ac:spMkLst>
        </pc:spChg>
        <pc:picChg chg="mod">
          <ac:chgData name="Siobhan Oswald" userId="S::siobhan.oswald@legacyplus.org::ed0b662c-abea-4da5-9c03-dfa016d42242" providerId="AD" clId="Web-{FAB556F5-CB67-D1AC-B968-1EC928E76BD4}" dt="2026-09-03T18:59:03.204" v="135" actId="14100"/>
          <ac:picMkLst>
            <pc:docMk/>
            <pc:sldMk cId="0" sldId="293"/>
            <ac:picMk id="5" creationId="{00000000-0000-0000-0000-000000000000}"/>
          </ac:picMkLst>
        </pc:picChg>
        <pc:picChg chg="add mod">
          <ac:chgData name="Siobhan Oswald" userId="S::siobhan.oswald@legacyplus.org::ed0b662c-abea-4da5-9c03-dfa016d42242" providerId="AD" clId="Web-{FAB556F5-CB67-D1AC-B968-1EC928E76BD4}" dt="2026-09-03T18:59:00.360" v="134" actId="1076"/>
          <ac:picMkLst>
            <pc:docMk/>
            <pc:sldMk cId="0" sldId="293"/>
            <ac:picMk id="7" creationId="{8407E0E0-2978-681A-FEA5-3DE7A75E1997}"/>
          </ac:picMkLst>
        </pc:picChg>
      </pc:sldChg>
      <pc:sldChg chg="modSp">
        <pc:chgData name="Siobhan Oswald" userId="S::siobhan.oswald@legacyplus.org::ed0b662c-abea-4da5-9c03-dfa016d42242" providerId="AD" clId="Web-{FAB556F5-CB67-D1AC-B968-1EC928E76BD4}" dt="2026-09-03T18:59:11.032" v="136" actId="14100"/>
        <pc:sldMkLst>
          <pc:docMk/>
          <pc:sldMk cId="0" sldId="294"/>
        </pc:sldMkLst>
        <pc:picChg chg="mod">
          <ac:chgData name="Siobhan Oswald" userId="S::siobhan.oswald@legacyplus.org::ed0b662c-abea-4da5-9c03-dfa016d42242" providerId="AD" clId="Web-{FAB556F5-CB67-D1AC-B968-1EC928E76BD4}" dt="2026-09-03T18:59:11.032" v="136" actId="14100"/>
          <ac:picMkLst>
            <pc:docMk/>
            <pc:sldMk cId="0" sldId="294"/>
            <ac:picMk id="11" creationId="{00000000-0000-0000-0000-000000000000}"/>
          </ac:picMkLst>
        </pc:picChg>
      </pc:sldChg>
      <pc:sldChg chg="modSp">
        <pc:chgData name="Siobhan Oswald" userId="S::siobhan.oswald@legacyplus.org::ed0b662c-abea-4da5-9c03-dfa016d42242" providerId="AD" clId="Web-{FAB556F5-CB67-D1AC-B968-1EC928E76BD4}" dt="2026-09-03T19:00:12.752" v="148" actId="1076"/>
        <pc:sldMkLst>
          <pc:docMk/>
          <pc:sldMk cId="0" sldId="295"/>
        </pc:sldMkLst>
        <pc:spChg chg="mod">
          <ac:chgData name="Siobhan Oswald" userId="S::siobhan.oswald@legacyplus.org::ed0b662c-abea-4da5-9c03-dfa016d42242" providerId="AD" clId="Web-{FAB556F5-CB67-D1AC-B968-1EC928E76BD4}" dt="2026-09-03T18:59:56.814" v="143" actId="1076"/>
          <ac:spMkLst>
            <pc:docMk/>
            <pc:sldMk cId="0" sldId="295"/>
            <ac:spMk id="19" creationId="{00000000-0000-0000-0000-000000000000}"/>
          </ac:spMkLst>
        </pc:spChg>
        <pc:spChg chg="mod">
          <ac:chgData name="Siobhan Oswald" userId="S::siobhan.oswald@legacyplus.org::ed0b662c-abea-4da5-9c03-dfa016d42242" providerId="AD" clId="Web-{FAB556F5-CB67-D1AC-B968-1EC928E76BD4}" dt="2026-09-03T18:59:56.830" v="144" actId="1076"/>
          <ac:spMkLst>
            <pc:docMk/>
            <pc:sldMk cId="0" sldId="295"/>
            <ac:spMk id="20" creationId="{00000000-0000-0000-0000-000000000000}"/>
          </ac:spMkLst>
        </pc:spChg>
        <pc:spChg chg="mod">
          <ac:chgData name="Siobhan Oswald" userId="S::siobhan.oswald@legacyplus.org::ed0b662c-abea-4da5-9c03-dfa016d42242" providerId="AD" clId="Web-{FAB556F5-CB67-D1AC-B968-1EC928E76BD4}" dt="2026-09-03T18:59:51.002" v="141" actId="1076"/>
          <ac:spMkLst>
            <pc:docMk/>
            <pc:sldMk cId="0" sldId="295"/>
            <ac:spMk id="21" creationId="{00000000-0000-0000-0000-000000000000}"/>
          </ac:spMkLst>
        </pc:spChg>
        <pc:spChg chg="mod">
          <ac:chgData name="Siobhan Oswald" userId="S::siobhan.oswald@legacyplus.org::ed0b662c-abea-4da5-9c03-dfa016d42242" providerId="AD" clId="Web-{FAB556F5-CB67-D1AC-B968-1EC928E76BD4}" dt="2026-09-03T18:59:51.017" v="142" actId="1076"/>
          <ac:spMkLst>
            <pc:docMk/>
            <pc:sldMk cId="0" sldId="295"/>
            <ac:spMk id="22" creationId="{00000000-0000-0000-0000-000000000000}"/>
          </ac:spMkLst>
        </pc:spChg>
        <pc:spChg chg="mod">
          <ac:chgData name="Siobhan Oswald" userId="S::siobhan.oswald@legacyplus.org::ed0b662c-abea-4da5-9c03-dfa016d42242" providerId="AD" clId="Web-{FAB556F5-CB67-D1AC-B968-1EC928E76BD4}" dt="2026-09-03T18:59:44.095" v="139" actId="1076"/>
          <ac:spMkLst>
            <pc:docMk/>
            <pc:sldMk cId="0" sldId="295"/>
            <ac:spMk id="23" creationId="{00000000-0000-0000-0000-000000000000}"/>
          </ac:spMkLst>
        </pc:spChg>
        <pc:spChg chg="mod">
          <ac:chgData name="Siobhan Oswald" userId="S::siobhan.oswald@legacyplus.org::ed0b662c-abea-4da5-9c03-dfa016d42242" providerId="AD" clId="Web-{FAB556F5-CB67-D1AC-B968-1EC928E76BD4}" dt="2026-09-03T18:59:44.111" v="140" actId="1076"/>
          <ac:spMkLst>
            <pc:docMk/>
            <pc:sldMk cId="0" sldId="295"/>
            <ac:spMk id="24" creationId="{00000000-0000-0000-0000-000000000000}"/>
          </ac:spMkLst>
        </pc:spChg>
        <pc:spChg chg="mod">
          <ac:chgData name="Siobhan Oswald" userId="S::siobhan.oswald@legacyplus.org::ed0b662c-abea-4da5-9c03-dfa016d42242" providerId="AD" clId="Web-{FAB556F5-CB67-D1AC-B968-1EC928E76BD4}" dt="2026-09-03T18:59:30.283" v="137" actId="1076"/>
          <ac:spMkLst>
            <pc:docMk/>
            <pc:sldMk cId="0" sldId="295"/>
            <ac:spMk id="25" creationId="{00000000-0000-0000-0000-000000000000}"/>
          </ac:spMkLst>
        </pc:spChg>
        <pc:spChg chg="mod">
          <ac:chgData name="Siobhan Oswald" userId="S::siobhan.oswald@legacyplus.org::ed0b662c-abea-4da5-9c03-dfa016d42242" providerId="AD" clId="Web-{FAB556F5-CB67-D1AC-B968-1EC928E76BD4}" dt="2026-09-03T18:59:30.298" v="138" actId="1076"/>
          <ac:spMkLst>
            <pc:docMk/>
            <pc:sldMk cId="0" sldId="295"/>
            <ac:spMk id="26" creationId="{00000000-0000-0000-0000-000000000000}"/>
          </ac:spMkLst>
        </pc:spChg>
        <pc:picChg chg="mod">
          <ac:chgData name="Siobhan Oswald" userId="S::siobhan.oswald@legacyplus.org::ed0b662c-abea-4da5-9c03-dfa016d42242" providerId="AD" clId="Web-{FAB556F5-CB67-D1AC-B968-1EC928E76BD4}" dt="2026-09-03T19:00:12.752" v="148" actId="1076"/>
          <ac:picMkLst>
            <pc:docMk/>
            <pc:sldMk cId="0" sldId="295"/>
            <ac:picMk id="48" creationId="{E6297FC1-92AA-3618-8BFA-48AD7AA1928F}"/>
          </ac:picMkLst>
        </pc:picChg>
        <pc:picChg chg="mod">
          <ac:chgData name="Siobhan Oswald" userId="S::siobhan.oswald@legacyplus.org::ed0b662c-abea-4da5-9c03-dfa016d42242" providerId="AD" clId="Web-{FAB556F5-CB67-D1AC-B968-1EC928E76BD4}" dt="2026-09-03T19:00:09.549" v="147" actId="1076"/>
          <ac:picMkLst>
            <pc:docMk/>
            <pc:sldMk cId="0" sldId="295"/>
            <ac:picMk id="50" creationId="{17726381-C98E-6E1D-8EA9-CCD6D876A892}"/>
          </ac:picMkLst>
        </pc:picChg>
        <pc:picChg chg="mod">
          <ac:chgData name="Siobhan Oswald" userId="S::siobhan.oswald@legacyplus.org::ed0b662c-abea-4da5-9c03-dfa016d42242" providerId="AD" clId="Web-{FAB556F5-CB67-D1AC-B968-1EC928E76BD4}" dt="2026-09-03T19:00:04.533" v="146" actId="1076"/>
          <ac:picMkLst>
            <pc:docMk/>
            <pc:sldMk cId="0" sldId="295"/>
            <ac:picMk id="52" creationId="{F1412A11-7B10-182F-77EC-8F3A7970E1A2}"/>
          </ac:picMkLst>
        </pc:picChg>
        <pc:picChg chg="mod">
          <ac:chgData name="Siobhan Oswald" userId="S::siobhan.oswald@legacyplus.org::ed0b662c-abea-4da5-9c03-dfa016d42242" providerId="AD" clId="Web-{FAB556F5-CB67-D1AC-B968-1EC928E76BD4}" dt="2026-09-03T18:59:59.892" v="145" actId="1076"/>
          <ac:picMkLst>
            <pc:docMk/>
            <pc:sldMk cId="0" sldId="295"/>
            <ac:picMk id="54" creationId="{E40E2DE8-FE18-2CA3-B600-39611CF4256F}"/>
          </ac:picMkLst>
        </pc:picChg>
      </pc:sldChg>
      <pc:sldChg chg="del">
        <pc:chgData name="Siobhan Oswald" userId="S::siobhan.oswald@legacyplus.org::ed0b662c-abea-4da5-9c03-dfa016d42242" providerId="AD" clId="Web-{FAB556F5-CB67-D1AC-B968-1EC928E76BD4}" dt="2026-09-03T19:00:47.002" v="156"/>
        <pc:sldMkLst>
          <pc:docMk/>
          <pc:sldMk cId="0" sldId="296"/>
        </pc:sldMkLst>
      </pc:sldChg>
      <pc:sldChg chg="del">
        <pc:chgData name="Siobhan Oswald" userId="S::siobhan.oswald@legacyplus.org::ed0b662c-abea-4da5-9c03-dfa016d42242" providerId="AD" clId="Web-{FAB556F5-CB67-D1AC-B968-1EC928E76BD4}" dt="2026-09-03T19:01:02.503" v="160"/>
        <pc:sldMkLst>
          <pc:docMk/>
          <pc:sldMk cId="0" sldId="297"/>
        </pc:sldMkLst>
      </pc:sldChg>
      <pc:sldChg chg="delSp modSp">
        <pc:chgData name="Siobhan Oswald" userId="S::siobhan.oswald@legacyplus.org::ed0b662c-abea-4da5-9c03-dfa016d42242" providerId="AD" clId="Web-{FAB556F5-CB67-D1AC-B968-1EC928E76BD4}" dt="2026-09-03T19:04:01.661" v="256" actId="1076"/>
        <pc:sldMkLst>
          <pc:docMk/>
          <pc:sldMk cId="0" sldId="298"/>
        </pc:sldMkLst>
        <pc:spChg chg="del mod">
          <ac:chgData name="Siobhan Oswald" userId="S::siobhan.oswald@legacyplus.org::ed0b662c-abea-4da5-9c03-dfa016d42242" providerId="AD" clId="Web-{FAB556F5-CB67-D1AC-B968-1EC928E76BD4}" dt="2026-09-03T19:01:15.987" v="172"/>
          <ac:spMkLst>
            <pc:docMk/>
            <pc:sldMk cId="0" sldId="298"/>
            <ac:spMk id="2" creationId="{00000000-0000-0000-0000-000000000000}"/>
          </ac:spMkLst>
        </pc:spChg>
        <pc:spChg chg="mod">
          <ac:chgData name="Siobhan Oswald" userId="S::siobhan.oswald@legacyplus.org::ed0b662c-abea-4da5-9c03-dfa016d42242" providerId="AD" clId="Web-{FAB556F5-CB67-D1AC-B968-1EC928E76BD4}" dt="2026-09-03T19:03:05.410" v="243" actId="20577"/>
          <ac:spMkLst>
            <pc:docMk/>
            <pc:sldMk cId="0" sldId="298"/>
            <ac:spMk id="4" creationId="{00000000-0000-0000-0000-000000000000}"/>
          </ac:spMkLst>
        </pc:spChg>
        <pc:spChg chg="del mod">
          <ac:chgData name="Siobhan Oswald" userId="S::siobhan.oswald@legacyplus.org::ed0b662c-abea-4da5-9c03-dfa016d42242" providerId="AD" clId="Web-{FAB556F5-CB67-D1AC-B968-1EC928E76BD4}" dt="2026-09-03T19:02:39.816" v="240"/>
          <ac:spMkLst>
            <pc:docMk/>
            <pc:sldMk cId="0" sldId="298"/>
            <ac:spMk id="5" creationId="{00000000-0000-0000-0000-000000000000}"/>
          </ac:spMkLst>
        </pc:spChg>
        <pc:spChg chg="mod">
          <ac:chgData name="Siobhan Oswald" userId="S::siobhan.oswald@legacyplus.org::ed0b662c-abea-4da5-9c03-dfa016d42242" providerId="AD" clId="Web-{FAB556F5-CB67-D1AC-B968-1EC928E76BD4}" dt="2026-09-03T19:01:34.847" v="214" actId="14100"/>
          <ac:spMkLst>
            <pc:docMk/>
            <pc:sldMk cId="0" sldId="298"/>
            <ac:spMk id="6" creationId="{00000000-0000-0000-0000-000000000000}"/>
          </ac:spMkLst>
        </pc:spChg>
        <pc:spChg chg="del mod">
          <ac:chgData name="Siobhan Oswald" userId="S::siobhan.oswald@legacyplus.org::ed0b662c-abea-4da5-9c03-dfa016d42242" providerId="AD" clId="Web-{FAB556F5-CB67-D1AC-B968-1EC928E76BD4}" dt="2026-09-03T19:02:39.816" v="239"/>
          <ac:spMkLst>
            <pc:docMk/>
            <pc:sldMk cId="0" sldId="298"/>
            <ac:spMk id="7" creationId="{00000000-0000-0000-0000-000000000000}"/>
          </ac:spMkLst>
        </pc:spChg>
        <pc:spChg chg="mod">
          <ac:chgData name="Siobhan Oswald" userId="S::siobhan.oswald@legacyplus.org::ed0b662c-abea-4da5-9c03-dfa016d42242" providerId="AD" clId="Web-{FAB556F5-CB67-D1AC-B968-1EC928E76BD4}" dt="2026-09-03T19:04:01.630" v="253" actId="1076"/>
          <ac:spMkLst>
            <pc:docMk/>
            <pc:sldMk cId="0" sldId="298"/>
            <ac:spMk id="8" creationId="{00000000-0000-0000-0000-000000000000}"/>
          </ac:spMkLst>
        </pc:spChg>
        <pc:spChg chg="del mod">
          <ac:chgData name="Siobhan Oswald" userId="S::siobhan.oswald@legacyplus.org::ed0b662c-abea-4da5-9c03-dfa016d42242" providerId="AD" clId="Web-{FAB556F5-CB67-D1AC-B968-1EC928E76BD4}" dt="2026-09-03T19:02:39.816" v="238"/>
          <ac:spMkLst>
            <pc:docMk/>
            <pc:sldMk cId="0" sldId="298"/>
            <ac:spMk id="9" creationId="{00000000-0000-0000-0000-000000000000}"/>
          </ac:spMkLst>
        </pc:spChg>
        <pc:spChg chg="mod">
          <ac:chgData name="Siobhan Oswald" userId="S::siobhan.oswald@legacyplus.org::ed0b662c-abea-4da5-9c03-dfa016d42242" providerId="AD" clId="Web-{FAB556F5-CB67-D1AC-B968-1EC928E76BD4}" dt="2026-09-03T19:04:01.645" v="254" actId="1076"/>
          <ac:spMkLst>
            <pc:docMk/>
            <pc:sldMk cId="0" sldId="298"/>
            <ac:spMk id="10" creationId="{00000000-0000-0000-0000-000000000000}"/>
          </ac:spMkLst>
        </pc:spChg>
        <pc:spChg chg="del mod">
          <ac:chgData name="Siobhan Oswald" userId="S::siobhan.oswald@legacyplus.org::ed0b662c-abea-4da5-9c03-dfa016d42242" providerId="AD" clId="Web-{FAB556F5-CB67-D1AC-B968-1EC928E76BD4}" dt="2026-09-03T19:02:39.816" v="237"/>
          <ac:spMkLst>
            <pc:docMk/>
            <pc:sldMk cId="0" sldId="298"/>
            <ac:spMk id="11" creationId="{00000000-0000-0000-0000-000000000000}"/>
          </ac:spMkLst>
        </pc:spChg>
        <pc:spChg chg="mod">
          <ac:chgData name="Siobhan Oswald" userId="S::siobhan.oswald@legacyplus.org::ed0b662c-abea-4da5-9c03-dfa016d42242" providerId="AD" clId="Web-{FAB556F5-CB67-D1AC-B968-1EC928E76BD4}" dt="2026-09-03T19:04:01.645" v="255" actId="1076"/>
          <ac:spMkLst>
            <pc:docMk/>
            <pc:sldMk cId="0" sldId="298"/>
            <ac:spMk id="12" creationId="{00000000-0000-0000-0000-000000000000}"/>
          </ac:spMkLst>
        </pc:spChg>
        <pc:spChg chg="del mod">
          <ac:chgData name="Siobhan Oswald" userId="S::siobhan.oswald@legacyplus.org::ed0b662c-abea-4da5-9c03-dfa016d42242" providerId="AD" clId="Web-{FAB556F5-CB67-D1AC-B968-1EC928E76BD4}" dt="2026-09-03T19:02:39.816" v="236"/>
          <ac:spMkLst>
            <pc:docMk/>
            <pc:sldMk cId="0" sldId="298"/>
            <ac:spMk id="13" creationId="{00000000-0000-0000-0000-000000000000}"/>
          </ac:spMkLst>
        </pc:spChg>
        <pc:spChg chg="mod">
          <ac:chgData name="Siobhan Oswald" userId="S::siobhan.oswald@legacyplus.org::ed0b662c-abea-4da5-9c03-dfa016d42242" providerId="AD" clId="Web-{FAB556F5-CB67-D1AC-B968-1EC928E76BD4}" dt="2026-09-03T19:04:01.661" v="256" actId="1076"/>
          <ac:spMkLst>
            <pc:docMk/>
            <pc:sldMk cId="0" sldId="298"/>
            <ac:spMk id="14" creationId="{00000000-0000-0000-0000-000000000000}"/>
          </ac:spMkLst>
        </pc:spChg>
        <pc:picChg chg="mod">
          <ac:chgData name="Siobhan Oswald" userId="S::siobhan.oswald@legacyplus.org::ed0b662c-abea-4da5-9c03-dfa016d42242" providerId="AD" clId="Web-{FAB556F5-CB67-D1AC-B968-1EC928E76BD4}" dt="2026-09-03T19:01:18.862" v="173" actId="14100"/>
          <ac:picMkLst>
            <pc:docMk/>
            <pc:sldMk cId="0" sldId="298"/>
            <ac:picMk id="15" creationId="{00000000-0000-0000-0000-000000000000}"/>
          </ac:picMkLst>
        </pc:picChg>
      </pc:sldChg>
      <pc:sldChg chg="addSp modSp">
        <pc:chgData name="Siobhan Oswald" userId="S::siobhan.oswald@legacyplus.org::ed0b662c-abea-4da5-9c03-dfa016d42242" providerId="AD" clId="Web-{FAB556F5-CB67-D1AC-B968-1EC928E76BD4}" dt="2026-09-03T19:06:34.882" v="271" actId="1076"/>
        <pc:sldMkLst>
          <pc:docMk/>
          <pc:sldMk cId="0" sldId="299"/>
        </pc:sldMkLst>
        <pc:spChg chg="mod">
          <ac:chgData name="Siobhan Oswald" userId="S::siobhan.oswald@legacyplus.org::ed0b662c-abea-4da5-9c03-dfa016d42242" providerId="AD" clId="Web-{FAB556F5-CB67-D1AC-B968-1EC928E76BD4}" dt="2026-09-03T19:04:56.287" v="263" actId="1076"/>
          <ac:spMkLst>
            <pc:docMk/>
            <pc:sldMk cId="0" sldId="299"/>
            <ac:spMk id="5" creationId="{00000000-0000-0000-0000-000000000000}"/>
          </ac:spMkLst>
        </pc:spChg>
        <pc:spChg chg="mod">
          <ac:chgData name="Siobhan Oswald" userId="S::siobhan.oswald@legacyplus.org::ed0b662c-abea-4da5-9c03-dfa016d42242" providerId="AD" clId="Web-{FAB556F5-CB67-D1AC-B968-1EC928E76BD4}" dt="2026-09-03T19:06:18.538" v="266" actId="14100"/>
          <ac:spMkLst>
            <pc:docMk/>
            <pc:sldMk cId="0" sldId="299"/>
            <ac:spMk id="6" creationId="{00000000-0000-0000-0000-000000000000}"/>
          </ac:spMkLst>
        </pc:spChg>
        <pc:spChg chg="mod">
          <ac:chgData name="Siobhan Oswald" userId="S::siobhan.oswald@legacyplus.org::ed0b662c-abea-4da5-9c03-dfa016d42242" providerId="AD" clId="Web-{FAB556F5-CB67-D1AC-B968-1EC928E76BD4}" dt="2026-09-03T19:06:29.116" v="269" actId="1076"/>
          <ac:spMkLst>
            <pc:docMk/>
            <pc:sldMk cId="0" sldId="299"/>
            <ac:spMk id="7" creationId="{00000000-0000-0000-0000-000000000000}"/>
          </ac:spMkLst>
        </pc:spChg>
        <pc:spChg chg="mod">
          <ac:chgData name="Siobhan Oswald" userId="S::siobhan.oswald@legacyplus.org::ed0b662c-abea-4da5-9c03-dfa016d42242" providerId="AD" clId="Web-{FAB556F5-CB67-D1AC-B968-1EC928E76BD4}" dt="2026-09-03T19:06:24.944" v="268" actId="14100"/>
          <ac:spMkLst>
            <pc:docMk/>
            <pc:sldMk cId="0" sldId="299"/>
            <ac:spMk id="8" creationId="{00000000-0000-0000-0000-000000000000}"/>
          </ac:spMkLst>
        </pc:spChg>
        <pc:picChg chg="mod">
          <ac:chgData name="Siobhan Oswald" userId="S::siobhan.oswald@legacyplus.org::ed0b662c-abea-4da5-9c03-dfa016d42242" providerId="AD" clId="Web-{FAB556F5-CB67-D1AC-B968-1EC928E76BD4}" dt="2026-09-03T19:04:30.693" v="257" actId="14100"/>
          <ac:picMkLst>
            <pc:docMk/>
            <pc:sldMk cId="0" sldId="299"/>
            <ac:picMk id="9" creationId="{00000000-0000-0000-0000-000000000000}"/>
          </ac:picMkLst>
        </pc:picChg>
        <pc:picChg chg="add mod">
          <ac:chgData name="Siobhan Oswald" userId="S::siobhan.oswald@legacyplus.org::ed0b662c-abea-4da5-9c03-dfa016d42242" providerId="AD" clId="Web-{FAB556F5-CB67-D1AC-B968-1EC928E76BD4}" dt="2026-09-03T19:06:34.882" v="271" actId="1076"/>
          <ac:picMkLst>
            <pc:docMk/>
            <pc:sldMk cId="0" sldId="299"/>
            <ac:picMk id="11" creationId="{8DAACC47-96DD-392C-25B5-225117EB892F}"/>
          </ac:picMkLst>
        </pc:picChg>
      </pc:sldChg>
      <pc:sldChg chg="modSp">
        <pc:chgData name="Siobhan Oswald" userId="S::siobhan.oswald@legacyplus.org::ed0b662c-abea-4da5-9c03-dfa016d42242" providerId="AD" clId="Web-{FAB556F5-CB67-D1AC-B968-1EC928E76BD4}" dt="2026-09-03T19:07:36.570" v="274" actId="14100"/>
        <pc:sldMkLst>
          <pc:docMk/>
          <pc:sldMk cId="0" sldId="300"/>
        </pc:sldMkLst>
        <pc:spChg chg="mod">
          <ac:chgData name="Siobhan Oswald" userId="S::siobhan.oswald@legacyplus.org::ed0b662c-abea-4da5-9c03-dfa016d42242" providerId="AD" clId="Web-{FAB556F5-CB67-D1AC-B968-1EC928E76BD4}" dt="2026-09-03T19:07:31.648" v="273" actId="14100"/>
          <ac:spMkLst>
            <pc:docMk/>
            <pc:sldMk cId="0" sldId="300"/>
            <ac:spMk id="5" creationId="{00000000-0000-0000-0000-000000000000}"/>
          </ac:spMkLst>
        </pc:spChg>
        <pc:picChg chg="mod">
          <ac:chgData name="Siobhan Oswald" userId="S::siobhan.oswald@legacyplus.org::ed0b662c-abea-4da5-9c03-dfa016d42242" providerId="AD" clId="Web-{FAB556F5-CB67-D1AC-B968-1EC928E76BD4}" dt="2026-09-03T19:07:36.570" v="274" actId="14100"/>
          <ac:picMkLst>
            <pc:docMk/>
            <pc:sldMk cId="0" sldId="300"/>
            <ac:picMk id="6" creationId="{00000000-0000-0000-0000-000000000000}"/>
          </ac:picMkLst>
        </pc:picChg>
      </pc:sldChg>
      <pc:sldChg chg="addSp delSp modSp">
        <pc:chgData name="Siobhan Oswald" userId="S::siobhan.oswald@legacyplus.org::ed0b662c-abea-4da5-9c03-dfa016d42242" providerId="AD" clId="Web-{FAB556F5-CB67-D1AC-B968-1EC928E76BD4}" dt="2026-09-03T20:37:55.031" v="1516"/>
        <pc:sldMkLst>
          <pc:docMk/>
          <pc:sldMk cId="0" sldId="301"/>
        </pc:sldMkLst>
        <pc:spChg chg="del mod">
          <ac:chgData name="Siobhan Oswald" userId="S::siobhan.oswald@legacyplus.org::ed0b662c-abea-4da5-9c03-dfa016d42242" providerId="AD" clId="Web-{FAB556F5-CB67-D1AC-B968-1EC928E76BD4}" dt="2026-09-03T20:37:45.702" v="1510"/>
          <ac:spMkLst>
            <pc:docMk/>
            <pc:sldMk cId="0" sldId="301"/>
            <ac:spMk id="2" creationId="{00000000-0000-0000-0000-000000000000}"/>
          </ac:spMkLst>
        </pc:spChg>
        <pc:spChg chg="mod">
          <ac:chgData name="Siobhan Oswald" userId="S::siobhan.oswald@legacyplus.org::ed0b662c-abea-4da5-9c03-dfa016d42242" providerId="AD" clId="Web-{FAB556F5-CB67-D1AC-B968-1EC928E76BD4}" dt="2026-09-03T20:37:54.984" v="1511"/>
          <ac:spMkLst>
            <pc:docMk/>
            <pc:sldMk cId="0" sldId="301"/>
            <ac:spMk id="6" creationId="{00000000-0000-0000-0000-000000000000}"/>
          </ac:spMkLst>
        </pc:spChg>
        <pc:spChg chg="mod">
          <ac:chgData name="Siobhan Oswald" userId="S::siobhan.oswald@legacyplus.org::ed0b662c-abea-4da5-9c03-dfa016d42242" providerId="AD" clId="Web-{FAB556F5-CB67-D1AC-B968-1EC928E76BD4}" dt="2026-09-03T20:37:54.984" v="1512"/>
          <ac:spMkLst>
            <pc:docMk/>
            <pc:sldMk cId="0" sldId="301"/>
            <ac:spMk id="7" creationId="{00000000-0000-0000-0000-000000000000}"/>
          </ac:spMkLst>
        </pc:spChg>
        <pc:spChg chg="mod">
          <ac:chgData name="Siobhan Oswald" userId="S::siobhan.oswald@legacyplus.org::ed0b662c-abea-4da5-9c03-dfa016d42242" providerId="AD" clId="Web-{FAB556F5-CB67-D1AC-B968-1EC928E76BD4}" dt="2026-09-03T20:37:54.984" v="1513"/>
          <ac:spMkLst>
            <pc:docMk/>
            <pc:sldMk cId="0" sldId="301"/>
            <ac:spMk id="8" creationId="{00000000-0000-0000-0000-000000000000}"/>
          </ac:spMkLst>
        </pc:spChg>
        <pc:spChg chg="mod">
          <ac:chgData name="Siobhan Oswald" userId="S::siobhan.oswald@legacyplus.org::ed0b662c-abea-4da5-9c03-dfa016d42242" providerId="AD" clId="Web-{FAB556F5-CB67-D1AC-B968-1EC928E76BD4}" dt="2026-09-03T20:37:54.984" v="1514"/>
          <ac:spMkLst>
            <pc:docMk/>
            <pc:sldMk cId="0" sldId="301"/>
            <ac:spMk id="10" creationId="{00000000-0000-0000-0000-000000000000}"/>
          </ac:spMkLst>
        </pc:spChg>
        <pc:spChg chg="mod">
          <ac:chgData name="Siobhan Oswald" userId="S::siobhan.oswald@legacyplus.org::ed0b662c-abea-4da5-9c03-dfa016d42242" providerId="AD" clId="Web-{FAB556F5-CB67-D1AC-B968-1EC928E76BD4}" dt="2026-09-03T20:37:54.984" v="1515"/>
          <ac:spMkLst>
            <pc:docMk/>
            <pc:sldMk cId="0" sldId="301"/>
            <ac:spMk id="11" creationId="{00000000-0000-0000-0000-000000000000}"/>
          </ac:spMkLst>
        </pc:spChg>
        <pc:spChg chg="mod">
          <ac:chgData name="Siobhan Oswald" userId="S::siobhan.oswald@legacyplus.org::ed0b662c-abea-4da5-9c03-dfa016d42242" providerId="AD" clId="Web-{FAB556F5-CB67-D1AC-B968-1EC928E76BD4}" dt="2026-09-03T20:37:55.031" v="1516"/>
          <ac:spMkLst>
            <pc:docMk/>
            <pc:sldMk cId="0" sldId="301"/>
            <ac:spMk id="12" creationId="{00000000-0000-0000-0000-000000000000}"/>
          </ac:spMkLst>
        </pc:spChg>
        <pc:grpChg chg="add">
          <ac:chgData name="Siobhan Oswald" userId="S::siobhan.oswald@legacyplus.org::ed0b662c-abea-4da5-9c03-dfa016d42242" providerId="AD" clId="Web-{FAB556F5-CB67-D1AC-B968-1EC928E76BD4}" dt="2026-09-03T20:37:40.921" v="1508"/>
          <ac:grpSpMkLst>
            <pc:docMk/>
            <pc:sldMk cId="0" sldId="301"/>
            <ac:grpSpMk id="17" creationId="{5D84110D-9390-8A70-8C77-C02B6D076C90}"/>
          </ac:grpSpMkLst>
        </pc:grpChg>
        <pc:picChg chg="del">
          <ac:chgData name="Siobhan Oswald" userId="S::siobhan.oswald@legacyplus.org::ed0b662c-abea-4da5-9c03-dfa016d42242" providerId="AD" clId="Web-{FAB556F5-CB67-D1AC-B968-1EC928E76BD4}" dt="2026-09-03T19:07:57.414" v="275"/>
          <ac:picMkLst>
            <pc:docMk/>
            <pc:sldMk cId="0" sldId="301"/>
            <ac:picMk id="13" creationId="{00000000-0000-0000-0000-000000000000}"/>
          </ac:picMkLst>
        </pc:picChg>
      </pc:sldChg>
      <pc:sldChg chg="modSp">
        <pc:chgData name="Siobhan Oswald" userId="S::siobhan.oswald@legacyplus.org::ed0b662c-abea-4da5-9c03-dfa016d42242" providerId="AD" clId="Web-{FAB556F5-CB67-D1AC-B968-1EC928E76BD4}" dt="2026-09-03T19:09:05.915" v="296" actId="14100"/>
        <pc:sldMkLst>
          <pc:docMk/>
          <pc:sldMk cId="0" sldId="302"/>
        </pc:sldMkLst>
        <pc:picChg chg="mod">
          <ac:chgData name="Siobhan Oswald" userId="S::siobhan.oswald@legacyplus.org::ed0b662c-abea-4da5-9c03-dfa016d42242" providerId="AD" clId="Web-{FAB556F5-CB67-D1AC-B968-1EC928E76BD4}" dt="2026-09-03T19:09:05.915" v="296" actId="14100"/>
          <ac:picMkLst>
            <pc:docMk/>
            <pc:sldMk cId="0" sldId="302"/>
            <ac:picMk id="6" creationId="{00000000-0000-0000-0000-000000000000}"/>
          </ac:picMkLst>
        </pc:picChg>
      </pc:sldChg>
      <pc:sldChg chg="addSp delSp modSp mod setBg">
        <pc:chgData name="Siobhan Oswald" userId="S::siobhan.oswald@legacyplus.org::ed0b662c-abea-4da5-9c03-dfa016d42242" providerId="AD" clId="Web-{FAB556F5-CB67-D1AC-B968-1EC928E76BD4}" dt="2026-09-03T19:10:39.166" v="311" actId="20577"/>
        <pc:sldMkLst>
          <pc:docMk/>
          <pc:sldMk cId="0" sldId="303"/>
        </pc:sldMkLst>
        <pc:spChg chg="del">
          <ac:chgData name="Siobhan Oswald" userId="S::siobhan.oswald@legacyplus.org::ed0b662c-abea-4da5-9c03-dfa016d42242" providerId="AD" clId="Web-{FAB556F5-CB67-D1AC-B968-1EC928E76BD4}" dt="2026-09-03T19:09:29.056" v="298"/>
          <ac:spMkLst>
            <pc:docMk/>
            <pc:sldMk cId="0" sldId="303"/>
            <ac:spMk id="2" creationId="{00000000-0000-0000-0000-000000000000}"/>
          </ac:spMkLst>
        </pc:spChg>
        <pc:spChg chg="mod">
          <ac:chgData name="Siobhan Oswald" userId="S::siobhan.oswald@legacyplus.org::ed0b662c-abea-4da5-9c03-dfa016d42242" providerId="AD" clId="Web-{FAB556F5-CB67-D1AC-B968-1EC928E76BD4}" dt="2026-09-03T19:10:39.166" v="311" actId="20577"/>
          <ac:spMkLst>
            <pc:docMk/>
            <pc:sldMk cId="0" sldId="303"/>
            <ac:spMk id="5" creationId="{00000000-0000-0000-0000-000000000000}"/>
          </ac:spMkLst>
        </pc:spChg>
        <pc:spChg chg="del">
          <ac:chgData name="Siobhan Oswald" userId="S::siobhan.oswald@legacyplus.org::ed0b662c-abea-4da5-9c03-dfa016d42242" providerId="AD" clId="Web-{FAB556F5-CB67-D1AC-B968-1EC928E76BD4}" dt="2026-09-03T19:09:40.322" v="300"/>
          <ac:spMkLst>
            <pc:docMk/>
            <pc:sldMk cId="0" sldId="303"/>
            <ac:spMk id="6" creationId="{00000000-0000-0000-0000-000000000000}"/>
          </ac:spMkLst>
        </pc:spChg>
        <pc:spChg chg="del">
          <ac:chgData name="Siobhan Oswald" userId="S::siobhan.oswald@legacyplus.org::ed0b662c-abea-4da5-9c03-dfa016d42242" providerId="AD" clId="Web-{FAB556F5-CB67-D1AC-B968-1EC928E76BD4}" dt="2026-09-03T19:10:09.447" v="304"/>
          <ac:spMkLst>
            <pc:docMk/>
            <pc:sldMk cId="0" sldId="303"/>
            <ac:spMk id="7" creationId="{00000000-0000-0000-0000-000000000000}"/>
          </ac:spMkLst>
        </pc:spChg>
        <pc:picChg chg="del">
          <ac:chgData name="Siobhan Oswald" userId="S::siobhan.oswald@legacyplus.org::ed0b662c-abea-4da5-9c03-dfa016d42242" providerId="AD" clId="Web-{FAB556F5-CB67-D1AC-B968-1EC928E76BD4}" dt="2026-09-03T19:09:42.666" v="301"/>
          <ac:picMkLst>
            <pc:docMk/>
            <pc:sldMk cId="0" sldId="303"/>
            <ac:picMk id="8" creationId="{00000000-0000-0000-0000-000000000000}"/>
          </ac:picMkLst>
        </pc:picChg>
        <pc:picChg chg="add mod">
          <ac:chgData name="Siobhan Oswald" userId="S::siobhan.oswald@legacyplus.org::ed0b662c-abea-4da5-9c03-dfa016d42242" providerId="AD" clId="Web-{FAB556F5-CB67-D1AC-B968-1EC928E76BD4}" dt="2026-09-03T19:10:11.775" v="305" actId="1076"/>
          <ac:picMkLst>
            <pc:docMk/>
            <pc:sldMk cId="0" sldId="303"/>
            <ac:picMk id="10" creationId="{587004ED-6439-1110-44F7-8F74D1B762EB}"/>
          </ac:picMkLst>
        </pc:picChg>
        <pc:picChg chg="add mod">
          <ac:chgData name="Siobhan Oswald" userId="S::siobhan.oswald@legacyplus.org::ed0b662c-abea-4da5-9c03-dfa016d42242" providerId="AD" clId="Web-{FAB556F5-CB67-D1AC-B968-1EC928E76BD4}" dt="2026-09-03T19:10:25.807" v="308" actId="1076"/>
          <ac:picMkLst>
            <pc:docMk/>
            <pc:sldMk cId="0" sldId="303"/>
            <ac:picMk id="11" creationId="{CDF670E6-4801-AAA1-B64B-43C2390D5B19}"/>
          </ac:picMkLst>
        </pc:picChg>
      </pc:sldChg>
      <pc:sldChg chg="delSp modSp">
        <pc:chgData name="Siobhan Oswald" userId="S::siobhan.oswald@legacyplus.org::ed0b662c-abea-4da5-9c03-dfa016d42242" providerId="AD" clId="Web-{FAB556F5-CB67-D1AC-B968-1EC928E76BD4}" dt="2026-09-03T19:13:21.824" v="354" actId="1076"/>
        <pc:sldMkLst>
          <pc:docMk/>
          <pc:sldMk cId="0" sldId="304"/>
        </pc:sldMkLst>
        <pc:spChg chg="del mod">
          <ac:chgData name="Siobhan Oswald" userId="S::siobhan.oswald@legacyplus.org::ed0b662c-abea-4da5-9c03-dfa016d42242" providerId="AD" clId="Web-{FAB556F5-CB67-D1AC-B968-1EC928E76BD4}" dt="2026-09-03T19:11:56.011" v="321"/>
          <ac:spMkLst>
            <pc:docMk/>
            <pc:sldMk cId="0" sldId="304"/>
            <ac:spMk id="2" creationId="{00000000-0000-0000-0000-000000000000}"/>
          </ac:spMkLst>
        </pc:spChg>
        <pc:spChg chg="del">
          <ac:chgData name="Siobhan Oswald" userId="S::siobhan.oswald@legacyplus.org::ed0b662c-abea-4da5-9c03-dfa016d42242" providerId="AD" clId="Web-{FAB556F5-CB67-D1AC-B968-1EC928E76BD4}" dt="2026-09-03T19:11:59.105" v="323"/>
          <ac:spMkLst>
            <pc:docMk/>
            <pc:sldMk cId="0" sldId="304"/>
            <ac:spMk id="4" creationId="{00000000-0000-0000-0000-000000000000}"/>
          </ac:spMkLst>
        </pc:spChg>
        <pc:spChg chg="del">
          <ac:chgData name="Siobhan Oswald" userId="S::siobhan.oswald@legacyplus.org::ed0b662c-abea-4da5-9c03-dfa016d42242" providerId="AD" clId="Web-{FAB556F5-CB67-D1AC-B968-1EC928E76BD4}" dt="2026-09-03T19:11:57.964" v="322"/>
          <ac:spMkLst>
            <pc:docMk/>
            <pc:sldMk cId="0" sldId="304"/>
            <ac:spMk id="5" creationId="{00000000-0000-0000-0000-000000000000}"/>
          </ac:spMkLst>
        </pc:spChg>
        <pc:spChg chg="mod">
          <ac:chgData name="Siobhan Oswald" userId="S::siobhan.oswald@legacyplus.org::ed0b662c-abea-4da5-9c03-dfa016d42242" providerId="AD" clId="Web-{FAB556F5-CB67-D1AC-B968-1EC928E76BD4}" dt="2026-09-03T19:13:21.762" v="348" actId="1076"/>
          <ac:spMkLst>
            <pc:docMk/>
            <pc:sldMk cId="0" sldId="304"/>
            <ac:spMk id="6" creationId="{00000000-0000-0000-0000-000000000000}"/>
          </ac:spMkLst>
        </pc:spChg>
        <pc:spChg chg="mod">
          <ac:chgData name="Siobhan Oswald" userId="S::siobhan.oswald@legacyplus.org::ed0b662c-abea-4da5-9c03-dfa016d42242" providerId="AD" clId="Web-{FAB556F5-CB67-D1AC-B968-1EC928E76BD4}" dt="2026-09-03T19:13:21.762" v="349" actId="1076"/>
          <ac:spMkLst>
            <pc:docMk/>
            <pc:sldMk cId="0" sldId="304"/>
            <ac:spMk id="7" creationId="{00000000-0000-0000-0000-000000000000}"/>
          </ac:spMkLst>
        </pc:spChg>
        <pc:spChg chg="mod">
          <ac:chgData name="Siobhan Oswald" userId="S::siobhan.oswald@legacyplus.org::ed0b662c-abea-4da5-9c03-dfa016d42242" providerId="AD" clId="Web-{FAB556F5-CB67-D1AC-B968-1EC928E76BD4}" dt="2026-09-03T19:13:21.778" v="350" actId="1076"/>
          <ac:spMkLst>
            <pc:docMk/>
            <pc:sldMk cId="0" sldId="304"/>
            <ac:spMk id="8" creationId="{00000000-0000-0000-0000-000000000000}"/>
          </ac:spMkLst>
        </pc:spChg>
        <pc:spChg chg="mod">
          <ac:chgData name="Siobhan Oswald" userId="S::siobhan.oswald@legacyplus.org::ed0b662c-abea-4da5-9c03-dfa016d42242" providerId="AD" clId="Web-{FAB556F5-CB67-D1AC-B968-1EC928E76BD4}" dt="2026-09-03T19:13:21.793" v="351" actId="1076"/>
          <ac:spMkLst>
            <pc:docMk/>
            <pc:sldMk cId="0" sldId="304"/>
            <ac:spMk id="9" creationId="{00000000-0000-0000-0000-000000000000}"/>
          </ac:spMkLst>
        </pc:spChg>
        <pc:spChg chg="mod">
          <ac:chgData name="Siobhan Oswald" userId="S::siobhan.oswald@legacyplus.org::ed0b662c-abea-4da5-9c03-dfa016d42242" providerId="AD" clId="Web-{FAB556F5-CB67-D1AC-B968-1EC928E76BD4}" dt="2026-09-03T19:13:21.793" v="352" actId="1076"/>
          <ac:spMkLst>
            <pc:docMk/>
            <pc:sldMk cId="0" sldId="304"/>
            <ac:spMk id="10" creationId="{00000000-0000-0000-0000-000000000000}"/>
          </ac:spMkLst>
        </pc:spChg>
        <pc:spChg chg="mod">
          <ac:chgData name="Siobhan Oswald" userId="S::siobhan.oswald@legacyplus.org::ed0b662c-abea-4da5-9c03-dfa016d42242" providerId="AD" clId="Web-{FAB556F5-CB67-D1AC-B968-1EC928E76BD4}" dt="2026-09-03T19:13:21.809" v="353" actId="1076"/>
          <ac:spMkLst>
            <pc:docMk/>
            <pc:sldMk cId="0" sldId="304"/>
            <ac:spMk id="11" creationId="{00000000-0000-0000-0000-000000000000}"/>
          </ac:spMkLst>
        </pc:spChg>
        <pc:spChg chg="mod">
          <ac:chgData name="Siobhan Oswald" userId="S::siobhan.oswald@legacyplus.org::ed0b662c-abea-4da5-9c03-dfa016d42242" providerId="AD" clId="Web-{FAB556F5-CB67-D1AC-B968-1EC928E76BD4}" dt="2026-09-03T19:13:21.824" v="354" actId="1076"/>
          <ac:spMkLst>
            <pc:docMk/>
            <pc:sldMk cId="0" sldId="304"/>
            <ac:spMk id="12" creationId="{00000000-0000-0000-0000-000000000000}"/>
          </ac:spMkLst>
        </pc:spChg>
        <pc:picChg chg="mod">
          <ac:chgData name="Siobhan Oswald" userId="S::siobhan.oswald@legacyplus.org::ed0b662c-abea-4da5-9c03-dfa016d42242" providerId="AD" clId="Web-{FAB556F5-CB67-D1AC-B968-1EC928E76BD4}" dt="2026-09-03T19:13:15.793" v="347" actId="14100"/>
          <ac:picMkLst>
            <pc:docMk/>
            <pc:sldMk cId="0" sldId="304"/>
            <ac:picMk id="13" creationId="{00000000-0000-0000-0000-000000000000}"/>
          </ac:picMkLst>
        </pc:picChg>
      </pc:sldChg>
      <pc:sldChg chg="modSp">
        <pc:chgData name="Siobhan Oswald" userId="S::siobhan.oswald@legacyplus.org::ed0b662c-abea-4da5-9c03-dfa016d42242" providerId="AD" clId="Web-{FAB556F5-CB67-D1AC-B968-1EC928E76BD4}" dt="2026-09-03T19:14:36.685" v="378" actId="14100"/>
        <pc:sldMkLst>
          <pc:docMk/>
          <pc:sldMk cId="0" sldId="305"/>
        </pc:sldMkLst>
        <pc:spChg chg="mod">
          <ac:chgData name="Siobhan Oswald" userId="S::siobhan.oswald@legacyplus.org::ed0b662c-abea-4da5-9c03-dfa016d42242" providerId="AD" clId="Web-{FAB556F5-CB67-D1AC-B968-1EC928E76BD4}" dt="2026-09-03T19:13:37.622" v="355" actId="14100"/>
          <ac:spMkLst>
            <pc:docMk/>
            <pc:sldMk cId="0" sldId="305"/>
            <ac:spMk id="2" creationId="{00000000-0000-0000-0000-000000000000}"/>
          </ac:spMkLst>
        </pc:spChg>
        <pc:spChg chg="mod">
          <ac:chgData name="Siobhan Oswald" userId="S::siobhan.oswald@legacyplus.org::ed0b662c-abea-4da5-9c03-dfa016d42242" providerId="AD" clId="Web-{FAB556F5-CB67-D1AC-B968-1EC928E76BD4}" dt="2026-09-03T19:14:30.622" v="377" actId="14100"/>
          <ac:spMkLst>
            <pc:docMk/>
            <pc:sldMk cId="0" sldId="305"/>
            <ac:spMk id="4" creationId="{00000000-0000-0000-0000-000000000000}"/>
          </ac:spMkLst>
        </pc:spChg>
        <pc:spChg chg="mod">
          <ac:chgData name="Siobhan Oswald" userId="S::siobhan.oswald@legacyplus.org::ed0b662c-abea-4da5-9c03-dfa016d42242" providerId="AD" clId="Web-{FAB556F5-CB67-D1AC-B968-1EC928E76BD4}" dt="2026-09-03T19:14:21.169" v="375" actId="14100"/>
          <ac:spMkLst>
            <pc:docMk/>
            <pc:sldMk cId="0" sldId="305"/>
            <ac:spMk id="5" creationId="{00000000-0000-0000-0000-000000000000}"/>
          </ac:spMkLst>
        </pc:spChg>
        <pc:spChg chg="mod">
          <ac:chgData name="Siobhan Oswald" userId="S::siobhan.oswald@legacyplus.org::ed0b662c-abea-4da5-9c03-dfa016d42242" providerId="AD" clId="Web-{FAB556F5-CB67-D1AC-B968-1EC928E76BD4}" dt="2026-09-03T19:14:12.231" v="371" actId="1076"/>
          <ac:spMkLst>
            <pc:docMk/>
            <pc:sldMk cId="0" sldId="305"/>
            <ac:spMk id="6" creationId="{00000000-0000-0000-0000-000000000000}"/>
          </ac:spMkLst>
        </pc:spChg>
        <pc:spChg chg="mod">
          <ac:chgData name="Siobhan Oswald" userId="S::siobhan.oswald@legacyplus.org::ed0b662c-abea-4da5-9c03-dfa016d42242" providerId="AD" clId="Web-{FAB556F5-CB67-D1AC-B968-1EC928E76BD4}" dt="2026-09-03T19:14:01.012" v="369" actId="20577"/>
          <ac:spMkLst>
            <pc:docMk/>
            <pc:sldMk cId="0" sldId="305"/>
            <ac:spMk id="7" creationId="{00000000-0000-0000-0000-000000000000}"/>
          </ac:spMkLst>
        </pc:spChg>
        <pc:spChg chg="mod">
          <ac:chgData name="Siobhan Oswald" userId="S::siobhan.oswald@legacyplus.org::ed0b662c-abea-4da5-9c03-dfa016d42242" providerId="AD" clId="Web-{FAB556F5-CB67-D1AC-B968-1EC928E76BD4}" dt="2026-09-03T19:14:06.606" v="370" actId="1076"/>
          <ac:spMkLst>
            <pc:docMk/>
            <pc:sldMk cId="0" sldId="305"/>
            <ac:spMk id="8" creationId="{00000000-0000-0000-0000-000000000000}"/>
          </ac:spMkLst>
        </pc:spChg>
        <pc:picChg chg="mod">
          <ac:chgData name="Siobhan Oswald" userId="S::siobhan.oswald@legacyplus.org::ed0b662c-abea-4da5-9c03-dfa016d42242" providerId="AD" clId="Web-{FAB556F5-CB67-D1AC-B968-1EC928E76BD4}" dt="2026-09-03T19:14:36.685" v="378" actId="14100"/>
          <ac:picMkLst>
            <pc:docMk/>
            <pc:sldMk cId="0" sldId="305"/>
            <ac:picMk id="9" creationId="{00000000-0000-0000-0000-000000000000}"/>
          </ac:picMkLst>
        </pc:picChg>
      </pc:sldChg>
      <pc:sldChg chg="delSp modSp">
        <pc:chgData name="Siobhan Oswald" userId="S::siobhan.oswald@legacyplus.org::ed0b662c-abea-4da5-9c03-dfa016d42242" providerId="AD" clId="Web-{FAB556F5-CB67-D1AC-B968-1EC928E76BD4}" dt="2026-09-03T19:16:37.811" v="409" actId="20577"/>
        <pc:sldMkLst>
          <pc:docMk/>
          <pc:sldMk cId="0" sldId="306"/>
        </pc:sldMkLst>
        <pc:spChg chg="mod">
          <ac:chgData name="Siobhan Oswald" userId="S::siobhan.oswald@legacyplus.org::ed0b662c-abea-4da5-9c03-dfa016d42242" providerId="AD" clId="Web-{FAB556F5-CB67-D1AC-B968-1EC928E76BD4}" dt="2026-09-03T19:14:52.154" v="379"/>
          <ac:spMkLst>
            <pc:docMk/>
            <pc:sldMk cId="0" sldId="306"/>
            <ac:spMk id="2" creationId="{00000000-0000-0000-0000-000000000000}"/>
          </ac:spMkLst>
        </pc:spChg>
        <pc:spChg chg="mod">
          <ac:chgData name="Siobhan Oswald" userId="S::siobhan.oswald@legacyplus.org::ed0b662c-abea-4da5-9c03-dfa016d42242" providerId="AD" clId="Web-{FAB556F5-CB67-D1AC-B968-1EC928E76BD4}" dt="2026-09-03T19:15:56.576" v="396" actId="14100"/>
          <ac:spMkLst>
            <pc:docMk/>
            <pc:sldMk cId="0" sldId="306"/>
            <ac:spMk id="5" creationId="{00000000-0000-0000-0000-000000000000}"/>
          </ac:spMkLst>
        </pc:spChg>
        <pc:spChg chg="mod">
          <ac:chgData name="Siobhan Oswald" userId="S::siobhan.oswald@legacyplus.org::ed0b662c-abea-4da5-9c03-dfa016d42242" providerId="AD" clId="Web-{FAB556F5-CB67-D1AC-B968-1EC928E76BD4}" dt="2026-09-03T19:15:51.561" v="395" actId="1076"/>
          <ac:spMkLst>
            <pc:docMk/>
            <pc:sldMk cId="0" sldId="306"/>
            <ac:spMk id="6" creationId="{00000000-0000-0000-0000-000000000000}"/>
          </ac:spMkLst>
        </pc:spChg>
        <pc:spChg chg="mod">
          <ac:chgData name="Siobhan Oswald" userId="S::siobhan.oswald@legacyplus.org::ed0b662c-abea-4da5-9c03-dfa016d42242" providerId="AD" clId="Web-{FAB556F5-CB67-D1AC-B968-1EC928E76BD4}" dt="2026-09-03T19:16:32.530" v="408" actId="20577"/>
          <ac:spMkLst>
            <pc:docMk/>
            <pc:sldMk cId="0" sldId="306"/>
            <ac:spMk id="7" creationId="{00000000-0000-0000-0000-000000000000}"/>
          </ac:spMkLst>
        </pc:spChg>
        <pc:spChg chg="del mod">
          <ac:chgData name="Siobhan Oswald" userId="S::siobhan.oswald@legacyplus.org::ed0b662c-abea-4da5-9c03-dfa016d42242" providerId="AD" clId="Web-{FAB556F5-CB67-D1AC-B968-1EC928E76BD4}" dt="2026-09-03T19:15:21.342" v="388"/>
          <ac:spMkLst>
            <pc:docMk/>
            <pc:sldMk cId="0" sldId="306"/>
            <ac:spMk id="8" creationId="{00000000-0000-0000-0000-000000000000}"/>
          </ac:spMkLst>
        </pc:spChg>
        <pc:spChg chg="mod">
          <ac:chgData name="Siobhan Oswald" userId="S::siobhan.oswald@legacyplus.org::ed0b662c-abea-4da5-9c03-dfa016d42242" providerId="AD" clId="Web-{FAB556F5-CB67-D1AC-B968-1EC928E76BD4}" dt="2026-09-03T19:16:37.811" v="409" actId="20577"/>
          <ac:spMkLst>
            <pc:docMk/>
            <pc:sldMk cId="0" sldId="306"/>
            <ac:spMk id="9" creationId="{00000000-0000-0000-0000-000000000000}"/>
          </ac:spMkLst>
        </pc:spChg>
        <pc:picChg chg="mod">
          <ac:chgData name="Siobhan Oswald" userId="S::siobhan.oswald@legacyplus.org::ed0b662c-abea-4da5-9c03-dfa016d42242" providerId="AD" clId="Web-{FAB556F5-CB67-D1AC-B968-1EC928E76BD4}" dt="2026-09-03T19:16:09.608" v="400" actId="14100"/>
          <ac:picMkLst>
            <pc:docMk/>
            <pc:sldMk cId="0" sldId="306"/>
            <ac:picMk id="10" creationId="{00000000-0000-0000-0000-000000000000}"/>
          </ac:picMkLst>
        </pc:picChg>
      </pc:sldChg>
      <pc:sldChg chg="addSp delSp modSp">
        <pc:chgData name="Siobhan Oswald" userId="S::siobhan.oswald@legacyplus.org::ed0b662c-abea-4da5-9c03-dfa016d42242" providerId="AD" clId="Web-{FAB556F5-CB67-D1AC-B968-1EC928E76BD4}" dt="2026-09-03T19:18:22.422" v="448" actId="1076"/>
        <pc:sldMkLst>
          <pc:docMk/>
          <pc:sldMk cId="0" sldId="307"/>
        </pc:sldMkLst>
        <pc:spChg chg="del mod">
          <ac:chgData name="Siobhan Oswald" userId="S::siobhan.oswald@legacyplus.org::ed0b662c-abea-4da5-9c03-dfa016d42242" providerId="AD" clId="Web-{FAB556F5-CB67-D1AC-B968-1EC928E76BD4}" dt="2026-09-03T19:18:17.234" v="447"/>
          <ac:spMkLst>
            <pc:docMk/>
            <pc:sldMk cId="0" sldId="307"/>
            <ac:spMk id="2" creationId="{00000000-0000-0000-0000-000000000000}"/>
          </ac:spMkLst>
        </pc:spChg>
        <pc:spChg chg="mod">
          <ac:chgData name="Siobhan Oswald" userId="S::siobhan.oswald@legacyplus.org::ed0b662c-abea-4da5-9c03-dfa016d42242" providerId="AD" clId="Web-{FAB556F5-CB67-D1AC-B968-1EC928E76BD4}" dt="2026-09-03T19:18:14.656" v="441" actId="1076"/>
          <ac:spMkLst>
            <pc:docMk/>
            <pc:sldMk cId="0" sldId="307"/>
            <ac:spMk id="4" creationId="{00000000-0000-0000-0000-000000000000}"/>
          </ac:spMkLst>
        </pc:spChg>
        <pc:spChg chg="mod">
          <ac:chgData name="Siobhan Oswald" userId="S::siobhan.oswald@legacyplus.org::ed0b662c-abea-4da5-9c03-dfa016d42242" providerId="AD" clId="Web-{FAB556F5-CB67-D1AC-B968-1EC928E76BD4}" dt="2026-09-03T19:18:14.656" v="442" actId="1076"/>
          <ac:spMkLst>
            <pc:docMk/>
            <pc:sldMk cId="0" sldId="307"/>
            <ac:spMk id="5" creationId="{00000000-0000-0000-0000-000000000000}"/>
          </ac:spMkLst>
        </pc:spChg>
        <pc:spChg chg="mod">
          <ac:chgData name="Siobhan Oswald" userId="S::siobhan.oswald@legacyplus.org::ed0b662c-abea-4da5-9c03-dfa016d42242" providerId="AD" clId="Web-{FAB556F5-CB67-D1AC-B968-1EC928E76BD4}" dt="2026-09-03T19:18:14.672" v="443" actId="1076"/>
          <ac:spMkLst>
            <pc:docMk/>
            <pc:sldMk cId="0" sldId="307"/>
            <ac:spMk id="6" creationId="{00000000-0000-0000-0000-000000000000}"/>
          </ac:spMkLst>
        </pc:spChg>
        <pc:spChg chg="mod">
          <ac:chgData name="Siobhan Oswald" userId="S::siobhan.oswald@legacyplus.org::ed0b662c-abea-4da5-9c03-dfa016d42242" providerId="AD" clId="Web-{FAB556F5-CB67-D1AC-B968-1EC928E76BD4}" dt="2026-09-03T19:18:14.688" v="444" actId="1076"/>
          <ac:spMkLst>
            <pc:docMk/>
            <pc:sldMk cId="0" sldId="307"/>
            <ac:spMk id="7" creationId="{00000000-0000-0000-0000-000000000000}"/>
          </ac:spMkLst>
        </pc:spChg>
        <pc:spChg chg="mod">
          <ac:chgData name="Siobhan Oswald" userId="S::siobhan.oswald@legacyplus.org::ed0b662c-abea-4da5-9c03-dfa016d42242" providerId="AD" clId="Web-{FAB556F5-CB67-D1AC-B968-1EC928E76BD4}" dt="2026-09-03T19:18:14.688" v="445" actId="1076"/>
          <ac:spMkLst>
            <pc:docMk/>
            <pc:sldMk cId="0" sldId="307"/>
            <ac:spMk id="8" creationId="{00000000-0000-0000-0000-000000000000}"/>
          </ac:spMkLst>
        </pc:spChg>
        <pc:spChg chg="mod">
          <ac:chgData name="Siobhan Oswald" userId="S::siobhan.oswald@legacyplus.org::ed0b662c-abea-4da5-9c03-dfa016d42242" providerId="AD" clId="Web-{FAB556F5-CB67-D1AC-B968-1EC928E76BD4}" dt="2026-09-03T19:18:22.422" v="448" actId="1076"/>
          <ac:spMkLst>
            <pc:docMk/>
            <pc:sldMk cId="0" sldId="307"/>
            <ac:spMk id="9" creationId="{00000000-0000-0000-0000-000000000000}"/>
          </ac:spMkLst>
        </pc:spChg>
        <pc:spChg chg="add mod">
          <ac:chgData name="Siobhan Oswald" userId="S::siobhan.oswald@legacyplus.org::ed0b662c-abea-4da5-9c03-dfa016d42242" providerId="AD" clId="Web-{FAB556F5-CB67-D1AC-B968-1EC928E76BD4}" dt="2026-09-03T19:18:14.703" v="446" actId="1076"/>
          <ac:spMkLst>
            <pc:docMk/>
            <pc:sldMk cId="0" sldId="307"/>
            <ac:spMk id="12" creationId="{CFA05D5A-E085-CCE1-08BF-A37A100E58E8}"/>
          </ac:spMkLst>
        </pc:spChg>
        <pc:picChg chg="mod">
          <ac:chgData name="Siobhan Oswald" userId="S::siobhan.oswald@legacyplus.org::ed0b662c-abea-4da5-9c03-dfa016d42242" providerId="AD" clId="Web-{FAB556F5-CB67-D1AC-B968-1EC928E76BD4}" dt="2026-09-03T19:16:56.671" v="416" actId="14100"/>
          <ac:picMkLst>
            <pc:docMk/>
            <pc:sldMk cId="0" sldId="307"/>
            <ac:picMk id="10" creationId="{00000000-0000-0000-0000-000000000000}"/>
          </ac:picMkLst>
        </pc:picChg>
      </pc:sldChg>
      <pc:sldChg chg="addSp delSp modSp">
        <pc:chgData name="Siobhan Oswald" userId="S::siobhan.oswald@legacyplus.org::ed0b662c-abea-4da5-9c03-dfa016d42242" providerId="AD" clId="Web-{FAB556F5-CB67-D1AC-B968-1EC928E76BD4}" dt="2026-09-03T19:19:35.079" v="456"/>
        <pc:sldMkLst>
          <pc:docMk/>
          <pc:sldMk cId="0" sldId="308"/>
        </pc:sldMkLst>
        <pc:spChg chg="mod">
          <ac:chgData name="Siobhan Oswald" userId="S::siobhan.oswald@legacyplus.org::ed0b662c-abea-4da5-9c03-dfa016d42242" providerId="AD" clId="Web-{FAB556F5-CB67-D1AC-B968-1EC928E76BD4}" dt="2026-09-03T19:18:29.032" v="449"/>
          <ac:spMkLst>
            <pc:docMk/>
            <pc:sldMk cId="0" sldId="308"/>
            <ac:spMk id="2" creationId="{00000000-0000-0000-0000-000000000000}"/>
          </ac:spMkLst>
        </pc:spChg>
        <pc:spChg chg="mod">
          <ac:chgData name="Siobhan Oswald" userId="S::siobhan.oswald@legacyplus.org::ed0b662c-abea-4da5-9c03-dfa016d42242" providerId="AD" clId="Web-{FAB556F5-CB67-D1AC-B968-1EC928E76BD4}" dt="2026-09-03T19:19:31.110" v="454" actId="14100"/>
          <ac:spMkLst>
            <pc:docMk/>
            <pc:sldMk cId="0" sldId="308"/>
            <ac:spMk id="4" creationId="{00000000-0000-0000-0000-000000000000}"/>
          </ac:spMkLst>
        </pc:spChg>
        <pc:picChg chg="del">
          <ac:chgData name="Siobhan Oswald" userId="S::siobhan.oswald@legacyplus.org::ed0b662c-abea-4da5-9c03-dfa016d42242" providerId="AD" clId="Web-{FAB556F5-CB67-D1AC-B968-1EC928E76BD4}" dt="2026-09-03T19:19:35.079" v="456"/>
          <ac:picMkLst>
            <pc:docMk/>
            <pc:sldMk cId="0" sldId="308"/>
            <ac:picMk id="5" creationId="{00000000-0000-0000-0000-000000000000}"/>
          </ac:picMkLst>
        </pc:picChg>
        <pc:picChg chg="add mod">
          <ac:chgData name="Siobhan Oswald" userId="S::siobhan.oswald@legacyplus.org::ed0b662c-abea-4da5-9c03-dfa016d42242" providerId="AD" clId="Web-{FAB556F5-CB67-D1AC-B968-1EC928E76BD4}" dt="2026-09-03T19:19:33.470" v="455" actId="1076"/>
          <ac:picMkLst>
            <pc:docMk/>
            <pc:sldMk cId="0" sldId="308"/>
            <ac:picMk id="7" creationId="{3BC142DB-1C83-0215-BF1A-98F0344E4A6A}"/>
          </ac:picMkLst>
        </pc:picChg>
      </pc:sldChg>
      <pc:sldChg chg="addSp delSp modSp">
        <pc:chgData name="Siobhan Oswald" userId="S::siobhan.oswald@legacyplus.org::ed0b662c-abea-4da5-9c03-dfa016d42242" providerId="AD" clId="Web-{FAB556F5-CB67-D1AC-B968-1EC928E76BD4}" dt="2026-09-03T19:22:38.738" v="542" actId="1076"/>
        <pc:sldMkLst>
          <pc:docMk/>
          <pc:sldMk cId="0" sldId="309"/>
        </pc:sldMkLst>
        <pc:spChg chg="del">
          <ac:chgData name="Siobhan Oswald" userId="S::siobhan.oswald@legacyplus.org::ed0b662c-abea-4da5-9c03-dfa016d42242" providerId="AD" clId="Web-{FAB556F5-CB67-D1AC-B968-1EC928E76BD4}" dt="2026-09-03T19:20:05.736" v="461"/>
          <ac:spMkLst>
            <pc:docMk/>
            <pc:sldMk cId="0" sldId="309"/>
            <ac:spMk id="2" creationId="{00000000-0000-0000-0000-000000000000}"/>
          </ac:spMkLst>
        </pc:spChg>
        <pc:spChg chg="mod">
          <ac:chgData name="Siobhan Oswald" userId="S::siobhan.oswald@legacyplus.org::ed0b662c-abea-4da5-9c03-dfa016d42242" providerId="AD" clId="Web-{FAB556F5-CB67-D1AC-B968-1EC928E76BD4}" dt="2026-09-03T19:20:12.205" v="462" actId="1076"/>
          <ac:spMkLst>
            <pc:docMk/>
            <pc:sldMk cId="0" sldId="309"/>
            <ac:spMk id="4" creationId="{00000000-0000-0000-0000-000000000000}"/>
          </ac:spMkLst>
        </pc:spChg>
        <pc:spChg chg="mod">
          <ac:chgData name="Siobhan Oswald" userId="S::siobhan.oswald@legacyplus.org::ed0b662c-abea-4da5-9c03-dfa016d42242" providerId="AD" clId="Web-{FAB556F5-CB67-D1AC-B968-1EC928E76BD4}" dt="2026-09-03T19:20:12.220" v="463" actId="1076"/>
          <ac:spMkLst>
            <pc:docMk/>
            <pc:sldMk cId="0" sldId="309"/>
            <ac:spMk id="5" creationId="{00000000-0000-0000-0000-000000000000}"/>
          </ac:spMkLst>
        </pc:spChg>
        <pc:spChg chg="mod">
          <ac:chgData name="Siobhan Oswald" userId="S::siobhan.oswald@legacyplus.org::ed0b662c-abea-4da5-9c03-dfa016d42242" providerId="AD" clId="Web-{FAB556F5-CB67-D1AC-B968-1EC928E76BD4}" dt="2026-09-03T19:20:20.642" v="464" actId="1076"/>
          <ac:spMkLst>
            <pc:docMk/>
            <pc:sldMk cId="0" sldId="309"/>
            <ac:spMk id="6" creationId="{00000000-0000-0000-0000-000000000000}"/>
          </ac:spMkLst>
        </pc:spChg>
        <pc:spChg chg="mod">
          <ac:chgData name="Siobhan Oswald" userId="S::siobhan.oswald@legacyplus.org::ed0b662c-abea-4da5-9c03-dfa016d42242" providerId="AD" clId="Web-{FAB556F5-CB67-D1AC-B968-1EC928E76BD4}" dt="2026-09-03T19:20:20.658" v="465" actId="1076"/>
          <ac:spMkLst>
            <pc:docMk/>
            <pc:sldMk cId="0" sldId="309"/>
            <ac:spMk id="7" creationId="{00000000-0000-0000-0000-000000000000}"/>
          </ac:spMkLst>
        </pc:spChg>
        <pc:spChg chg="mod">
          <ac:chgData name="Siobhan Oswald" userId="S::siobhan.oswald@legacyplus.org::ed0b662c-abea-4da5-9c03-dfa016d42242" providerId="AD" clId="Web-{FAB556F5-CB67-D1AC-B968-1EC928E76BD4}" dt="2026-09-03T19:20:36.080" v="466" actId="1076"/>
          <ac:spMkLst>
            <pc:docMk/>
            <pc:sldMk cId="0" sldId="309"/>
            <ac:spMk id="8" creationId="{00000000-0000-0000-0000-000000000000}"/>
          </ac:spMkLst>
        </pc:spChg>
        <pc:spChg chg="mod">
          <ac:chgData name="Siobhan Oswald" userId="S::siobhan.oswald@legacyplus.org::ed0b662c-abea-4da5-9c03-dfa016d42242" providerId="AD" clId="Web-{FAB556F5-CB67-D1AC-B968-1EC928E76BD4}" dt="2026-09-03T19:20:36.096" v="467" actId="1076"/>
          <ac:spMkLst>
            <pc:docMk/>
            <pc:sldMk cId="0" sldId="309"/>
            <ac:spMk id="9" creationId="{00000000-0000-0000-0000-000000000000}"/>
          </ac:spMkLst>
        </pc:spChg>
        <pc:spChg chg="mod">
          <ac:chgData name="Siobhan Oswald" userId="S::siobhan.oswald@legacyplus.org::ed0b662c-abea-4da5-9c03-dfa016d42242" providerId="AD" clId="Web-{FAB556F5-CB67-D1AC-B968-1EC928E76BD4}" dt="2026-09-03T19:20:43.986" v="468" actId="1076"/>
          <ac:spMkLst>
            <pc:docMk/>
            <pc:sldMk cId="0" sldId="309"/>
            <ac:spMk id="10" creationId="{00000000-0000-0000-0000-000000000000}"/>
          </ac:spMkLst>
        </pc:spChg>
        <pc:spChg chg="mod">
          <ac:chgData name="Siobhan Oswald" userId="S::siobhan.oswald@legacyplus.org::ed0b662c-abea-4da5-9c03-dfa016d42242" providerId="AD" clId="Web-{FAB556F5-CB67-D1AC-B968-1EC928E76BD4}" dt="2026-09-03T19:20:43.986" v="469" actId="1076"/>
          <ac:spMkLst>
            <pc:docMk/>
            <pc:sldMk cId="0" sldId="309"/>
            <ac:spMk id="11" creationId="{00000000-0000-0000-0000-000000000000}"/>
          </ac:spMkLst>
        </pc:spChg>
        <pc:spChg chg="mod">
          <ac:chgData name="Siobhan Oswald" userId="S::siobhan.oswald@legacyplus.org::ed0b662c-abea-4da5-9c03-dfa016d42242" providerId="AD" clId="Web-{FAB556F5-CB67-D1AC-B968-1EC928E76BD4}" dt="2026-09-03T19:21:02.815" v="475" actId="1076"/>
          <ac:spMkLst>
            <pc:docMk/>
            <pc:sldMk cId="0" sldId="309"/>
            <ac:spMk id="12" creationId="{00000000-0000-0000-0000-000000000000}"/>
          </ac:spMkLst>
        </pc:spChg>
        <pc:spChg chg="mod">
          <ac:chgData name="Siobhan Oswald" userId="S::siobhan.oswald@legacyplus.org::ed0b662c-abea-4da5-9c03-dfa016d42242" providerId="AD" clId="Web-{FAB556F5-CB67-D1AC-B968-1EC928E76BD4}" dt="2026-09-03T19:21:02.830" v="476" actId="1076"/>
          <ac:spMkLst>
            <pc:docMk/>
            <pc:sldMk cId="0" sldId="309"/>
            <ac:spMk id="13" creationId="{00000000-0000-0000-0000-000000000000}"/>
          </ac:spMkLst>
        </pc:spChg>
        <pc:spChg chg="mod">
          <ac:chgData name="Siobhan Oswald" userId="S::siobhan.oswald@legacyplus.org::ed0b662c-abea-4da5-9c03-dfa016d42242" providerId="AD" clId="Web-{FAB556F5-CB67-D1AC-B968-1EC928E76BD4}" dt="2026-09-03T19:21:07.955" v="477" actId="1076"/>
          <ac:spMkLst>
            <pc:docMk/>
            <pc:sldMk cId="0" sldId="309"/>
            <ac:spMk id="14" creationId="{00000000-0000-0000-0000-000000000000}"/>
          </ac:spMkLst>
        </pc:spChg>
        <pc:spChg chg="mod">
          <ac:chgData name="Siobhan Oswald" userId="S::siobhan.oswald@legacyplus.org::ed0b662c-abea-4da5-9c03-dfa016d42242" providerId="AD" clId="Web-{FAB556F5-CB67-D1AC-B968-1EC928E76BD4}" dt="2026-09-03T19:21:07.987" v="478" actId="1076"/>
          <ac:spMkLst>
            <pc:docMk/>
            <pc:sldMk cId="0" sldId="309"/>
            <ac:spMk id="15" creationId="{00000000-0000-0000-0000-000000000000}"/>
          </ac:spMkLst>
        </pc:spChg>
        <pc:spChg chg="mod">
          <ac:chgData name="Siobhan Oswald" userId="S::siobhan.oswald@legacyplus.org::ed0b662c-abea-4da5-9c03-dfa016d42242" providerId="AD" clId="Web-{FAB556F5-CB67-D1AC-B968-1EC928E76BD4}" dt="2026-09-03T19:22:17.113" v="537" actId="1076"/>
          <ac:spMkLst>
            <pc:docMk/>
            <pc:sldMk cId="0" sldId="309"/>
            <ac:spMk id="16" creationId="{00000000-0000-0000-0000-000000000000}"/>
          </ac:spMkLst>
        </pc:spChg>
        <pc:spChg chg="mod">
          <ac:chgData name="Siobhan Oswald" userId="S::siobhan.oswald@legacyplus.org::ed0b662c-abea-4da5-9c03-dfa016d42242" providerId="AD" clId="Web-{FAB556F5-CB67-D1AC-B968-1EC928E76BD4}" dt="2026-09-03T19:21:57.222" v="532" actId="14100"/>
          <ac:spMkLst>
            <pc:docMk/>
            <pc:sldMk cId="0" sldId="309"/>
            <ac:spMk id="17" creationId="{00000000-0000-0000-0000-000000000000}"/>
          </ac:spMkLst>
        </pc:spChg>
        <pc:spChg chg="mod">
          <ac:chgData name="Siobhan Oswald" userId="S::siobhan.oswald@legacyplus.org::ed0b662c-abea-4da5-9c03-dfa016d42242" providerId="AD" clId="Web-{FAB556F5-CB67-D1AC-B968-1EC928E76BD4}" dt="2026-09-03T19:21:33.034" v="504"/>
          <ac:spMkLst>
            <pc:docMk/>
            <pc:sldMk cId="0" sldId="309"/>
            <ac:spMk id="18" creationId="{00000000-0000-0000-0000-000000000000}"/>
          </ac:spMkLst>
        </pc:spChg>
        <pc:spChg chg="mod">
          <ac:chgData name="Siobhan Oswald" userId="S::siobhan.oswald@legacyplus.org::ed0b662c-abea-4da5-9c03-dfa016d42242" providerId="AD" clId="Web-{FAB556F5-CB67-D1AC-B968-1EC928E76BD4}" dt="2026-09-03T19:22:11.284" v="536" actId="14100"/>
          <ac:spMkLst>
            <pc:docMk/>
            <pc:sldMk cId="0" sldId="309"/>
            <ac:spMk id="19" creationId="{00000000-0000-0000-0000-000000000000}"/>
          </ac:spMkLst>
        </pc:spChg>
        <pc:spChg chg="mod">
          <ac:chgData name="Siobhan Oswald" userId="S::siobhan.oswald@legacyplus.org::ed0b662c-abea-4da5-9c03-dfa016d42242" providerId="AD" clId="Web-{FAB556F5-CB67-D1AC-B968-1EC928E76BD4}" dt="2026-09-03T19:22:38.738" v="542" actId="1076"/>
          <ac:spMkLst>
            <pc:docMk/>
            <pc:sldMk cId="0" sldId="309"/>
            <ac:spMk id="20" creationId="{00000000-0000-0000-0000-000000000000}"/>
          </ac:spMkLst>
        </pc:spChg>
        <pc:spChg chg="mod">
          <ac:chgData name="Siobhan Oswald" userId="S::siobhan.oswald@legacyplus.org::ed0b662c-abea-4da5-9c03-dfa016d42242" providerId="AD" clId="Web-{FAB556F5-CB67-D1AC-B968-1EC928E76BD4}" dt="2026-09-03T19:22:03.034" v="534" actId="14100"/>
          <ac:spMkLst>
            <pc:docMk/>
            <pc:sldMk cId="0" sldId="309"/>
            <ac:spMk id="21" creationId="{00000000-0000-0000-0000-000000000000}"/>
          </ac:spMkLst>
        </pc:spChg>
        <pc:spChg chg="add del">
          <ac:chgData name="Siobhan Oswald" userId="S::siobhan.oswald@legacyplus.org::ed0b662c-abea-4da5-9c03-dfa016d42242" providerId="AD" clId="Web-{FAB556F5-CB67-D1AC-B968-1EC928E76BD4}" dt="2026-09-03T19:20:05.736" v="460"/>
          <ac:spMkLst>
            <pc:docMk/>
            <pc:sldMk cId="0" sldId="309"/>
            <ac:spMk id="30" creationId="{13326A1B-764A-86A7-90CB-4D51748213FF}"/>
          </ac:spMkLst>
        </pc:spChg>
        <pc:spChg chg="add del">
          <ac:chgData name="Siobhan Oswald" userId="S::siobhan.oswald@legacyplus.org::ed0b662c-abea-4da5-9c03-dfa016d42242" providerId="AD" clId="Web-{FAB556F5-CB67-D1AC-B968-1EC928E76BD4}" dt="2026-09-03T19:20:05.736" v="459"/>
          <ac:spMkLst>
            <pc:docMk/>
            <pc:sldMk cId="0" sldId="309"/>
            <ac:spMk id="31" creationId="{15C72699-7C6E-18E9-FA5D-8D7B62A10A68}"/>
          </ac:spMkLst>
        </pc:spChg>
        <pc:spChg chg="add del">
          <ac:chgData name="Siobhan Oswald" userId="S::siobhan.oswald@legacyplus.org::ed0b662c-abea-4da5-9c03-dfa016d42242" providerId="AD" clId="Web-{FAB556F5-CB67-D1AC-B968-1EC928E76BD4}" dt="2026-09-03T19:20:05.736" v="458"/>
          <ac:spMkLst>
            <pc:docMk/>
            <pc:sldMk cId="0" sldId="309"/>
            <ac:spMk id="32" creationId="{89444C64-E3C9-6165-7E49-CBE595864163}"/>
          </ac:spMkLst>
        </pc:spChg>
        <pc:spChg chg="add">
          <ac:chgData name="Siobhan Oswald" userId="S::siobhan.oswald@legacyplus.org::ed0b662c-abea-4da5-9c03-dfa016d42242" providerId="AD" clId="Web-{FAB556F5-CB67-D1AC-B968-1EC928E76BD4}" dt="2026-09-03T19:19:51.845" v="457"/>
          <ac:spMkLst>
            <pc:docMk/>
            <pc:sldMk cId="0" sldId="309"/>
            <ac:spMk id="33" creationId="{1D2CF5C2-59D0-783E-BD7D-7933F7AF79C6}"/>
          </ac:spMkLst>
        </pc:spChg>
        <pc:spChg chg="add">
          <ac:chgData name="Siobhan Oswald" userId="S::siobhan.oswald@legacyplus.org::ed0b662c-abea-4da5-9c03-dfa016d42242" providerId="AD" clId="Web-{FAB556F5-CB67-D1AC-B968-1EC928E76BD4}" dt="2026-09-03T19:19:51.845" v="457"/>
          <ac:spMkLst>
            <pc:docMk/>
            <pc:sldMk cId="0" sldId="309"/>
            <ac:spMk id="34" creationId="{9C6B97E1-39C3-2ACD-4FA1-A481352BFA28}"/>
          </ac:spMkLst>
        </pc:spChg>
        <pc:spChg chg="add">
          <ac:chgData name="Siobhan Oswald" userId="S::siobhan.oswald@legacyplus.org::ed0b662c-abea-4da5-9c03-dfa016d42242" providerId="AD" clId="Web-{FAB556F5-CB67-D1AC-B968-1EC928E76BD4}" dt="2026-09-03T19:19:51.845" v="457"/>
          <ac:spMkLst>
            <pc:docMk/>
            <pc:sldMk cId="0" sldId="309"/>
            <ac:spMk id="35" creationId="{2FC0B664-2C58-40E1-1318-7ABFE69484C9}"/>
          </ac:spMkLst>
        </pc:spChg>
        <pc:spChg chg="add">
          <ac:chgData name="Siobhan Oswald" userId="S::siobhan.oswald@legacyplus.org::ed0b662c-abea-4da5-9c03-dfa016d42242" providerId="AD" clId="Web-{FAB556F5-CB67-D1AC-B968-1EC928E76BD4}" dt="2026-09-03T19:19:51.845" v="457"/>
          <ac:spMkLst>
            <pc:docMk/>
            <pc:sldMk cId="0" sldId="309"/>
            <ac:spMk id="36" creationId="{A1CC143C-35C2-ACBA-2E4B-C676F13DC836}"/>
          </ac:spMkLst>
        </pc:spChg>
        <pc:spChg chg="add">
          <ac:chgData name="Siobhan Oswald" userId="S::siobhan.oswald@legacyplus.org::ed0b662c-abea-4da5-9c03-dfa016d42242" providerId="AD" clId="Web-{FAB556F5-CB67-D1AC-B968-1EC928E76BD4}" dt="2026-09-03T19:19:51.845" v="457"/>
          <ac:spMkLst>
            <pc:docMk/>
            <pc:sldMk cId="0" sldId="309"/>
            <ac:spMk id="37" creationId="{838B11F4-84CF-7BEF-9470-06AD21F679B6}"/>
          </ac:spMkLst>
        </pc:spChg>
        <pc:spChg chg="add">
          <ac:chgData name="Siobhan Oswald" userId="S::siobhan.oswald@legacyplus.org::ed0b662c-abea-4da5-9c03-dfa016d42242" providerId="AD" clId="Web-{FAB556F5-CB67-D1AC-B968-1EC928E76BD4}" dt="2026-09-03T19:19:51.845" v="457"/>
          <ac:spMkLst>
            <pc:docMk/>
            <pc:sldMk cId="0" sldId="309"/>
            <ac:spMk id="38" creationId="{556E593D-0F2F-D481-EF1A-D287AACCFAAC}"/>
          </ac:spMkLst>
        </pc:spChg>
        <pc:spChg chg="add mod">
          <ac:chgData name="Siobhan Oswald" userId="S::siobhan.oswald@legacyplus.org::ed0b662c-abea-4da5-9c03-dfa016d42242" providerId="AD" clId="Web-{FAB556F5-CB67-D1AC-B968-1EC928E76BD4}" dt="2026-09-03T19:22:33.941" v="541" actId="1076"/>
          <ac:spMkLst>
            <pc:docMk/>
            <pc:sldMk cId="0" sldId="309"/>
            <ac:spMk id="39" creationId="{ED300BBE-3C46-54F9-FDFD-23D0B191E1E9}"/>
          </ac:spMkLst>
        </pc:spChg>
        <pc:grpChg chg="add">
          <ac:chgData name="Siobhan Oswald" userId="S::siobhan.oswald@legacyplus.org::ed0b662c-abea-4da5-9c03-dfa016d42242" providerId="AD" clId="Web-{FAB556F5-CB67-D1AC-B968-1EC928E76BD4}" dt="2026-09-03T19:19:51.845" v="457"/>
          <ac:grpSpMkLst>
            <pc:docMk/>
            <pc:sldMk cId="0" sldId="309"/>
            <ac:grpSpMk id="24" creationId="{7E2C9303-C06E-F86C-1359-FC43E42264D1}"/>
          </ac:grpSpMkLst>
        </pc:grpChg>
        <pc:picChg chg="mod">
          <ac:chgData name="Siobhan Oswald" userId="S::siobhan.oswald@legacyplus.org::ed0b662c-abea-4da5-9c03-dfa016d42242" providerId="AD" clId="Web-{FAB556F5-CB67-D1AC-B968-1EC928E76BD4}" dt="2026-09-03T19:20:48.315" v="474" actId="14100"/>
          <ac:picMkLst>
            <pc:docMk/>
            <pc:sldMk cId="0" sldId="309"/>
            <ac:picMk id="22" creationId="{00000000-0000-0000-0000-000000000000}"/>
          </ac:picMkLst>
        </pc:picChg>
      </pc:sldChg>
      <pc:sldChg chg="addSp delSp modSp">
        <pc:chgData name="Siobhan Oswald" userId="S::siobhan.oswald@legacyplus.org::ed0b662c-abea-4da5-9c03-dfa016d42242" providerId="AD" clId="Web-{FAB556F5-CB67-D1AC-B968-1EC928E76BD4}" dt="2026-09-03T19:23:55.755" v="571" actId="14100"/>
        <pc:sldMkLst>
          <pc:docMk/>
          <pc:sldMk cId="0" sldId="310"/>
        </pc:sldMkLst>
        <pc:spChg chg="del">
          <ac:chgData name="Siobhan Oswald" userId="S::siobhan.oswald@legacyplus.org::ed0b662c-abea-4da5-9c03-dfa016d42242" providerId="AD" clId="Web-{FAB556F5-CB67-D1AC-B968-1EC928E76BD4}" dt="2026-09-03T19:23:25.332" v="552"/>
          <ac:spMkLst>
            <pc:docMk/>
            <pc:sldMk cId="0" sldId="310"/>
            <ac:spMk id="2" creationId="{00000000-0000-0000-0000-000000000000}"/>
          </ac:spMkLst>
        </pc:spChg>
        <pc:spChg chg="mod">
          <ac:chgData name="Siobhan Oswald" userId="S::siobhan.oswald@legacyplus.org::ed0b662c-abea-4da5-9c03-dfa016d42242" providerId="AD" clId="Web-{FAB556F5-CB67-D1AC-B968-1EC928E76BD4}" dt="2026-09-03T19:23:22.270" v="549" actId="1076"/>
          <ac:spMkLst>
            <pc:docMk/>
            <pc:sldMk cId="0" sldId="310"/>
            <ac:spMk id="4" creationId="{00000000-0000-0000-0000-000000000000}"/>
          </ac:spMkLst>
        </pc:spChg>
        <pc:spChg chg="del">
          <ac:chgData name="Siobhan Oswald" userId="S::siobhan.oswald@legacyplus.org::ed0b662c-abea-4da5-9c03-dfa016d42242" providerId="AD" clId="Web-{FAB556F5-CB67-D1AC-B968-1EC928E76BD4}" dt="2026-09-03T19:23:25.332" v="551"/>
          <ac:spMkLst>
            <pc:docMk/>
            <pc:sldMk cId="0" sldId="310"/>
            <ac:spMk id="5" creationId="{00000000-0000-0000-0000-000000000000}"/>
          </ac:spMkLst>
        </pc:spChg>
        <pc:spChg chg="mod">
          <ac:chgData name="Siobhan Oswald" userId="S::siobhan.oswald@legacyplus.org::ed0b662c-abea-4da5-9c03-dfa016d42242" providerId="AD" clId="Web-{FAB556F5-CB67-D1AC-B968-1EC928E76BD4}" dt="2026-09-03T19:23:53.426" v="570" actId="1076"/>
          <ac:spMkLst>
            <pc:docMk/>
            <pc:sldMk cId="0" sldId="310"/>
            <ac:spMk id="6" creationId="{00000000-0000-0000-0000-000000000000}"/>
          </ac:spMkLst>
        </pc:spChg>
        <pc:spChg chg="del">
          <ac:chgData name="Siobhan Oswald" userId="S::siobhan.oswald@legacyplus.org::ed0b662c-abea-4da5-9c03-dfa016d42242" providerId="AD" clId="Web-{FAB556F5-CB67-D1AC-B968-1EC928E76BD4}" dt="2026-09-03T19:23:25.332" v="550"/>
          <ac:spMkLst>
            <pc:docMk/>
            <pc:sldMk cId="0" sldId="310"/>
            <ac:spMk id="7" creationId="{00000000-0000-0000-0000-000000000000}"/>
          </ac:spMkLst>
        </pc:spChg>
        <pc:spChg chg="mod">
          <ac:chgData name="Siobhan Oswald" userId="S::siobhan.oswald@legacyplus.org::ed0b662c-abea-4da5-9c03-dfa016d42242" providerId="AD" clId="Web-{FAB556F5-CB67-D1AC-B968-1EC928E76BD4}" dt="2026-09-03T19:23:44.629" v="566" actId="20577"/>
          <ac:spMkLst>
            <pc:docMk/>
            <pc:sldMk cId="0" sldId="310"/>
            <ac:spMk id="8" creationId="{00000000-0000-0000-0000-000000000000}"/>
          </ac:spMkLst>
        </pc:spChg>
        <pc:picChg chg="mod">
          <ac:chgData name="Siobhan Oswald" userId="S::siobhan.oswald@legacyplus.org::ed0b662c-abea-4da5-9c03-dfa016d42242" providerId="AD" clId="Web-{FAB556F5-CB67-D1AC-B968-1EC928E76BD4}" dt="2026-09-03T19:23:55.755" v="571" actId="14100"/>
          <ac:picMkLst>
            <pc:docMk/>
            <pc:sldMk cId="0" sldId="310"/>
            <ac:picMk id="9" creationId="{00000000-0000-0000-0000-000000000000}"/>
          </ac:picMkLst>
        </pc:picChg>
        <pc:picChg chg="add mod">
          <ac:chgData name="Siobhan Oswald" userId="S::siobhan.oswald@legacyplus.org::ed0b662c-abea-4da5-9c03-dfa016d42242" providerId="AD" clId="Web-{FAB556F5-CB67-D1AC-B968-1EC928E76BD4}" dt="2026-09-03T19:23:15.442" v="544" actId="1076"/>
          <ac:picMkLst>
            <pc:docMk/>
            <pc:sldMk cId="0" sldId="310"/>
            <ac:picMk id="11" creationId="{4986732C-48D9-3556-2347-F528BB1313A6}"/>
          </ac:picMkLst>
        </pc:picChg>
      </pc:sldChg>
      <pc:sldChg chg="modSp">
        <pc:chgData name="Siobhan Oswald" userId="S::siobhan.oswald@legacyplus.org::ed0b662c-abea-4da5-9c03-dfa016d42242" providerId="AD" clId="Web-{FAB556F5-CB67-D1AC-B968-1EC928E76BD4}" dt="2026-09-03T19:24:49.630" v="591"/>
        <pc:sldMkLst>
          <pc:docMk/>
          <pc:sldMk cId="0" sldId="311"/>
        </pc:sldMkLst>
        <pc:spChg chg="mod">
          <ac:chgData name="Siobhan Oswald" userId="S::siobhan.oswald@legacyplus.org::ed0b662c-abea-4da5-9c03-dfa016d42242" providerId="AD" clId="Web-{FAB556F5-CB67-D1AC-B968-1EC928E76BD4}" dt="2026-09-03T19:24:49.630" v="591"/>
          <ac:spMkLst>
            <pc:docMk/>
            <pc:sldMk cId="0" sldId="311"/>
            <ac:spMk id="4" creationId="{00000000-0000-0000-0000-000000000000}"/>
          </ac:spMkLst>
        </pc:spChg>
        <pc:spChg chg="mod">
          <ac:chgData name="Siobhan Oswald" userId="S::siobhan.oswald@legacyplus.org::ed0b662c-abea-4da5-9c03-dfa016d42242" providerId="AD" clId="Web-{FAB556F5-CB67-D1AC-B968-1EC928E76BD4}" dt="2026-09-03T19:24:47.396" v="590"/>
          <ac:spMkLst>
            <pc:docMk/>
            <pc:sldMk cId="0" sldId="311"/>
            <ac:spMk id="5" creationId="{00000000-0000-0000-0000-000000000000}"/>
          </ac:spMkLst>
        </pc:spChg>
        <pc:picChg chg="mod">
          <ac:chgData name="Siobhan Oswald" userId="S::siobhan.oswald@legacyplus.org::ed0b662c-abea-4da5-9c03-dfa016d42242" providerId="AD" clId="Web-{FAB556F5-CB67-D1AC-B968-1EC928E76BD4}" dt="2026-09-03T19:24:03.833" v="572" actId="14100"/>
          <ac:picMkLst>
            <pc:docMk/>
            <pc:sldMk cId="0" sldId="311"/>
            <ac:picMk id="6" creationId="{00000000-0000-0000-0000-000000000000}"/>
          </ac:picMkLst>
        </pc:picChg>
      </pc:sldChg>
      <pc:sldChg chg="delSp modSp">
        <pc:chgData name="Siobhan Oswald" userId="S::siobhan.oswald@legacyplus.org::ed0b662c-abea-4da5-9c03-dfa016d42242" providerId="AD" clId="Web-{FAB556F5-CB67-D1AC-B968-1EC928E76BD4}" dt="2026-09-03T19:27:08.976" v="645" actId="20577"/>
        <pc:sldMkLst>
          <pc:docMk/>
          <pc:sldMk cId="0" sldId="312"/>
        </pc:sldMkLst>
        <pc:spChg chg="del mod">
          <ac:chgData name="Siobhan Oswald" userId="S::siobhan.oswald@legacyplus.org::ed0b662c-abea-4da5-9c03-dfa016d42242" providerId="AD" clId="Web-{FAB556F5-CB67-D1AC-B968-1EC928E76BD4}" dt="2026-09-03T19:25:04.990" v="603"/>
          <ac:spMkLst>
            <pc:docMk/>
            <pc:sldMk cId="0" sldId="312"/>
            <ac:spMk id="2" creationId="{00000000-0000-0000-0000-000000000000}"/>
          </ac:spMkLst>
        </pc:spChg>
        <pc:spChg chg="mod">
          <ac:chgData name="Siobhan Oswald" userId="S::siobhan.oswald@legacyplus.org::ed0b662c-abea-4da5-9c03-dfa016d42242" providerId="AD" clId="Web-{FAB556F5-CB67-D1AC-B968-1EC928E76BD4}" dt="2026-09-03T19:27:08.976" v="645" actId="20577"/>
          <ac:spMkLst>
            <pc:docMk/>
            <pc:sldMk cId="0" sldId="312"/>
            <ac:spMk id="4" creationId="{00000000-0000-0000-0000-000000000000}"/>
          </ac:spMkLst>
        </pc:spChg>
        <pc:spChg chg="mod">
          <ac:chgData name="Siobhan Oswald" userId="S::siobhan.oswald@legacyplus.org::ed0b662c-abea-4da5-9c03-dfa016d42242" providerId="AD" clId="Web-{FAB556F5-CB67-D1AC-B968-1EC928E76BD4}" dt="2026-09-03T19:25:02.005" v="593" actId="14100"/>
          <ac:spMkLst>
            <pc:docMk/>
            <pc:sldMk cId="0" sldId="312"/>
            <ac:spMk id="5" creationId="{00000000-0000-0000-0000-000000000000}"/>
          </ac:spMkLst>
        </pc:spChg>
        <pc:spChg chg="mod">
          <ac:chgData name="Siobhan Oswald" userId="S::siobhan.oswald@legacyplus.org::ed0b662c-abea-4da5-9c03-dfa016d42242" providerId="AD" clId="Web-{FAB556F5-CB67-D1AC-B968-1EC928E76BD4}" dt="2026-09-03T19:27:04.991" v="644" actId="1076"/>
          <ac:spMkLst>
            <pc:docMk/>
            <pc:sldMk cId="0" sldId="312"/>
            <ac:spMk id="6" creationId="{00000000-0000-0000-0000-000000000000}"/>
          </ac:spMkLst>
        </pc:spChg>
        <pc:spChg chg="mod">
          <ac:chgData name="Siobhan Oswald" userId="S::siobhan.oswald@legacyplus.org::ed0b662c-abea-4da5-9c03-dfa016d42242" providerId="AD" clId="Web-{FAB556F5-CB67-D1AC-B968-1EC928E76BD4}" dt="2026-09-03T19:26:51.304" v="636" actId="1076"/>
          <ac:spMkLst>
            <pc:docMk/>
            <pc:sldMk cId="0" sldId="312"/>
            <ac:spMk id="7" creationId="{00000000-0000-0000-0000-000000000000}"/>
          </ac:spMkLst>
        </pc:spChg>
        <pc:spChg chg="mod">
          <ac:chgData name="Siobhan Oswald" userId="S::siobhan.oswald@legacyplus.org::ed0b662c-abea-4da5-9c03-dfa016d42242" providerId="AD" clId="Web-{FAB556F5-CB67-D1AC-B968-1EC928E76BD4}" dt="2026-09-03T19:25:02.037" v="595" actId="14100"/>
          <ac:spMkLst>
            <pc:docMk/>
            <pc:sldMk cId="0" sldId="312"/>
            <ac:spMk id="8" creationId="{00000000-0000-0000-0000-000000000000}"/>
          </ac:spMkLst>
        </pc:spChg>
        <pc:spChg chg="mod">
          <ac:chgData name="Siobhan Oswald" userId="S::siobhan.oswald@legacyplus.org::ed0b662c-abea-4da5-9c03-dfa016d42242" providerId="AD" clId="Web-{FAB556F5-CB67-D1AC-B968-1EC928E76BD4}" dt="2026-09-03T19:26:03.506" v="621" actId="14100"/>
          <ac:spMkLst>
            <pc:docMk/>
            <pc:sldMk cId="0" sldId="312"/>
            <ac:spMk id="9" creationId="{00000000-0000-0000-0000-000000000000}"/>
          </ac:spMkLst>
        </pc:spChg>
        <pc:spChg chg="mod">
          <ac:chgData name="Siobhan Oswald" userId="S::siobhan.oswald@legacyplus.org::ed0b662c-abea-4da5-9c03-dfa016d42242" providerId="AD" clId="Web-{FAB556F5-CB67-D1AC-B968-1EC928E76BD4}" dt="2026-09-03T19:25:55.537" v="617" actId="1076"/>
          <ac:spMkLst>
            <pc:docMk/>
            <pc:sldMk cId="0" sldId="312"/>
            <ac:spMk id="10" creationId="{00000000-0000-0000-0000-000000000000}"/>
          </ac:spMkLst>
        </pc:spChg>
        <pc:spChg chg="mod">
          <ac:chgData name="Siobhan Oswald" userId="S::siobhan.oswald@legacyplus.org::ed0b662c-abea-4da5-9c03-dfa016d42242" providerId="AD" clId="Web-{FAB556F5-CB67-D1AC-B968-1EC928E76BD4}" dt="2026-09-03T19:25:12.427" v="604" actId="1076"/>
          <ac:spMkLst>
            <pc:docMk/>
            <pc:sldMk cId="0" sldId="312"/>
            <ac:spMk id="11" creationId="{00000000-0000-0000-0000-000000000000}"/>
          </ac:spMkLst>
        </pc:spChg>
        <pc:spChg chg="mod">
          <ac:chgData name="Siobhan Oswald" userId="S::siobhan.oswald@legacyplus.org::ed0b662c-abea-4da5-9c03-dfa016d42242" providerId="AD" clId="Web-{FAB556F5-CB67-D1AC-B968-1EC928E76BD4}" dt="2026-09-03T19:26:42.257" v="632" actId="1076"/>
          <ac:spMkLst>
            <pc:docMk/>
            <pc:sldMk cId="0" sldId="312"/>
            <ac:spMk id="12" creationId="{00000000-0000-0000-0000-000000000000}"/>
          </ac:spMkLst>
        </pc:spChg>
        <pc:spChg chg="mod">
          <ac:chgData name="Siobhan Oswald" userId="S::siobhan.oswald@legacyplus.org::ed0b662c-abea-4da5-9c03-dfa016d42242" providerId="AD" clId="Web-{FAB556F5-CB67-D1AC-B968-1EC928E76BD4}" dt="2026-09-03T19:26:24.803" v="626" actId="1076"/>
          <ac:spMkLst>
            <pc:docMk/>
            <pc:sldMk cId="0" sldId="312"/>
            <ac:spMk id="13" creationId="{00000000-0000-0000-0000-000000000000}"/>
          </ac:spMkLst>
        </pc:spChg>
        <pc:spChg chg="mod">
          <ac:chgData name="Siobhan Oswald" userId="S::siobhan.oswald@legacyplus.org::ed0b662c-abea-4da5-9c03-dfa016d42242" providerId="AD" clId="Web-{FAB556F5-CB67-D1AC-B968-1EC928E76BD4}" dt="2026-09-03T19:25:16.678" v="605" actId="1076"/>
          <ac:spMkLst>
            <pc:docMk/>
            <pc:sldMk cId="0" sldId="312"/>
            <ac:spMk id="14" creationId="{00000000-0000-0000-0000-000000000000}"/>
          </ac:spMkLst>
        </pc:spChg>
        <pc:spChg chg="mod">
          <ac:chgData name="Siobhan Oswald" userId="S::siobhan.oswald@legacyplus.org::ed0b662c-abea-4da5-9c03-dfa016d42242" providerId="AD" clId="Web-{FAB556F5-CB67-D1AC-B968-1EC928E76BD4}" dt="2026-09-03T19:25:38.600" v="615" actId="1076"/>
          <ac:spMkLst>
            <pc:docMk/>
            <pc:sldMk cId="0" sldId="312"/>
            <ac:spMk id="15" creationId="{00000000-0000-0000-0000-000000000000}"/>
          </ac:spMkLst>
        </pc:spChg>
        <pc:spChg chg="mod">
          <ac:chgData name="Siobhan Oswald" userId="S::siobhan.oswald@legacyplus.org::ed0b662c-abea-4da5-9c03-dfa016d42242" providerId="AD" clId="Web-{FAB556F5-CB67-D1AC-B968-1EC928E76BD4}" dt="2026-09-03T19:25:23.943" v="608" actId="1076"/>
          <ac:spMkLst>
            <pc:docMk/>
            <pc:sldMk cId="0" sldId="312"/>
            <ac:spMk id="16" creationId="{00000000-0000-0000-0000-000000000000}"/>
          </ac:spMkLst>
        </pc:spChg>
      </pc:sldChg>
      <pc:sldChg chg="delSp modSp mod setBg">
        <pc:chgData name="Siobhan Oswald" userId="S::siobhan.oswald@legacyplus.org::ed0b662c-abea-4da5-9c03-dfa016d42242" providerId="AD" clId="Web-{FAB556F5-CB67-D1AC-B968-1EC928E76BD4}" dt="2026-09-03T19:28:39.399" v="682"/>
        <pc:sldMkLst>
          <pc:docMk/>
          <pc:sldMk cId="0" sldId="313"/>
        </pc:sldMkLst>
        <pc:spChg chg="del">
          <ac:chgData name="Siobhan Oswald" userId="S::siobhan.oswald@legacyplus.org::ed0b662c-abea-4da5-9c03-dfa016d42242" providerId="AD" clId="Web-{FAB556F5-CB67-D1AC-B968-1EC928E76BD4}" dt="2026-09-03T19:27:19.804" v="646"/>
          <ac:spMkLst>
            <pc:docMk/>
            <pc:sldMk cId="0" sldId="313"/>
            <ac:spMk id="2" creationId="{00000000-0000-0000-0000-000000000000}"/>
          </ac:spMkLst>
        </pc:spChg>
        <pc:spChg chg="mod">
          <ac:chgData name="Siobhan Oswald" userId="S::siobhan.oswald@legacyplus.org::ed0b662c-abea-4da5-9c03-dfa016d42242" providerId="AD" clId="Web-{FAB556F5-CB67-D1AC-B968-1EC928E76BD4}" dt="2026-09-03T19:27:36.742" v="648"/>
          <ac:spMkLst>
            <pc:docMk/>
            <pc:sldMk cId="0" sldId="313"/>
            <ac:spMk id="4" creationId="{00000000-0000-0000-0000-000000000000}"/>
          </ac:spMkLst>
        </pc:spChg>
        <pc:spChg chg="mod">
          <ac:chgData name="Siobhan Oswald" userId="S::siobhan.oswald@legacyplus.org::ed0b662c-abea-4da5-9c03-dfa016d42242" providerId="AD" clId="Web-{FAB556F5-CB67-D1AC-B968-1EC928E76BD4}" dt="2026-09-03T19:27:56.680" v="667" actId="1076"/>
          <ac:spMkLst>
            <pc:docMk/>
            <pc:sldMk cId="0" sldId="313"/>
            <ac:spMk id="5" creationId="{00000000-0000-0000-0000-000000000000}"/>
          </ac:spMkLst>
        </pc:spChg>
        <pc:spChg chg="mod">
          <ac:chgData name="Siobhan Oswald" userId="S::siobhan.oswald@legacyplus.org::ed0b662c-abea-4da5-9c03-dfa016d42242" providerId="AD" clId="Web-{FAB556F5-CB67-D1AC-B968-1EC928E76BD4}" dt="2026-09-03T19:28:21.492" v="678" actId="1076"/>
          <ac:spMkLst>
            <pc:docMk/>
            <pc:sldMk cId="0" sldId="313"/>
            <ac:spMk id="6" creationId="{00000000-0000-0000-0000-000000000000}"/>
          </ac:spMkLst>
        </pc:spChg>
        <pc:spChg chg="mod">
          <ac:chgData name="Siobhan Oswald" userId="S::siobhan.oswald@legacyplus.org::ed0b662c-abea-4da5-9c03-dfa016d42242" providerId="AD" clId="Web-{FAB556F5-CB67-D1AC-B968-1EC928E76BD4}" dt="2026-09-03T19:28:36.196" v="681" actId="1076"/>
          <ac:spMkLst>
            <pc:docMk/>
            <pc:sldMk cId="0" sldId="313"/>
            <ac:spMk id="7" creationId="{00000000-0000-0000-0000-000000000000}"/>
          </ac:spMkLst>
        </pc:spChg>
        <pc:spChg chg="mod">
          <ac:chgData name="Siobhan Oswald" userId="S::siobhan.oswald@legacyplus.org::ed0b662c-abea-4da5-9c03-dfa016d42242" providerId="AD" clId="Web-{FAB556F5-CB67-D1AC-B968-1EC928E76BD4}" dt="2026-09-03T19:28:12.664" v="675" actId="20577"/>
          <ac:spMkLst>
            <pc:docMk/>
            <pc:sldMk cId="0" sldId="313"/>
            <ac:spMk id="8" creationId="{00000000-0000-0000-0000-000000000000}"/>
          </ac:spMkLst>
        </pc:spChg>
        <pc:spChg chg="mod">
          <ac:chgData name="Siobhan Oswald" userId="S::siobhan.oswald@legacyplus.org::ed0b662c-abea-4da5-9c03-dfa016d42242" providerId="AD" clId="Web-{FAB556F5-CB67-D1AC-B968-1EC928E76BD4}" dt="2026-09-03T19:28:31.539" v="680" actId="1076"/>
          <ac:spMkLst>
            <pc:docMk/>
            <pc:sldMk cId="0" sldId="313"/>
            <ac:spMk id="9" creationId="{00000000-0000-0000-0000-000000000000}"/>
          </ac:spMkLst>
        </pc:spChg>
        <pc:spChg chg="mod">
          <ac:chgData name="Siobhan Oswald" userId="S::siobhan.oswald@legacyplus.org::ed0b662c-abea-4da5-9c03-dfa016d42242" providerId="AD" clId="Web-{FAB556F5-CB67-D1AC-B968-1EC928E76BD4}" dt="2026-09-03T19:28:26.164" v="679" actId="1076"/>
          <ac:spMkLst>
            <pc:docMk/>
            <pc:sldMk cId="0" sldId="313"/>
            <ac:spMk id="10" creationId="{00000000-0000-0000-0000-000000000000}"/>
          </ac:spMkLst>
        </pc:spChg>
        <pc:picChg chg="del">
          <ac:chgData name="Siobhan Oswald" userId="S::siobhan.oswald@legacyplus.org::ed0b662c-abea-4da5-9c03-dfa016d42242" providerId="AD" clId="Web-{FAB556F5-CB67-D1AC-B968-1EC928E76BD4}" dt="2026-09-03T19:28:39.399" v="682"/>
          <ac:picMkLst>
            <pc:docMk/>
            <pc:sldMk cId="0" sldId="313"/>
            <ac:picMk id="11" creationId="{00000000-0000-0000-0000-000000000000}"/>
          </ac:picMkLst>
        </pc:picChg>
      </pc:sldChg>
      <pc:sldChg chg="delSp modSp">
        <pc:chgData name="Siobhan Oswald" userId="S::siobhan.oswald@legacyplus.org::ed0b662c-abea-4da5-9c03-dfa016d42242" providerId="AD" clId="Web-{FAB556F5-CB67-D1AC-B968-1EC928E76BD4}" dt="2026-09-03T19:30:14.478" v="732" actId="14100"/>
        <pc:sldMkLst>
          <pc:docMk/>
          <pc:sldMk cId="0" sldId="314"/>
        </pc:sldMkLst>
        <pc:spChg chg="del mod">
          <ac:chgData name="Siobhan Oswald" userId="S::siobhan.oswald@legacyplus.org::ed0b662c-abea-4da5-9c03-dfa016d42242" providerId="AD" clId="Web-{FAB556F5-CB67-D1AC-B968-1EC928E76BD4}" dt="2026-09-03T19:29:40.712" v="717"/>
          <ac:spMkLst>
            <pc:docMk/>
            <pc:sldMk cId="0" sldId="314"/>
            <ac:spMk id="2" creationId="{00000000-0000-0000-0000-000000000000}"/>
          </ac:spMkLst>
        </pc:spChg>
        <pc:spChg chg="mod">
          <ac:chgData name="Siobhan Oswald" userId="S::siobhan.oswald@legacyplus.org::ed0b662c-abea-4da5-9c03-dfa016d42242" providerId="AD" clId="Web-{FAB556F5-CB67-D1AC-B968-1EC928E76BD4}" dt="2026-09-03T19:29:25.978" v="692" actId="1076"/>
          <ac:spMkLst>
            <pc:docMk/>
            <pc:sldMk cId="0" sldId="314"/>
            <ac:spMk id="4" creationId="{00000000-0000-0000-0000-000000000000}"/>
          </ac:spMkLst>
        </pc:spChg>
        <pc:spChg chg="del">
          <ac:chgData name="Siobhan Oswald" userId="S::siobhan.oswald@legacyplus.org::ed0b662c-abea-4da5-9c03-dfa016d42242" providerId="AD" clId="Web-{FAB556F5-CB67-D1AC-B968-1EC928E76BD4}" dt="2026-09-03T19:29:53.181" v="724"/>
          <ac:spMkLst>
            <pc:docMk/>
            <pc:sldMk cId="0" sldId="314"/>
            <ac:spMk id="5" creationId="{00000000-0000-0000-0000-000000000000}"/>
          </ac:spMkLst>
        </pc:spChg>
        <pc:spChg chg="mod">
          <ac:chgData name="Siobhan Oswald" userId="S::siobhan.oswald@legacyplus.org::ed0b662c-abea-4da5-9c03-dfa016d42242" providerId="AD" clId="Web-{FAB556F5-CB67-D1AC-B968-1EC928E76BD4}" dt="2026-09-03T19:29:50.759" v="721" actId="1076"/>
          <ac:spMkLst>
            <pc:docMk/>
            <pc:sldMk cId="0" sldId="314"/>
            <ac:spMk id="6" creationId="{00000000-0000-0000-0000-000000000000}"/>
          </ac:spMkLst>
        </pc:spChg>
        <pc:spChg chg="del">
          <ac:chgData name="Siobhan Oswald" userId="S::siobhan.oswald@legacyplus.org::ed0b662c-abea-4da5-9c03-dfa016d42242" providerId="AD" clId="Web-{FAB556F5-CB67-D1AC-B968-1EC928E76BD4}" dt="2026-09-03T19:29:53.181" v="723"/>
          <ac:spMkLst>
            <pc:docMk/>
            <pc:sldMk cId="0" sldId="314"/>
            <ac:spMk id="7" creationId="{00000000-0000-0000-0000-000000000000}"/>
          </ac:spMkLst>
        </pc:spChg>
        <pc:spChg chg="mod">
          <ac:chgData name="Siobhan Oswald" userId="S::siobhan.oswald@legacyplus.org::ed0b662c-abea-4da5-9c03-dfa016d42242" providerId="AD" clId="Web-{FAB556F5-CB67-D1AC-B968-1EC928E76BD4}" dt="2026-09-03T19:30:02.509" v="727" actId="1076"/>
          <ac:spMkLst>
            <pc:docMk/>
            <pc:sldMk cId="0" sldId="314"/>
            <ac:spMk id="8" creationId="{00000000-0000-0000-0000-000000000000}"/>
          </ac:spMkLst>
        </pc:spChg>
        <pc:spChg chg="del">
          <ac:chgData name="Siobhan Oswald" userId="S::siobhan.oswald@legacyplus.org::ed0b662c-abea-4da5-9c03-dfa016d42242" providerId="AD" clId="Web-{FAB556F5-CB67-D1AC-B968-1EC928E76BD4}" dt="2026-09-03T19:29:53.181" v="722"/>
          <ac:spMkLst>
            <pc:docMk/>
            <pc:sldMk cId="0" sldId="314"/>
            <ac:spMk id="9" creationId="{00000000-0000-0000-0000-000000000000}"/>
          </ac:spMkLst>
        </pc:spChg>
        <pc:spChg chg="mod">
          <ac:chgData name="Siobhan Oswald" userId="S::siobhan.oswald@legacyplus.org::ed0b662c-abea-4da5-9c03-dfa016d42242" providerId="AD" clId="Web-{FAB556F5-CB67-D1AC-B968-1EC928E76BD4}" dt="2026-09-03T19:30:11.494" v="731" actId="1076"/>
          <ac:spMkLst>
            <pc:docMk/>
            <pc:sldMk cId="0" sldId="314"/>
            <ac:spMk id="10" creationId="{00000000-0000-0000-0000-000000000000}"/>
          </ac:spMkLst>
        </pc:spChg>
        <pc:picChg chg="mod">
          <ac:chgData name="Siobhan Oswald" userId="S::siobhan.oswald@legacyplus.org::ed0b662c-abea-4da5-9c03-dfa016d42242" providerId="AD" clId="Web-{FAB556F5-CB67-D1AC-B968-1EC928E76BD4}" dt="2026-09-03T19:30:14.478" v="732" actId="14100"/>
          <ac:picMkLst>
            <pc:docMk/>
            <pc:sldMk cId="0" sldId="314"/>
            <ac:picMk id="11" creationId="{00000000-0000-0000-0000-000000000000}"/>
          </ac:picMkLst>
        </pc:picChg>
      </pc:sldChg>
      <pc:sldChg chg="addSp delSp modSp">
        <pc:chgData name="Siobhan Oswald" userId="S::siobhan.oswald@legacyplus.org::ed0b662c-abea-4da5-9c03-dfa016d42242" providerId="AD" clId="Web-{FAB556F5-CB67-D1AC-B968-1EC928E76BD4}" dt="2026-09-03T19:29:13.384" v="689" actId="20577"/>
        <pc:sldMkLst>
          <pc:docMk/>
          <pc:sldMk cId="0" sldId="315"/>
        </pc:sldMkLst>
        <pc:spChg chg="mod">
          <ac:chgData name="Siobhan Oswald" userId="S::siobhan.oswald@legacyplus.org::ed0b662c-abea-4da5-9c03-dfa016d42242" providerId="AD" clId="Web-{FAB556F5-CB67-D1AC-B968-1EC928E76BD4}" dt="2026-09-03T19:28:56.384" v="683"/>
          <ac:spMkLst>
            <pc:docMk/>
            <pc:sldMk cId="0" sldId="315"/>
            <ac:spMk id="2" creationId="{00000000-0000-0000-0000-000000000000}"/>
          </ac:spMkLst>
        </pc:spChg>
        <pc:spChg chg="mod">
          <ac:chgData name="Siobhan Oswald" userId="S::siobhan.oswald@legacyplus.org::ed0b662c-abea-4da5-9c03-dfa016d42242" providerId="AD" clId="Web-{FAB556F5-CB67-D1AC-B968-1EC928E76BD4}" dt="2026-09-03T19:29:13.384" v="689" actId="20577"/>
          <ac:spMkLst>
            <pc:docMk/>
            <pc:sldMk cId="0" sldId="315"/>
            <ac:spMk id="5" creationId="{00000000-0000-0000-0000-000000000000}"/>
          </ac:spMkLst>
        </pc:spChg>
        <pc:spChg chg="add mod">
          <ac:chgData name="Siobhan Oswald" userId="S::siobhan.oswald@legacyplus.org::ed0b662c-abea-4da5-9c03-dfa016d42242" providerId="AD" clId="Web-{FAB556F5-CB67-D1AC-B968-1EC928E76BD4}" dt="2026-09-03T19:29:10.196" v="686" actId="1076"/>
          <ac:spMkLst>
            <pc:docMk/>
            <pc:sldMk cId="0" sldId="315"/>
            <ac:spMk id="8" creationId="{E2C0C367-64FF-8E57-E2C6-5B6A6A4436F2}"/>
          </ac:spMkLst>
        </pc:spChg>
        <pc:picChg chg="del">
          <ac:chgData name="Siobhan Oswald" userId="S::siobhan.oswald@legacyplus.org::ed0b662c-abea-4da5-9c03-dfa016d42242" providerId="AD" clId="Web-{FAB556F5-CB67-D1AC-B968-1EC928E76BD4}" dt="2026-09-03T19:29:00.055" v="684"/>
          <ac:picMkLst>
            <pc:docMk/>
            <pc:sldMk cId="0" sldId="315"/>
            <ac:picMk id="6" creationId="{00000000-0000-0000-0000-000000000000}"/>
          </ac:picMkLst>
        </pc:picChg>
      </pc:sldChg>
      <pc:sldChg chg="addSp modSp">
        <pc:chgData name="Siobhan Oswald" userId="S::siobhan.oswald@legacyplus.org::ed0b662c-abea-4da5-9c03-dfa016d42242" providerId="AD" clId="Web-{FAB556F5-CB67-D1AC-B968-1EC928E76BD4}" dt="2026-09-03T19:31:26.104" v="743" actId="1076"/>
        <pc:sldMkLst>
          <pc:docMk/>
          <pc:sldMk cId="0" sldId="316"/>
        </pc:sldMkLst>
        <pc:spChg chg="mod">
          <ac:chgData name="Siobhan Oswald" userId="S::siobhan.oswald@legacyplus.org::ed0b662c-abea-4da5-9c03-dfa016d42242" providerId="AD" clId="Web-{FAB556F5-CB67-D1AC-B968-1EC928E76BD4}" dt="2026-09-03T19:31:11.917" v="737" actId="1076"/>
          <ac:spMkLst>
            <pc:docMk/>
            <pc:sldMk cId="0" sldId="316"/>
            <ac:spMk id="4" creationId="{00000000-0000-0000-0000-000000000000}"/>
          </ac:spMkLst>
        </pc:spChg>
        <pc:spChg chg="mod">
          <ac:chgData name="Siobhan Oswald" userId="S::siobhan.oswald@legacyplus.org::ed0b662c-abea-4da5-9c03-dfa016d42242" providerId="AD" clId="Web-{FAB556F5-CB67-D1AC-B968-1EC928E76BD4}" dt="2026-09-03T19:31:19.745" v="741" actId="1076"/>
          <ac:spMkLst>
            <pc:docMk/>
            <pc:sldMk cId="0" sldId="316"/>
            <ac:spMk id="5" creationId="{00000000-0000-0000-0000-000000000000}"/>
          </ac:spMkLst>
        </pc:spChg>
        <pc:picChg chg="mod">
          <ac:chgData name="Siobhan Oswald" userId="S::siobhan.oswald@legacyplus.org::ed0b662c-abea-4da5-9c03-dfa016d42242" providerId="AD" clId="Web-{FAB556F5-CB67-D1AC-B968-1EC928E76BD4}" dt="2026-09-03T19:31:22.057" v="742" actId="14100"/>
          <ac:picMkLst>
            <pc:docMk/>
            <pc:sldMk cId="0" sldId="316"/>
            <ac:picMk id="6" creationId="{00000000-0000-0000-0000-000000000000}"/>
          </ac:picMkLst>
        </pc:picChg>
        <pc:picChg chg="add mod">
          <ac:chgData name="Siobhan Oswald" userId="S::siobhan.oswald@legacyplus.org::ed0b662c-abea-4da5-9c03-dfa016d42242" providerId="AD" clId="Web-{FAB556F5-CB67-D1AC-B968-1EC928E76BD4}" dt="2026-09-03T19:31:26.104" v="743" actId="1076"/>
          <ac:picMkLst>
            <pc:docMk/>
            <pc:sldMk cId="0" sldId="316"/>
            <ac:picMk id="8" creationId="{60C8D361-4185-810F-1DB7-D68FDA5D65AB}"/>
          </ac:picMkLst>
        </pc:picChg>
      </pc:sldChg>
      <pc:sldChg chg="addSp delSp modSp">
        <pc:chgData name="Siobhan Oswald" userId="S::siobhan.oswald@legacyplus.org::ed0b662c-abea-4da5-9c03-dfa016d42242" providerId="AD" clId="Web-{FAB556F5-CB67-D1AC-B968-1EC928E76BD4}" dt="2026-09-03T19:34:37.841" v="888" actId="14100"/>
        <pc:sldMkLst>
          <pc:docMk/>
          <pc:sldMk cId="0" sldId="317"/>
        </pc:sldMkLst>
        <pc:spChg chg="del">
          <ac:chgData name="Siobhan Oswald" userId="S::siobhan.oswald@legacyplus.org::ed0b662c-abea-4da5-9c03-dfa016d42242" providerId="AD" clId="Web-{FAB556F5-CB67-D1AC-B968-1EC928E76BD4}" dt="2026-09-03T19:31:48.339" v="750"/>
          <ac:spMkLst>
            <pc:docMk/>
            <pc:sldMk cId="0" sldId="317"/>
            <ac:spMk id="2" creationId="{00000000-0000-0000-0000-000000000000}"/>
          </ac:spMkLst>
        </pc:spChg>
        <pc:spChg chg="mod">
          <ac:chgData name="Siobhan Oswald" userId="S::siobhan.oswald@legacyplus.org::ed0b662c-abea-4da5-9c03-dfa016d42242" providerId="AD" clId="Web-{FAB556F5-CB67-D1AC-B968-1EC928E76BD4}" dt="2026-09-03T19:34:34.857" v="887" actId="20577"/>
          <ac:spMkLst>
            <pc:docMk/>
            <pc:sldMk cId="0" sldId="317"/>
            <ac:spMk id="4" creationId="{00000000-0000-0000-0000-000000000000}"/>
          </ac:spMkLst>
        </pc:spChg>
        <pc:spChg chg="mod">
          <ac:chgData name="Siobhan Oswald" userId="S::siobhan.oswald@legacyplus.org::ed0b662c-abea-4da5-9c03-dfa016d42242" providerId="AD" clId="Web-{FAB556F5-CB67-D1AC-B968-1EC928E76BD4}" dt="2026-09-03T19:32:06.527" v="766" actId="14100"/>
          <ac:spMkLst>
            <pc:docMk/>
            <pc:sldMk cId="0" sldId="317"/>
            <ac:spMk id="5" creationId="{00000000-0000-0000-0000-000000000000}"/>
          </ac:spMkLst>
        </pc:spChg>
        <pc:spChg chg="mod">
          <ac:chgData name="Siobhan Oswald" userId="S::siobhan.oswald@legacyplus.org::ed0b662c-abea-4da5-9c03-dfa016d42242" providerId="AD" clId="Web-{FAB556F5-CB67-D1AC-B968-1EC928E76BD4}" dt="2026-09-03T19:32:27.121" v="780" actId="20577"/>
          <ac:spMkLst>
            <pc:docMk/>
            <pc:sldMk cId="0" sldId="317"/>
            <ac:spMk id="6" creationId="{00000000-0000-0000-0000-000000000000}"/>
          </ac:spMkLst>
        </pc:spChg>
        <pc:spChg chg="mod">
          <ac:chgData name="Siobhan Oswald" userId="S::siobhan.oswald@legacyplus.org::ed0b662c-abea-4da5-9c03-dfa016d42242" providerId="AD" clId="Web-{FAB556F5-CB67-D1AC-B968-1EC928E76BD4}" dt="2026-09-03T19:32:22.761" v="774" actId="1076"/>
          <ac:spMkLst>
            <pc:docMk/>
            <pc:sldMk cId="0" sldId="317"/>
            <ac:spMk id="7" creationId="{00000000-0000-0000-0000-000000000000}"/>
          </ac:spMkLst>
        </pc:spChg>
        <pc:spChg chg="del">
          <ac:chgData name="Siobhan Oswald" userId="S::siobhan.oswald@legacyplus.org::ed0b662c-abea-4da5-9c03-dfa016d42242" providerId="AD" clId="Web-{FAB556F5-CB67-D1AC-B968-1EC928E76BD4}" dt="2026-09-03T19:33:03.168" v="801"/>
          <ac:spMkLst>
            <pc:docMk/>
            <pc:sldMk cId="0" sldId="317"/>
            <ac:spMk id="8" creationId="{00000000-0000-0000-0000-000000000000}"/>
          </ac:spMkLst>
        </pc:spChg>
        <pc:spChg chg="del">
          <ac:chgData name="Siobhan Oswald" userId="S::siobhan.oswald@legacyplus.org::ed0b662c-abea-4da5-9c03-dfa016d42242" providerId="AD" clId="Web-{FAB556F5-CB67-D1AC-B968-1EC928E76BD4}" dt="2026-09-03T19:33:06.106" v="802"/>
          <ac:spMkLst>
            <pc:docMk/>
            <pc:sldMk cId="0" sldId="317"/>
            <ac:spMk id="9" creationId="{00000000-0000-0000-0000-000000000000}"/>
          </ac:spMkLst>
        </pc:spChg>
        <pc:spChg chg="del">
          <ac:chgData name="Siobhan Oswald" userId="S::siobhan.oswald@legacyplus.org::ed0b662c-abea-4da5-9c03-dfa016d42242" providerId="AD" clId="Web-{FAB556F5-CB67-D1AC-B968-1EC928E76BD4}" dt="2026-09-03T19:33:03.168" v="800"/>
          <ac:spMkLst>
            <pc:docMk/>
            <pc:sldMk cId="0" sldId="317"/>
            <ac:spMk id="10" creationId="{00000000-0000-0000-0000-000000000000}"/>
          </ac:spMkLst>
        </pc:spChg>
        <pc:spChg chg="del">
          <ac:chgData name="Siobhan Oswald" userId="S::siobhan.oswald@legacyplus.org::ed0b662c-abea-4da5-9c03-dfa016d42242" providerId="AD" clId="Web-{FAB556F5-CB67-D1AC-B968-1EC928E76BD4}" dt="2026-09-03T19:33:43.059" v="838"/>
          <ac:spMkLst>
            <pc:docMk/>
            <pc:sldMk cId="0" sldId="317"/>
            <ac:spMk id="11" creationId="{00000000-0000-0000-0000-000000000000}"/>
          </ac:spMkLst>
        </pc:spChg>
        <pc:spChg chg="del">
          <ac:chgData name="Siobhan Oswald" userId="S::siobhan.oswald@legacyplus.org::ed0b662c-abea-4da5-9c03-dfa016d42242" providerId="AD" clId="Web-{FAB556F5-CB67-D1AC-B968-1EC928E76BD4}" dt="2026-09-03T19:33:43.059" v="837"/>
          <ac:spMkLst>
            <pc:docMk/>
            <pc:sldMk cId="0" sldId="317"/>
            <ac:spMk id="12" creationId="{00000000-0000-0000-0000-000000000000}"/>
          </ac:spMkLst>
        </pc:spChg>
        <pc:spChg chg="del">
          <ac:chgData name="Siobhan Oswald" userId="S::siobhan.oswald@legacyplus.org::ed0b662c-abea-4da5-9c03-dfa016d42242" providerId="AD" clId="Web-{FAB556F5-CB67-D1AC-B968-1EC928E76BD4}" dt="2026-09-03T19:33:43.059" v="836"/>
          <ac:spMkLst>
            <pc:docMk/>
            <pc:sldMk cId="0" sldId="317"/>
            <ac:spMk id="13" creationId="{00000000-0000-0000-0000-000000000000}"/>
          </ac:spMkLst>
        </pc:spChg>
        <pc:spChg chg="del">
          <ac:chgData name="Siobhan Oswald" userId="S::siobhan.oswald@legacyplus.org::ed0b662c-abea-4da5-9c03-dfa016d42242" providerId="AD" clId="Web-{FAB556F5-CB67-D1AC-B968-1EC928E76BD4}" dt="2026-09-03T19:34:14.856" v="878"/>
          <ac:spMkLst>
            <pc:docMk/>
            <pc:sldMk cId="0" sldId="317"/>
            <ac:spMk id="14" creationId="{00000000-0000-0000-0000-000000000000}"/>
          </ac:spMkLst>
        </pc:spChg>
        <pc:spChg chg="del">
          <ac:chgData name="Siobhan Oswald" userId="S::siobhan.oswald@legacyplus.org::ed0b662c-abea-4da5-9c03-dfa016d42242" providerId="AD" clId="Web-{FAB556F5-CB67-D1AC-B968-1EC928E76BD4}" dt="2026-09-03T19:34:14.856" v="877"/>
          <ac:spMkLst>
            <pc:docMk/>
            <pc:sldMk cId="0" sldId="317"/>
            <ac:spMk id="15" creationId="{00000000-0000-0000-0000-000000000000}"/>
          </ac:spMkLst>
        </pc:spChg>
        <pc:spChg chg="del">
          <ac:chgData name="Siobhan Oswald" userId="S::siobhan.oswald@legacyplus.org::ed0b662c-abea-4da5-9c03-dfa016d42242" providerId="AD" clId="Web-{FAB556F5-CB67-D1AC-B968-1EC928E76BD4}" dt="2026-09-03T19:34:14.856" v="876"/>
          <ac:spMkLst>
            <pc:docMk/>
            <pc:sldMk cId="0" sldId="317"/>
            <ac:spMk id="16" creationId="{00000000-0000-0000-0000-000000000000}"/>
          </ac:spMkLst>
        </pc:spChg>
        <pc:spChg chg="add mod">
          <ac:chgData name="Siobhan Oswald" userId="S::siobhan.oswald@legacyplus.org::ed0b662c-abea-4da5-9c03-dfa016d42242" providerId="AD" clId="Web-{FAB556F5-CB67-D1AC-B968-1EC928E76BD4}" dt="2026-09-03T19:32:42.636" v="784" actId="1076"/>
          <ac:spMkLst>
            <pc:docMk/>
            <pc:sldMk cId="0" sldId="317"/>
            <ac:spMk id="19" creationId="{B5CC2C0A-6E26-5C4B-A303-8AB36D22E757}"/>
          </ac:spMkLst>
        </pc:spChg>
        <pc:spChg chg="add mod">
          <ac:chgData name="Siobhan Oswald" userId="S::siobhan.oswald@legacyplus.org::ed0b662c-abea-4da5-9c03-dfa016d42242" providerId="AD" clId="Web-{FAB556F5-CB67-D1AC-B968-1EC928E76BD4}" dt="2026-09-03T19:32:45.433" v="788" actId="20577"/>
          <ac:spMkLst>
            <pc:docMk/>
            <pc:sldMk cId="0" sldId="317"/>
            <ac:spMk id="20" creationId="{29747F78-B3FA-D19F-323E-F2648E37F5B6}"/>
          </ac:spMkLst>
        </pc:spChg>
        <pc:spChg chg="add mod">
          <ac:chgData name="Siobhan Oswald" userId="S::siobhan.oswald@legacyplus.org::ed0b662c-abea-4da5-9c03-dfa016d42242" providerId="AD" clId="Web-{FAB556F5-CB67-D1AC-B968-1EC928E76BD4}" dt="2026-09-03T19:32:58.168" v="799" actId="20577"/>
          <ac:spMkLst>
            <pc:docMk/>
            <pc:sldMk cId="0" sldId="317"/>
            <ac:spMk id="21" creationId="{096B5829-2926-CE27-93A4-CD83A23E7153}"/>
          </ac:spMkLst>
        </pc:spChg>
        <pc:spChg chg="add mod">
          <ac:chgData name="Siobhan Oswald" userId="S::siobhan.oswald@legacyplus.org::ed0b662c-abea-4da5-9c03-dfa016d42242" providerId="AD" clId="Web-{FAB556F5-CB67-D1AC-B968-1EC928E76BD4}" dt="2026-09-03T19:33:15.574" v="806" actId="1076"/>
          <ac:spMkLst>
            <pc:docMk/>
            <pc:sldMk cId="0" sldId="317"/>
            <ac:spMk id="22" creationId="{A93EDF5D-6F2B-992C-A829-EB75AD8FBA0D}"/>
          </ac:spMkLst>
        </pc:spChg>
        <pc:spChg chg="add mod">
          <ac:chgData name="Siobhan Oswald" userId="S::siobhan.oswald@legacyplus.org::ed0b662c-abea-4da5-9c03-dfa016d42242" providerId="AD" clId="Web-{FAB556F5-CB67-D1AC-B968-1EC928E76BD4}" dt="2026-09-03T19:33:39.231" v="835" actId="20577"/>
          <ac:spMkLst>
            <pc:docMk/>
            <pc:sldMk cId="0" sldId="317"/>
            <ac:spMk id="23" creationId="{C5C5CB88-0612-967C-223B-C6D71E5C2C79}"/>
          </ac:spMkLst>
        </pc:spChg>
        <pc:spChg chg="add mod">
          <ac:chgData name="Siobhan Oswald" userId="S::siobhan.oswald@legacyplus.org::ed0b662c-abea-4da5-9c03-dfa016d42242" providerId="AD" clId="Web-{FAB556F5-CB67-D1AC-B968-1EC928E76BD4}" dt="2026-09-03T19:33:30.575" v="832" actId="20577"/>
          <ac:spMkLst>
            <pc:docMk/>
            <pc:sldMk cId="0" sldId="317"/>
            <ac:spMk id="24" creationId="{CBEC959E-509C-6174-E839-CC07D9BEE9FD}"/>
          </ac:spMkLst>
        </pc:spChg>
        <pc:spChg chg="add mod">
          <ac:chgData name="Siobhan Oswald" userId="S::siobhan.oswald@legacyplus.org::ed0b662c-abea-4da5-9c03-dfa016d42242" providerId="AD" clId="Web-{FAB556F5-CB67-D1AC-B968-1EC928E76BD4}" dt="2026-09-03T19:34:28.888" v="882" actId="1076"/>
          <ac:spMkLst>
            <pc:docMk/>
            <pc:sldMk cId="0" sldId="317"/>
            <ac:spMk id="25" creationId="{9B15832E-3455-D1A7-2DEF-AF1377ACF7FE}"/>
          </ac:spMkLst>
        </pc:spChg>
        <pc:spChg chg="add mod">
          <ac:chgData name="Siobhan Oswald" userId="S::siobhan.oswald@legacyplus.org::ed0b662c-abea-4da5-9c03-dfa016d42242" providerId="AD" clId="Web-{FAB556F5-CB67-D1AC-B968-1EC928E76BD4}" dt="2026-09-03T19:34:28.904" v="883" actId="1076"/>
          <ac:spMkLst>
            <pc:docMk/>
            <pc:sldMk cId="0" sldId="317"/>
            <ac:spMk id="26" creationId="{D51C6EB5-F81D-8F23-F367-AEAEAE0C170A}"/>
          </ac:spMkLst>
        </pc:spChg>
        <pc:spChg chg="add mod">
          <ac:chgData name="Siobhan Oswald" userId="S::siobhan.oswald@legacyplus.org::ed0b662c-abea-4da5-9c03-dfa016d42242" providerId="AD" clId="Web-{FAB556F5-CB67-D1AC-B968-1EC928E76BD4}" dt="2026-09-03T19:34:28.904" v="884" actId="1076"/>
          <ac:spMkLst>
            <pc:docMk/>
            <pc:sldMk cId="0" sldId="317"/>
            <ac:spMk id="27" creationId="{3032805A-CD69-786A-3A92-951841170921}"/>
          </ac:spMkLst>
        </pc:spChg>
        <pc:picChg chg="mod">
          <ac:chgData name="Siobhan Oswald" userId="S::siobhan.oswald@legacyplus.org::ed0b662c-abea-4da5-9c03-dfa016d42242" providerId="AD" clId="Web-{FAB556F5-CB67-D1AC-B968-1EC928E76BD4}" dt="2026-09-03T19:34:37.841" v="888" actId="14100"/>
          <ac:picMkLst>
            <pc:docMk/>
            <pc:sldMk cId="0" sldId="317"/>
            <ac:picMk id="17" creationId="{00000000-0000-0000-0000-000000000000}"/>
          </ac:picMkLst>
        </pc:picChg>
      </pc:sldChg>
      <pc:sldChg chg="delSp modSp">
        <pc:chgData name="Siobhan Oswald" userId="S::siobhan.oswald@legacyplus.org::ed0b662c-abea-4da5-9c03-dfa016d42242" providerId="AD" clId="Web-{FAB556F5-CB67-D1AC-B968-1EC928E76BD4}" dt="2026-09-03T19:36:14.764" v="965" actId="1076"/>
        <pc:sldMkLst>
          <pc:docMk/>
          <pc:sldMk cId="0" sldId="318"/>
        </pc:sldMkLst>
        <pc:spChg chg="del mod">
          <ac:chgData name="Siobhan Oswald" userId="S::siobhan.oswald@legacyplus.org::ed0b662c-abea-4da5-9c03-dfa016d42242" providerId="AD" clId="Web-{FAB556F5-CB67-D1AC-B968-1EC928E76BD4}" dt="2026-09-03T19:34:51.607" v="899"/>
          <ac:spMkLst>
            <pc:docMk/>
            <pc:sldMk cId="0" sldId="318"/>
            <ac:spMk id="2" creationId="{00000000-0000-0000-0000-000000000000}"/>
          </ac:spMkLst>
        </pc:spChg>
        <pc:spChg chg="mod">
          <ac:chgData name="Siobhan Oswald" userId="S::siobhan.oswald@legacyplus.org::ed0b662c-abea-4da5-9c03-dfa016d42242" providerId="AD" clId="Web-{FAB556F5-CB67-D1AC-B968-1EC928E76BD4}" dt="2026-09-03T19:36:14.686" v="957" actId="1076"/>
          <ac:spMkLst>
            <pc:docMk/>
            <pc:sldMk cId="0" sldId="318"/>
            <ac:spMk id="4" creationId="{00000000-0000-0000-0000-000000000000}"/>
          </ac:spMkLst>
        </pc:spChg>
        <pc:spChg chg="mod">
          <ac:chgData name="Siobhan Oswald" userId="S::siobhan.oswald@legacyplus.org::ed0b662c-abea-4da5-9c03-dfa016d42242" providerId="AD" clId="Web-{FAB556F5-CB67-D1AC-B968-1EC928E76BD4}" dt="2026-09-03T19:36:14.702" v="958" actId="1076"/>
          <ac:spMkLst>
            <pc:docMk/>
            <pc:sldMk cId="0" sldId="318"/>
            <ac:spMk id="5" creationId="{00000000-0000-0000-0000-000000000000}"/>
          </ac:spMkLst>
        </pc:spChg>
        <pc:spChg chg="mod">
          <ac:chgData name="Siobhan Oswald" userId="S::siobhan.oswald@legacyplus.org::ed0b662c-abea-4da5-9c03-dfa016d42242" providerId="AD" clId="Web-{FAB556F5-CB67-D1AC-B968-1EC928E76BD4}" dt="2026-09-03T19:36:14.717" v="959" actId="1076"/>
          <ac:spMkLst>
            <pc:docMk/>
            <pc:sldMk cId="0" sldId="318"/>
            <ac:spMk id="6" creationId="{00000000-0000-0000-0000-000000000000}"/>
          </ac:spMkLst>
        </pc:spChg>
        <pc:spChg chg="mod">
          <ac:chgData name="Siobhan Oswald" userId="S::siobhan.oswald@legacyplus.org::ed0b662c-abea-4da5-9c03-dfa016d42242" providerId="AD" clId="Web-{FAB556F5-CB67-D1AC-B968-1EC928E76BD4}" dt="2026-09-03T19:36:14.717" v="960" actId="1076"/>
          <ac:spMkLst>
            <pc:docMk/>
            <pc:sldMk cId="0" sldId="318"/>
            <ac:spMk id="7" creationId="{00000000-0000-0000-0000-000000000000}"/>
          </ac:spMkLst>
        </pc:spChg>
        <pc:spChg chg="mod">
          <ac:chgData name="Siobhan Oswald" userId="S::siobhan.oswald@legacyplus.org::ed0b662c-abea-4da5-9c03-dfa016d42242" providerId="AD" clId="Web-{FAB556F5-CB67-D1AC-B968-1EC928E76BD4}" dt="2026-09-03T19:36:14.733" v="961" actId="1076"/>
          <ac:spMkLst>
            <pc:docMk/>
            <pc:sldMk cId="0" sldId="318"/>
            <ac:spMk id="8" creationId="{00000000-0000-0000-0000-000000000000}"/>
          </ac:spMkLst>
        </pc:spChg>
        <pc:spChg chg="mod">
          <ac:chgData name="Siobhan Oswald" userId="S::siobhan.oswald@legacyplus.org::ed0b662c-abea-4da5-9c03-dfa016d42242" providerId="AD" clId="Web-{FAB556F5-CB67-D1AC-B968-1EC928E76BD4}" dt="2026-09-03T19:36:14.749" v="962" actId="1076"/>
          <ac:spMkLst>
            <pc:docMk/>
            <pc:sldMk cId="0" sldId="318"/>
            <ac:spMk id="9" creationId="{00000000-0000-0000-0000-000000000000}"/>
          </ac:spMkLst>
        </pc:spChg>
        <pc:spChg chg="mod">
          <ac:chgData name="Siobhan Oswald" userId="S::siobhan.oswald@legacyplus.org::ed0b662c-abea-4da5-9c03-dfa016d42242" providerId="AD" clId="Web-{FAB556F5-CB67-D1AC-B968-1EC928E76BD4}" dt="2026-09-03T19:36:14.749" v="963" actId="1076"/>
          <ac:spMkLst>
            <pc:docMk/>
            <pc:sldMk cId="0" sldId="318"/>
            <ac:spMk id="10" creationId="{00000000-0000-0000-0000-000000000000}"/>
          </ac:spMkLst>
        </pc:spChg>
        <pc:spChg chg="mod">
          <ac:chgData name="Siobhan Oswald" userId="S::siobhan.oswald@legacyplus.org::ed0b662c-abea-4da5-9c03-dfa016d42242" providerId="AD" clId="Web-{FAB556F5-CB67-D1AC-B968-1EC928E76BD4}" dt="2026-09-03T19:36:14.764" v="964" actId="1076"/>
          <ac:spMkLst>
            <pc:docMk/>
            <pc:sldMk cId="0" sldId="318"/>
            <ac:spMk id="11" creationId="{00000000-0000-0000-0000-000000000000}"/>
          </ac:spMkLst>
        </pc:spChg>
        <pc:spChg chg="mod">
          <ac:chgData name="Siobhan Oswald" userId="S::siobhan.oswald@legacyplus.org::ed0b662c-abea-4da5-9c03-dfa016d42242" providerId="AD" clId="Web-{FAB556F5-CB67-D1AC-B968-1EC928E76BD4}" dt="2026-09-03T19:36:14.764" v="965" actId="1076"/>
          <ac:spMkLst>
            <pc:docMk/>
            <pc:sldMk cId="0" sldId="318"/>
            <ac:spMk id="12" creationId="{00000000-0000-0000-0000-000000000000}"/>
          </ac:spMkLst>
        </pc:spChg>
        <pc:picChg chg="mod">
          <ac:chgData name="Siobhan Oswald" userId="S::siobhan.oswald@legacyplus.org::ed0b662c-abea-4da5-9c03-dfa016d42242" providerId="AD" clId="Web-{FAB556F5-CB67-D1AC-B968-1EC928E76BD4}" dt="2026-09-03T19:34:54.451" v="900" actId="14100"/>
          <ac:picMkLst>
            <pc:docMk/>
            <pc:sldMk cId="0" sldId="318"/>
            <ac:picMk id="13" creationId="{00000000-0000-0000-0000-000000000000}"/>
          </ac:picMkLst>
        </pc:picChg>
      </pc:sldChg>
      <pc:sldChg chg="addSp modSp">
        <pc:chgData name="Siobhan Oswald" userId="S::siobhan.oswald@legacyplus.org::ed0b662c-abea-4da5-9c03-dfa016d42242" providerId="AD" clId="Web-{FAB556F5-CB67-D1AC-B968-1EC928E76BD4}" dt="2026-09-03T20:08:41.555" v="1222" actId="1076"/>
        <pc:sldMkLst>
          <pc:docMk/>
          <pc:sldMk cId="0" sldId="319"/>
        </pc:sldMkLst>
        <pc:spChg chg="mod">
          <ac:chgData name="Siobhan Oswald" userId="S::siobhan.oswald@legacyplus.org::ed0b662c-abea-4da5-9c03-dfa016d42242" providerId="AD" clId="Web-{FAB556F5-CB67-D1AC-B968-1EC928E76BD4}" dt="2026-09-03T19:36:18.842" v="966"/>
          <ac:spMkLst>
            <pc:docMk/>
            <pc:sldMk cId="0" sldId="319"/>
            <ac:spMk id="2" creationId="{00000000-0000-0000-0000-000000000000}"/>
          </ac:spMkLst>
        </pc:spChg>
        <pc:spChg chg="mod">
          <ac:chgData name="Siobhan Oswald" userId="S::siobhan.oswald@legacyplus.org::ed0b662c-abea-4da5-9c03-dfa016d42242" providerId="AD" clId="Web-{FAB556F5-CB67-D1AC-B968-1EC928E76BD4}" dt="2026-09-03T20:08:38.555" v="1221" actId="14100"/>
          <ac:spMkLst>
            <pc:docMk/>
            <pc:sldMk cId="0" sldId="319"/>
            <ac:spMk id="4" creationId="{00000000-0000-0000-0000-000000000000}"/>
          </ac:spMkLst>
        </pc:spChg>
        <pc:picChg chg="mod">
          <ac:chgData name="Siobhan Oswald" userId="S::siobhan.oswald@legacyplus.org::ed0b662c-abea-4da5-9c03-dfa016d42242" providerId="AD" clId="Web-{FAB556F5-CB67-D1AC-B968-1EC928E76BD4}" dt="2026-09-03T19:36:22.499" v="967" actId="14100"/>
          <ac:picMkLst>
            <pc:docMk/>
            <pc:sldMk cId="0" sldId="319"/>
            <ac:picMk id="5" creationId="{00000000-0000-0000-0000-000000000000}"/>
          </ac:picMkLst>
        </pc:picChg>
        <pc:picChg chg="add mod">
          <ac:chgData name="Siobhan Oswald" userId="S::siobhan.oswald@legacyplus.org::ed0b662c-abea-4da5-9c03-dfa016d42242" providerId="AD" clId="Web-{FAB556F5-CB67-D1AC-B968-1EC928E76BD4}" dt="2026-09-03T20:08:41.555" v="1222" actId="1076"/>
          <ac:picMkLst>
            <pc:docMk/>
            <pc:sldMk cId="0" sldId="319"/>
            <ac:picMk id="7" creationId="{FC8D64D6-A6F2-BC70-D8D5-873EA312B5BA}"/>
          </ac:picMkLst>
        </pc:picChg>
      </pc:sldChg>
      <pc:sldChg chg="modSp">
        <pc:chgData name="Siobhan Oswald" userId="S::siobhan.oswald@legacyplus.org::ed0b662c-abea-4da5-9c03-dfa016d42242" providerId="AD" clId="Web-{FAB556F5-CB67-D1AC-B968-1EC928E76BD4}" dt="2026-09-03T19:36:46.093" v="974" actId="1076"/>
        <pc:sldMkLst>
          <pc:docMk/>
          <pc:sldMk cId="0" sldId="320"/>
        </pc:sldMkLst>
        <pc:spChg chg="mod">
          <ac:chgData name="Siobhan Oswald" userId="S::siobhan.oswald@legacyplus.org::ed0b662c-abea-4da5-9c03-dfa016d42242" providerId="AD" clId="Web-{FAB556F5-CB67-D1AC-B968-1EC928E76BD4}" dt="2026-09-03T19:36:38.015" v="971" actId="14100"/>
          <ac:spMkLst>
            <pc:docMk/>
            <pc:sldMk cId="0" sldId="320"/>
            <ac:spMk id="4" creationId="{00000000-0000-0000-0000-000000000000}"/>
          </ac:spMkLst>
        </pc:spChg>
        <pc:spChg chg="mod">
          <ac:chgData name="Siobhan Oswald" userId="S::siobhan.oswald@legacyplus.org::ed0b662c-abea-4da5-9c03-dfa016d42242" providerId="AD" clId="Web-{FAB556F5-CB67-D1AC-B968-1EC928E76BD4}" dt="2026-09-03T19:36:41.452" v="972" actId="20577"/>
          <ac:spMkLst>
            <pc:docMk/>
            <pc:sldMk cId="0" sldId="320"/>
            <ac:spMk id="5" creationId="{00000000-0000-0000-0000-000000000000}"/>
          </ac:spMkLst>
        </pc:spChg>
        <pc:picChg chg="mod">
          <ac:chgData name="Siobhan Oswald" userId="S::siobhan.oswald@legacyplus.org::ed0b662c-abea-4da5-9c03-dfa016d42242" providerId="AD" clId="Web-{FAB556F5-CB67-D1AC-B968-1EC928E76BD4}" dt="2026-09-03T19:36:46.093" v="974" actId="1076"/>
          <ac:picMkLst>
            <pc:docMk/>
            <pc:sldMk cId="0" sldId="320"/>
            <ac:picMk id="6" creationId="{00000000-0000-0000-0000-000000000000}"/>
          </ac:picMkLst>
        </pc:picChg>
      </pc:sldChg>
      <pc:sldChg chg="modSp">
        <pc:chgData name="Siobhan Oswald" userId="S::siobhan.oswald@legacyplus.org::ed0b662c-abea-4da5-9c03-dfa016d42242" providerId="AD" clId="Web-{FAB556F5-CB67-D1AC-B968-1EC928E76BD4}" dt="2026-09-03T19:37:49.359" v="993" actId="20577"/>
        <pc:sldMkLst>
          <pc:docMk/>
          <pc:sldMk cId="0" sldId="321"/>
        </pc:sldMkLst>
        <pc:spChg chg="mod">
          <ac:chgData name="Siobhan Oswald" userId="S::siobhan.oswald@legacyplus.org::ed0b662c-abea-4da5-9c03-dfa016d42242" providerId="AD" clId="Web-{FAB556F5-CB67-D1AC-B968-1EC928E76BD4}" dt="2026-09-03T19:37:12.359" v="975" actId="14100"/>
          <ac:spMkLst>
            <pc:docMk/>
            <pc:sldMk cId="0" sldId="321"/>
            <ac:spMk id="2" creationId="{00000000-0000-0000-0000-000000000000}"/>
          </ac:spMkLst>
        </pc:spChg>
        <pc:spChg chg="mod">
          <ac:chgData name="Siobhan Oswald" userId="S::siobhan.oswald@legacyplus.org::ed0b662c-abea-4da5-9c03-dfa016d42242" providerId="AD" clId="Web-{FAB556F5-CB67-D1AC-B968-1EC928E76BD4}" dt="2026-09-03T19:37:49.359" v="993" actId="20577"/>
          <ac:spMkLst>
            <pc:docMk/>
            <pc:sldMk cId="0" sldId="321"/>
            <ac:spMk id="4" creationId="{00000000-0000-0000-0000-000000000000}"/>
          </ac:spMkLst>
        </pc:spChg>
        <pc:spChg chg="mod">
          <ac:chgData name="Siobhan Oswald" userId="S::siobhan.oswald@legacyplus.org::ed0b662c-abea-4da5-9c03-dfa016d42242" providerId="AD" clId="Web-{FAB556F5-CB67-D1AC-B968-1EC928E76BD4}" dt="2026-09-03T19:37:46.172" v="992" actId="14100"/>
          <ac:spMkLst>
            <pc:docMk/>
            <pc:sldMk cId="0" sldId="321"/>
            <ac:spMk id="5" creationId="{00000000-0000-0000-0000-000000000000}"/>
          </ac:spMkLst>
        </pc:spChg>
        <pc:spChg chg="mod">
          <ac:chgData name="Siobhan Oswald" userId="S::siobhan.oswald@legacyplus.org::ed0b662c-abea-4da5-9c03-dfa016d42242" providerId="AD" clId="Web-{FAB556F5-CB67-D1AC-B968-1EC928E76BD4}" dt="2026-09-03T19:37:12.359" v="976" actId="14100"/>
          <ac:spMkLst>
            <pc:docMk/>
            <pc:sldMk cId="0" sldId="321"/>
            <ac:spMk id="6" creationId="{00000000-0000-0000-0000-000000000000}"/>
          </ac:spMkLst>
        </pc:spChg>
        <pc:spChg chg="mod">
          <ac:chgData name="Siobhan Oswald" userId="S::siobhan.oswald@legacyplus.org::ed0b662c-abea-4da5-9c03-dfa016d42242" providerId="AD" clId="Web-{FAB556F5-CB67-D1AC-B968-1EC928E76BD4}" dt="2026-09-03T19:37:28.968" v="986" actId="1076"/>
          <ac:spMkLst>
            <pc:docMk/>
            <pc:sldMk cId="0" sldId="321"/>
            <ac:spMk id="7" creationId="{00000000-0000-0000-0000-000000000000}"/>
          </ac:spMkLst>
        </pc:spChg>
        <pc:spChg chg="mod">
          <ac:chgData name="Siobhan Oswald" userId="S::siobhan.oswald@legacyplus.org::ed0b662c-abea-4da5-9c03-dfa016d42242" providerId="AD" clId="Web-{FAB556F5-CB67-D1AC-B968-1EC928E76BD4}" dt="2026-09-03T19:37:21.500" v="982" actId="1076"/>
          <ac:spMkLst>
            <pc:docMk/>
            <pc:sldMk cId="0" sldId="321"/>
            <ac:spMk id="8" creationId="{00000000-0000-0000-0000-000000000000}"/>
          </ac:spMkLst>
        </pc:spChg>
        <pc:picChg chg="mod">
          <ac:chgData name="Siobhan Oswald" userId="S::siobhan.oswald@legacyplus.org::ed0b662c-abea-4da5-9c03-dfa016d42242" providerId="AD" clId="Web-{FAB556F5-CB67-D1AC-B968-1EC928E76BD4}" dt="2026-09-03T19:37:34.937" v="987" actId="14100"/>
          <ac:picMkLst>
            <pc:docMk/>
            <pc:sldMk cId="0" sldId="321"/>
            <ac:picMk id="9" creationId="{00000000-0000-0000-0000-000000000000}"/>
          </ac:picMkLst>
        </pc:picChg>
      </pc:sldChg>
      <pc:sldChg chg="addSp delSp modSp mod setBg">
        <pc:chgData name="Siobhan Oswald" userId="S::siobhan.oswald@legacyplus.org::ed0b662c-abea-4da5-9c03-dfa016d42242" providerId="AD" clId="Web-{FAB556F5-CB67-D1AC-B968-1EC928E76BD4}" dt="2026-09-03T20:38:38.578" v="1523" actId="20577"/>
        <pc:sldMkLst>
          <pc:docMk/>
          <pc:sldMk cId="0" sldId="322"/>
        </pc:sldMkLst>
        <pc:spChg chg="add del mod">
          <ac:chgData name="Siobhan Oswald" userId="S::siobhan.oswald@legacyplus.org::ed0b662c-abea-4da5-9c03-dfa016d42242" providerId="AD" clId="Web-{FAB556F5-CB67-D1AC-B968-1EC928E76BD4}" dt="2026-09-03T20:38:32.422" v="1522"/>
          <ac:spMkLst>
            <pc:docMk/>
            <pc:sldMk cId="0" sldId="322"/>
            <ac:spMk id="2" creationId="{00000000-0000-0000-0000-000000000000}"/>
          </ac:spMkLst>
        </pc:spChg>
        <pc:spChg chg="mod">
          <ac:chgData name="Siobhan Oswald" userId="S::siobhan.oswald@legacyplus.org::ed0b662c-abea-4da5-9c03-dfa016d42242" providerId="AD" clId="Web-{FAB556F5-CB67-D1AC-B968-1EC928E76BD4}" dt="2026-09-03T20:38:38.578" v="1523" actId="20577"/>
          <ac:spMkLst>
            <pc:docMk/>
            <pc:sldMk cId="0" sldId="322"/>
            <ac:spMk id="3" creationId="{00000000-0000-0000-0000-000000000000}"/>
          </ac:spMkLst>
        </pc:spChg>
        <pc:spChg chg="mod">
          <ac:chgData name="Siobhan Oswald" userId="S::siobhan.oswald@legacyplus.org::ed0b662c-abea-4da5-9c03-dfa016d42242" providerId="AD" clId="Web-{FAB556F5-CB67-D1AC-B968-1EC928E76BD4}" dt="2026-09-03T19:39:22.236" v="1022"/>
          <ac:spMkLst>
            <pc:docMk/>
            <pc:sldMk cId="0" sldId="322"/>
            <ac:spMk id="4" creationId="{00000000-0000-0000-0000-000000000000}"/>
          </ac:spMkLst>
        </pc:spChg>
        <pc:spChg chg="mod">
          <ac:chgData name="Siobhan Oswald" userId="S::siobhan.oswald@legacyplus.org::ed0b662c-abea-4da5-9c03-dfa016d42242" providerId="AD" clId="Web-{FAB556F5-CB67-D1AC-B968-1EC928E76BD4}" dt="2026-09-03T19:39:22.236" v="1023"/>
          <ac:spMkLst>
            <pc:docMk/>
            <pc:sldMk cId="0" sldId="322"/>
            <ac:spMk id="5" creationId="{00000000-0000-0000-0000-000000000000}"/>
          </ac:spMkLst>
        </pc:spChg>
        <pc:spChg chg="mod">
          <ac:chgData name="Siobhan Oswald" userId="S::siobhan.oswald@legacyplus.org::ed0b662c-abea-4da5-9c03-dfa016d42242" providerId="AD" clId="Web-{FAB556F5-CB67-D1AC-B968-1EC928E76BD4}" dt="2026-09-03T19:39:22.282" v="1024"/>
          <ac:spMkLst>
            <pc:docMk/>
            <pc:sldMk cId="0" sldId="322"/>
            <ac:spMk id="6" creationId="{00000000-0000-0000-0000-000000000000}"/>
          </ac:spMkLst>
        </pc:spChg>
        <pc:spChg chg="del">
          <ac:chgData name="Siobhan Oswald" userId="S::siobhan.oswald@legacyplus.org::ed0b662c-abea-4da5-9c03-dfa016d42242" providerId="AD" clId="Web-{FAB556F5-CB67-D1AC-B968-1EC928E76BD4}" dt="2026-09-03T19:38:36.110" v="996"/>
          <ac:spMkLst>
            <pc:docMk/>
            <pc:sldMk cId="0" sldId="322"/>
            <ac:spMk id="7" creationId="{00000000-0000-0000-0000-000000000000}"/>
          </ac:spMkLst>
        </pc:spChg>
        <pc:spChg chg="add del">
          <ac:chgData name="Siobhan Oswald" userId="S::siobhan.oswald@legacyplus.org::ed0b662c-abea-4da5-9c03-dfa016d42242" providerId="AD" clId="Web-{FAB556F5-CB67-D1AC-B968-1EC928E76BD4}" dt="2026-09-03T19:38:51.829" v="1010"/>
          <ac:spMkLst>
            <pc:docMk/>
            <pc:sldMk cId="0" sldId="322"/>
            <ac:spMk id="8" creationId="{00000000-0000-0000-0000-000000000000}"/>
          </ac:spMkLst>
        </pc:spChg>
        <pc:spChg chg="add del">
          <ac:chgData name="Siobhan Oswald" userId="S::siobhan.oswald@legacyplus.org::ed0b662c-abea-4da5-9c03-dfa016d42242" providerId="AD" clId="Web-{FAB556F5-CB67-D1AC-B968-1EC928E76BD4}" dt="2026-09-03T19:38:48.860" v="1009"/>
          <ac:spMkLst>
            <pc:docMk/>
            <pc:sldMk cId="0" sldId="322"/>
            <ac:spMk id="9" creationId="{00000000-0000-0000-0000-000000000000}"/>
          </ac:spMkLst>
        </pc:spChg>
        <pc:spChg chg="add del">
          <ac:chgData name="Siobhan Oswald" userId="S::siobhan.oswald@legacyplus.org::ed0b662c-abea-4da5-9c03-dfa016d42242" providerId="AD" clId="Web-{FAB556F5-CB67-D1AC-B968-1EC928E76BD4}" dt="2026-09-03T19:38:44.548" v="1007"/>
          <ac:spMkLst>
            <pc:docMk/>
            <pc:sldMk cId="0" sldId="322"/>
            <ac:spMk id="10" creationId="{00000000-0000-0000-0000-000000000000}"/>
          </ac:spMkLst>
        </pc:spChg>
        <pc:spChg chg="add del">
          <ac:chgData name="Siobhan Oswald" userId="S::siobhan.oswald@legacyplus.org::ed0b662c-abea-4da5-9c03-dfa016d42242" providerId="AD" clId="Web-{FAB556F5-CB67-D1AC-B968-1EC928E76BD4}" dt="2026-09-03T19:38:46.501" v="1008"/>
          <ac:spMkLst>
            <pc:docMk/>
            <pc:sldMk cId="0" sldId="322"/>
            <ac:spMk id="11" creationId="{00000000-0000-0000-0000-000000000000}"/>
          </ac:spMkLst>
        </pc:spChg>
        <pc:spChg chg="add">
          <ac:chgData name="Siobhan Oswald" userId="S::siobhan.oswald@legacyplus.org::ed0b662c-abea-4da5-9c03-dfa016d42242" providerId="AD" clId="Web-{FAB556F5-CB67-D1AC-B968-1EC928E76BD4}" dt="2026-09-03T19:38:21.203" v="994"/>
          <ac:spMkLst>
            <pc:docMk/>
            <pc:sldMk cId="0" sldId="322"/>
            <ac:spMk id="15" creationId="{93F950A9-064A-6992-53BE-7CE8B489DF7A}"/>
          </ac:spMkLst>
        </pc:spChg>
        <pc:grpChg chg="add mod">
          <ac:chgData name="Siobhan Oswald" userId="S::siobhan.oswald@legacyplus.org::ed0b662c-abea-4da5-9c03-dfa016d42242" providerId="AD" clId="Web-{FAB556F5-CB67-D1AC-B968-1EC928E76BD4}" dt="2026-09-03T19:39:26.579" v="1025" actId="1076"/>
          <ac:grpSpMkLst>
            <pc:docMk/>
            <pc:sldMk cId="0" sldId="322"/>
            <ac:grpSpMk id="14" creationId="{82F73980-78C2-8B8E-B0B9-45F106F25F24}"/>
          </ac:grpSpMkLst>
        </pc:grpChg>
        <pc:grpChg chg="add">
          <ac:chgData name="Siobhan Oswald" userId="S::siobhan.oswald@legacyplus.org::ed0b662c-abea-4da5-9c03-dfa016d42242" providerId="AD" clId="Web-{FAB556F5-CB67-D1AC-B968-1EC928E76BD4}" dt="2026-09-03T20:38:04.296" v="1517"/>
          <ac:grpSpMkLst>
            <pc:docMk/>
            <pc:sldMk cId="0" sldId="322"/>
            <ac:grpSpMk id="18" creationId="{1DB17CC9-7324-D38F-921F-19F296C715CE}"/>
          </ac:grpSpMkLst>
        </pc:grpChg>
        <pc:picChg chg="del mod">
          <ac:chgData name="Siobhan Oswald" userId="S::siobhan.oswald@legacyplus.org::ed0b662c-abea-4da5-9c03-dfa016d42242" providerId="AD" clId="Web-{FAB556F5-CB67-D1AC-B968-1EC928E76BD4}" dt="2026-09-03T20:38:06.453" v="1518"/>
          <ac:picMkLst>
            <pc:docMk/>
            <pc:sldMk cId="0" sldId="322"/>
            <ac:picMk id="12" creationId="{00000000-0000-0000-0000-000000000000}"/>
          </ac:picMkLst>
        </pc:picChg>
      </pc:sldChg>
      <pc:sldChg chg="addSp modSp">
        <pc:chgData name="Siobhan Oswald" userId="S::siobhan.oswald@legacyplus.org::ed0b662c-abea-4da5-9c03-dfa016d42242" providerId="AD" clId="Web-{FAB556F5-CB67-D1AC-B968-1EC928E76BD4}" dt="2026-09-03T20:07:13.210" v="1217" actId="14100"/>
        <pc:sldMkLst>
          <pc:docMk/>
          <pc:sldMk cId="0" sldId="323"/>
        </pc:sldMkLst>
        <pc:spChg chg="mod">
          <ac:chgData name="Siobhan Oswald" userId="S::siobhan.oswald@legacyplus.org::ed0b662c-abea-4da5-9c03-dfa016d42242" providerId="AD" clId="Web-{FAB556F5-CB67-D1AC-B968-1EC928E76BD4}" dt="2026-09-03T19:39:39.548" v="1027"/>
          <ac:spMkLst>
            <pc:docMk/>
            <pc:sldMk cId="0" sldId="323"/>
            <ac:spMk id="2" creationId="{00000000-0000-0000-0000-000000000000}"/>
          </ac:spMkLst>
        </pc:spChg>
        <pc:spChg chg="mod">
          <ac:chgData name="Siobhan Oswald" userId="S::siobhan.oswald@legacyplus.org::ed0b662c-abea-4da5-9c03-dfa016d42242" providerId="AD" clId="Web-{FAB556F5-CB67-D1AC-B968-1EC928E76BD4}" dt="2026-09-03T19:39:39.548" v="1028"/>
          <ac:spMkLst>
            <pc:docMk/>
            <pc:sldMk cId="0" sldId="323"/>
            <ac:spMk id="4" creationId="{00000000-0000-0000-0000-000000000000}"/>
          </ac:spMkLst>
        </pc:spChg>
        <pc:spChg chg="mod">
          <ac:chgData name="Siobhan Oswald" userId="S::siobhan.oswald@legacyplus.org::ed0b662c-abea-4da5-9c03-dfa016d42242" providerId="AD" clId="Web-{FAB556F5-CB67-D1AC-B968-1EC928E76BD4}" dt="2026-09-03T19:39:39.564" v="1029"/>
          <ac:spMkLst>
            <pc:docMk/>
            <pc:sldMk cId="0" sldId="323"/>
            <ac:spMk id="5" creationId="{00000000-0000-0000-0000-000000000000}"/>
          </ac:spMkLst>
        </pc:spChg>
        <pc:spChg chg="add">
          <ac:chgData name="Siobhan Oswald" userId="S::siobhan.oswald@legacyplus.org::ed0b662c-abea-4da5-9c03-dfa016d42242" providerId="AD" clId="Web-{FAB556F5-CB67-D1AC-B968-1EC928E76BD4}" dt="2026-09-03T20:07:04.538" v="1215"/>
          <ac:spMkLst>
            <pc:docMk/>
            <pc:sldMk cId="0" sldId="323"/>
            <ac:spMk id="9" creationId="{46AC7E94-A2E0-3F9C-C704-C9C7B73B4313}"/>
          </ac:spMkLst>
        </pc:spChg>
        <pc:grpChg chg="add mod">
          <ac:chgData name="Siobhan Oswald" userId="S::siobhan.oswald@legacyplus.org::ed0b662c-abea-4da5-9c03-dfa016d42242" providerId="AD" clId="Web-{FAB556F5-CB67-D1AC-B968-1EC928E76BD4}" dt="2026-09-03T20:07:13.210" v="1217" actId="14100"/>
          <ac:grpSpMkLst>
            <pc:docMk/>
            <pc:sldMk cId="0" sldId="323"/>
            <ac:grpSpMk id="8" creationId="{B98CF8E6-E8AE-A41B-5C93-1BB6E57042A8}"/>
          </ac:grpSpMkLst>
        </pc:grpChg>
        <pc:picChg chg="mod">
          <ac:chgData name="Siobhan Oswald" userId="S::siobhan.oswald@legacyplus.org::ed0b662c-abea-4da5-9c03-dfa016d42242" providerId="AD" clId="Web-{FAB556F5-CB67-D1AC-B968-1EC928E76BD4}" dt="2026-09-03T19:39:44.189" v="1030" actId="14100"/>
          <ac:picMkLst>
            <pc:docMk/>
            <pc:sldMk cId="0" sldId="323"/>
            <ac:picMk id="6" creationId="{00000000-0000-0000-0000-000000000000}"/>
          </ac:picMkLst>
        </pc:picChg>
      </pc:sldChg>
      <pc:sldChg chg="addSp delSp modSp mod setBg">
        <pc:chgData name="Siobhan Oswald" userId="S::siobhan.oswald@legacyplus.org::ed0b662c-abea-4da5-9c03-dfa016d42242" providerId="AD" clId="Web-{FAB556F5-CB67-D1AC-B968-1EC928E76BD4}" dt="2026-09-03T19:55:32.639" v="1063" actId="1076"/>
        <pc:sldMkLst>
          <pc:docMk/>
          <pc:sldMk cId="0" sldId="324"/>
        </pc:sldMkLst>
        <pc:spChg chg="add del">
          <ac:chgData name="Siobhan Oswald" userId="S::siobhan.oswald@legacyplus.org::ed0b662c-abea-4da5-9c03-dfa016d42242" providerId="AD" clId="Web-{FAB556F5-CB67-D1AC-B968-1EC928E76BD4}" dt="2026-09-03T19:53:56.715" v="1045"/>
          <ac:spMkLst>
            <pc:docMk/>
            <pc:sldMk cId="0" sldId="324"/>
            <ac:spMk id="2" creationId="{00000000-0000-0000-0000-000000000000}"/>
          </ac:spMkLst>
        </pc:spChg>
        <pc:spChg chg="add del">
          <ac:chgData name="Siobhan Oswald" userId="S::siobhan.oswald@legacyplus.org::ed0b662c-abea-4da5-9c03-dfa016d42242" providerId="AD" clId="Web-{FAB556F5-CB67-D1AC-B968-1EC928E76BD4}" dt="2026-09-03T19:54:31.185" v="1051"/>
          <ac:spMkLst>
            <pc:docMk/>
            <pc:sldMk cId="0" sldId="324"/>
            <ac:spMk id="4" creationId="{00000000-0000-0000-0000-000000000000}"/>
          </ac:spMkLst>
        </pc:spChg>
        <pc:spChg chg="add del mod">
          <ac:chgData name="Siobhan Oswald" userId="S::siobhan.oswald@legacyplus.org::ed0b662c-abea-4da5-9c03-dfa016d42242" providerId="AD" clId="Web-{FAB556F5-CB67-D1AC-B968-1EC928E76BD4}" dt="2026-09-03T19:54:29.794" v="1050"/>
          <ac:spMkLst>
            <pc:docMk/>
            <pc:sldMk cId="0" sldId="324"/>
            <ac:spMk id="5" creationId="{00000000-0000-0000-0000-000000000000}"/>
          </ac:spMkLst>
        </pc:spChg>
        <pc:spChg chg="del">
          <ac:chgData name="Siobhan Oswald" userId="S::siobhan.oswald@legacyplus.org::ed0b662c-abea-4da5-9c03-dfa016d42242" providerId="AD" clId="Web-{FAB556F5-CB67-D1AC-B968-1EC928E76BD4}" dt="2026-09-03T19:52:54.980" v="1031"/>
          <ac:spMkLst>
            <pc:docMk/>
            <pc:sldMk cId="0" sldId="324"/>
            <ac:spMk id="6" creationId="{00000000-0000-0000-0000-000000000000}"/>
          </ac:spMkLst>
        </pc:spChg>
        <pc:spChg chg="del">
          <ac:chgData name="Siobhan Oswald" userId="S::siobhan.oswald@legacyplus.org::ed0b662c-abea-4da5-9c03-dfa016d42242" providerId="AD" clId="Web-{FAB556F5-CB67-D1AC-B968-1EC928E76BD4}" dt="2026-09-03T19:53:11.559" v="1032"/>
          <ac:spMkLst>
            <pc:docMk/>
            <pc:sldMk cId="0" sldId="324"/>
            <ac:spMk id="7" creationId="{00000000-0000-0000-0000-000000000000}"/>
          </ac:spMkLst>
        </pc:spChg>
        <pc:picChg chg="mod">
          <ac:chgData name="Siobhan Oswald" userId="S::siobhan.oswald@legacyplus.org::ed0b662c-abea-4da5-9c03-dfa016d42242" providerId="AD" clId="Web-{FAB556F5-CB67-D1AC-B968-1EC928E76BD4}" dt="2026-09-03T19:54:24.356" v="1048" actId="14100"/>
          <ac:picMkLst>
            <pc:docMk/>
            <pc:sldMk cId="0" sldId="324"/>
            <ac:picMk id="8" creationId="{00000000-0000-0000-0000-000000000000}"/>
          </ac:picMkLst>
        </pc:picChg>
        <pc:picChg chg="add mod">
          <ac:chgData name="Siobhan Oswald" userId="S::siobhan.oswald@legacyplus.org::ed0b662c-abea-4da5-9c03-dfa016d42242" providerId="AD" clId="Web-{FAB556F5-CB67-D1AC-B968-1EC928E76BD4}" dt="2026-09-03T19:55:32.639" v="1063" actId="1076"/>
          <ac:picMkLst>
            <pc:docMk/>
            <pc:sldMk cId="0" sldId="324"/>
            <ac:picMk id="10" creationId="{40E2F4F6-73F2-81DD-B575-D87148F545D4}"/>
          </ac:picMkLst>
        </pc:picChg>
        <pc:picChg chg="add mod">
          <ac:chgData name="Siobhan Oswald" userId="S::siobhan.oswald@legacyplus.org::ed0b662c-abea-4da5-9c03-dfa016d42242" providerId="AD" clId="Web-{FAB556F5-CB67-D1AC-B968-1EC928E76BD4}" dt="2026-09-03T19:55:26.232" v="1061" actId="1076"/>
          <ac:picMkLst>
            <pc:docMk/>
            <pc:sldMk cId="0" sldId="324"/>
            <ac:picMk id="11" creationId="{F278FDB6-C3FD-6A69-06BB-2FCE78BDEF3F}"/>
          </ac:picMkLst>
        </pc:picChg>
      </pc:sldChg>
      <pc:sldChg chg="addSp delSp modSp">
        <pc:chgData name="Siobhan Oswald" userId="S::siobhan.oswald@legacyplus.org::ed0b662c-abea-4da5-9c03-dfa016d42242" providerId="AD" clId="Web-{FAB556F5-CB67-D1AC-B968-1EC928E76BD4}" dt="2026-09-03T20:01:39.175" v="1107" actId="14100"/>
        <pc:sldMkLst>
          <pc:docMk/>
          <pc:sldMk cId="0" sldId="325"/>
        </pc:sldMkLst>
        <pc:spChg chg="del">
          <ac:chgData name="Siobhan Oswald" userId="S::siobhan.oswald@legacyplus.org::ed0b662c-abea-4da5-9c03-dfa016d42242" providerId="AD" clId="Web-{FAB556F5-CB67-D1AC-B968-1EC928E76BD4}" dt="2026-09-03T20:00:46.549" v="1091"/>
          <ac:spMkLst>
            <pc:docMk/>
            <pc:sldMk cId="0" sldId="325"/>
            <ac:spMk id="2" creationId="{00000000-0000-0000-0000-000000000000}"/>
          </ac:spMkLst>
        </pc:spChg>
        <pc:spChg chg="mod">
          <ac:chgData name="Siobhan Oswald" userId="S::siobhan.oswald@legacyplus.org::ed0b662c-abea-4da5-9c03-dfa016d42242" providerId="AD" clId="Web-{FAB556F5-CB67-D1AC-B968-1EC928E76BD4}" dt="2026-09-03T19:55:44.045" v="1066" actId="1076"/>
          <ac:spMkLst>
            <pc:docMk/>
            <pc:sldMk cId="0" sldId="325"/>
            <ac:spMk id="6" creationId="{00000000-0000-0000-0000-000000000000}"/>
          </ac:spMkLst>
        </pc:spChg>
        <pc:spChg chg="mod">
          <ac:chgData name="Siobhan Oswald" userId="S::siobhan.oswald@legacyplus.org::ed0b662c-abea-4da5-9c03-dfa016d42242" providerId="AD" clId="Web-{FAB556F5-CB67-D1AC-B968-1EC928E76BD4}" dt="2026-09-03T20:00:02.486" v="1077" actId="1076"/>
          <ac:spMkLst>
            <pc:docMk/>
            <pc:sldMk cId="0" sldId="325"/>
            <ac:spMk id="7" creationId="{00000000-0000-0000-0000-000000000000}"/>
          </ac:spMkLst>
        </pc:spChg>
        <pc:spChg chg="mod">
          <ac:chgData name="Siobhan Oswald" userId="S::siobhan.oswald@legacyplus.org::ed0b662c-abea-4da5-9c03-dfa016d42242" providerId="AD" clId="Web-{FAB556F5-CB67-D1AC-B968-1EC928E76BD4}" dt="2026-09-03T19:55:58.592" v="1072" actId="1076"/>
          <ac:spMkLst>
            <pc:docMk/>
            <pc:sldMk cId="0" sldId="325"/>
            <ac:spMk id="8" creationId="{00000000-0000-0000-0000-000000000000}"/>
          </ac:spMkLst>
        </pc:spChg>
        <pc:spChg chg="del">
          <ac:chgData name="Siobhan Oswald" userId="S::siobhan.oswald@legacyplus.org::ed0b662c-abea-4da5-9c03-dfa016d42242" providerId="AD" clId="Web-{FAB556F5-CB67-D1AC-B968-1EC928E76BD4}" dt="2026-09-03T20:00:16.111" v="1081"/>
          <ac:spMkLst>
            <pc:docMk/>
            <pc:sldMk cId="0" sldId="325"/>
            <ac:spMk id="9" creationId="{00000000-0000-0000-0000-000000000000}"/>
          </ac:spMkLst>
        </pc:spChg>
        <pc:spChg chg="mod">
          <ac:chgData name="Siobhan Oswald" userId="S::siobhan.oswald@legacyplus.org::ed0b662c-abea-4da5-9c03-dfa016d42242" providerId="AD" clId="Web-{FAB556F5-CB67-D1AC-B968-1EC928E76BD4}" dt="2026-09-03T20:00:33.439" v="1085" actId="20577"/>
          <ac:spMkLst>
            <pc:docMk/>
            <pc:sldMk cId="0" sldId="325"/>
            <ac:spMk id="10" creationId="{00000000-0000-0000-0000-000000000000}"/>
          </ac:spMkLst>
        </pc:spChg>
        <pc:spChg chg="del">
          <ac:chgData name="Siobhan Oswald" userId="S::siobhan.oswald@legacyplus.org::ed0b662c-abea-4da5-9c03-dfa016d42242" providerId="AD" clId="Web-{FAB556F5-CB67-D1AC-B968-1EC928E76BD4}" dt="2026-09-03T20:00:46.549" v="1090"/>
          <ac:spMkLst>
            <pc:docMk/>
            <pc:sldMk cId="0" sldId="325"/>
            <ac:spMk id="11" creationId="{00000000-0000-0000-0000-000000000000}"/>
          </ac:spMkLst>
        </pc:spChg>
        <pc:spChg chg="mod">
          <ac:chgData name="Siobhan Oswald" userId="S::siobhan.oswald@legacyplus.org::ed0b662c-abea-4da5-9c03-dfa016d42242" providerId="AD" clId="Web-{FAB556F5-CB67-D1AC-B968-1EC928E76BD4}" dt="2026-09-03T20:01:35.034" v="1103" actId="1076"/>
          <ac:spMkLst>
            <pc:docMk/>
            <pc:sldMk cId="0" sldId="325"/>
            <ac:spMk id="12" creationId="{00000000-0000-0000-0000-000000000000}"/>
          </ac:spMkLst>
        </pc:spChg>
        <pc:spChg chg="del">
          <ac:chgData name="Siobhan Oswald" userId="S::siobhan.oswald@legacyplus.org::ed0b662c-abea-4da5-9c03-dfa016d42242" providerId="AD" clId="Web-{FAB556F5-CB67-D1AC-B968-1EC928E76BD4}" dt="2026-09-03T20:00:46.549" v="1089"/>
          <ac:spMkLst>
            <pc:docMk/>
            <pc:sldMk cId="0" sldId="325"/>
            <ac:spMk id="13" creationId="{00000000-0000-0000-0000-000000000000}"/>
          </ac:spMkLst>
        </pc:spChg>
        <pc:spChg chg="mod">
          <ac:chgData name="Siobhan Oswald" userId="S::siobhan.oswald@legacyplus.org::ed0b662c-abea-4da5-9c03-dfa016d42242" providerId="AD" clId="Web-{FAB556F5-CB67-D1AC-B968-1EC928E76BD4}" dt="2026-09-03T20:01:35.050" v="1104" actId="1076"/>
          <ac:spMkLst>
            <pc:docMk/>
            <pc:sldMk cId="0" sldId="325"/>
            <ac:spMk id="14" creationId="{00000000-0000-0000-0000-000000000000}"/>
          </ac:spMkLst>
        </pc:spChg>
        <pc:spChg chg="add mod">
          <ac:chgData name="Siobhan Oswald" userId="S::siobhan.oswald@legacyplus.org::ed0b662c-abea-4da5-9c03-dfa016d42242" providerId="AD" clId="Web-{FAB556F5-CB67-D1AC-B968-1EC928E76BD4}" dt="2026-09-03T20:00:19.845" v="1082" actId="1076"/>
          <ac:spMkLst>
            <pc:docMk/>
            <pc:sldMk cId="0" sldId="325"/>
            <ac:spMk id="17" creationId="{A4F4A48D-E284-59F0-CEC3-2D3281208CC1}"/>
          </ac:spMkLst>
        </pc:spChg>
        <pc:spChg chg="add mod">
          <ac:chgData name="Siobhan Oswald" userId="S::siobhan.oswald@legacyplus.org::ed0b662c-abea-4da5-9c03-dfa016d42242" providerId="AD" clId="Web-{FAB556F5-CB67-D1AC-B968-1EC928E76BD4}" dt="2026-09-03T20:01:35.065" v="1105" actId="1076"/>
          <ac:spMkLst>
            <pc:docMk/>
            <pc:sldMk cId="0" sldId="325"/>
            <ac:spMk id="18" creationId="{F25FD143-976B-17C2-611D-D13C5F0289AD}"/>
          </ac:spMkLst>
        </pc:spChg>
        <pc:spChg chg="add mod">
          <ac:chgData name="Siobhan Oswald" userId="S::siobhan.oswald@legacyplus.org::ed0b662c-abea-4da5-9c03-dfa016d42242" providerId="AD" clId="Web-{FAB556F5-CB67-D1AC-B968-1EC928E76BD4}" dt="2026-09-03T20:01:35.081" v="1106" actId="1076"/>
          <ac:spMkLst>
            <pc:docMk/>
            <pc:sldMk cId="0" sldId="325"/>
            <ac:spMk id="19" creationId="{6C8AD7C3-CCFB-03E7-EC40-7D40BA20C65E}"/>
          </ac:spMkLst>
        </pc:spChg>
        <pc:picChg chg="mod">
          <ac:chgData name="Siobhan Oswald" userId="S::siobhan.oswald@legacyplus.org::ed0b662c-abea-4da5-9c03-dfa016d42242" providerId="AD" clId="Web-{FAB556F5-CB67-D1AC-B968-1EC928E76BD4}" dt="2026-09-03T20:01:39.175" v="1107" actId="14100"/>
          <ac:picMkLst>
            <pc:docMk/>
            <pc:sldMk cId="0" sldId="325"/>
            <ac:picMk id="15" creationId="{00000000-0000-0000-0000-000000000000}"/>
          </ac:picMkLst>
        </pc:picChg>
      </pc:sldChg>
      <pc:sldChg chg="delSp modSp">
        <pc:chgData name="Siobhan Oswald" userId="S::siobhan.oswald@legacyplus.org::ed0b662c-abea-4da5-9c03-dfa016d42242" providerId="AD" clId="Web-{FAB556F5-CB67-D1AC-B968-1EC928E76BD4}" dt="2026-09-03T20:03:38.614" v="1157" actId="1076"/>
        <pc:sldMkLst>
          <pc:docMk/>
          <pc:sldMk cId="0" sldId="326"/>
        </pc:sldMkLst>
        <pc:spChg chg="del">
          <ac:chgData name="Siobhan Oswald" userId="S::siobhan.oswald@legacyplus.org::ed0b662c-abea-4da5-9c03-dfa016d42242" providerId="AD" clId="Web-{FAB556F5-CB67-D1AC-B968-1EC928E76BD4}" dt="2026-09-03T20:01:50.050" v="1114"/>
          <ac:spMkLst>
            <pc:docMk/>
            <pc:sldMk cId="0" sldId="326"/>
            <ac:spMk id="2" creationId="{00000000-0000-0000-0000-000000000000}"/>
          </ac:spMkLst>
        </pc:spChg>
        <pc:spChg chg="mod">
          <ac:chgData name="Siobhan Oswald" userId="S::siobhan.oswald@legacyplus.org::ed0b662c-abea-4da5-9c03-dfa016d42242" providerId="AD" clId="Web-{FAB556F5-CB67-D1AC-B968-1EC928E76BD4}" dt="2026-09-03T20:02:00.159" v="1122" actId="20577"/>
          <ac:spMkLst>
            <pc:docMk/>
            <pc:sldMk cId="0" sldId="326"/>
            <ac:spMk id="4" creationId="{00000000-0000-0000-0000-000000000000}"/>
          </ac:spMkLst>
        </pc:spChg>
        <pc:spChg chg="del">
          <ac:chgData name="Siobhan Oswald" userId="S::siobhan.oswald@legacyplus.org::ed0b662c-abea-4da5-9c03-dfa016d42242" providerId="AD" clId="Web-{FAB556F5-CB67-D1AC-B968-1EC928E76BD4}" dt="2026-09-03T20:01:50.050" v="1113"/>
          <ac:spMkLst>
            <pc:docMk/>
            <pc:sldMk cId="0" sldId="326"/>
            <ac:spMk id="5" creationId="{00000000-0000-0000-0000-000000000000}"/>
          </ac:spMkLst>
        </pc:spChg>
        <pc:spChg chg="mod">
          <ac:chgData name="Siobhan Oswald" userId="S::siobhan.oswald@legacyplus.org::ed0b662c-abea-4da5-9c03-dfa016d42242" providerId="AD" clId="Web-{FAB556F5-CB67-D1AC-B968-1EC928E76BD4}" dt="2026-09-03T20:03:23.785" v="1151" actId="1076"/>
          <ac:spMkLst>
            <pc:docMk/>
            <pc:sldMk cId="0" sldId="326"/>
            <ac:spMk id="6" creationId="{00000000-0000-0000-0000-000000000000}"/>
          </ac:spMkLst>
        </pc:spChg>
        <pc:spChg chg="del">
          <ac:chgData name="Siobhan Oswald" userId="S::siobhan.oswald@legacyplus.org::ed0b662c-abea-4da5-9c03-dfa016d42242" providerId="AD" clId="Web-{FAB556F5-CB67-D1AC-B968-1EC928E76BD4}" dt="2026-09-03T20:01:50.050" v="1112"/>
          <ac:spMkLst>
            <pc:docMk/>
            <pc:sldMk cId="0" sldId="326"/>
            <ac:spMk id="7" creationId="{00000000-0000-0000-0000-000000000000}"/>
          </ac:spMkLst>
        </pc:spChg>
        <pc:spChg chg="mod">
          <ac:chgData name="Siobhan Oswald" userId="S::siobhan.oswald@legacyplus.org::ed0b662c-abea-4da5-9c03-dfa016d42242" providerId="AD" clId="Web-{FAB556F5-CB67-D1AC-B968-1EC928E76BD4}" dt="2026-09-03T20:03:28.051" v="1152" actId="1076"/>
          <ac:spMkLst>
            <pc:docMk/>
            <pc:sldMk cId="0" sldId="326"/>
            <ac:spMk id="8" creationId="{00000000-0000-0000-0000-000000000000}"/>
          </ac:spMkLst>
        </pc:spChg>
        <pc:spChg chg="del">
          <ac:chgData name="Siobhan Oswald" userId="S::siobhan.oswald@legacyplus.org::ed0b662c-abea-4da5-9c03-dfa016d42242" providerId="AD" clId="Web-{FAB556F5-CB67-D1AC-B968-1EC928E76BD4}" dt="2026-09-03T20:01:50.050" v="1111"/>
          <ac:spMkLst>
            <pc:docMk/>
            <pc:sldMk cId="0" sldId="326"/>
            <ac:spMk id="9" creationId="{00000000-0000-0000-0000-000000000000}"/>
          </ac:spMkLst>
        </pc:spChg>
        <pc:spChg chg="mod">
          <ac:chgData name="Siobhan Oswald" userId="S::siobhan.oswald@legacyplus.org::ed0b662c-abea-4da5-9c03-dfa016d42242" providerId="AD" clId="Web-{FAB556F5-CB67-D1AC-B968-1EC928E76BD4}" dt="2026-09-03T20:03:19.441" v="1150" actId="14100"/>
          <ac:spMkLst>
            <pc:docMk/>
            <pc:sldMk cId="0" sldId="326"/>
            <ac:spMk id="10" creationId="{00000000-0000-0000-0000-000000000000}"/>
          </ac:spMkLst>
        </pc:spChg>
        <pc:spChg chg="del">
          <ac:chgData name="Siobhan Oswald" userId="S::siobhan.oswald@legacyplus.org::ed0b662c-abea-4da5-9c03-dfa016d42242" providerId="AD" clId="Web-{FAB556F5-CB67-D1AC-B968-1EC928E76BD4}" dt="2026-09-03T20:01:50.050" v="1110"/>
          <ac:spMkLst>
            <pc:docMk/>
            <pc:sldMk cId="0" sldId="326"/>
            <ac:spMk id="11" creationId="{00000000-0000-0000-0000-000000000000}"/>
          </ac:spMkLst>
        </pc:spChg>
        <pc:spChg chg="mod">
          <ac:chgData name="Siobhan Oswald" userId="S::siobhan.oswald@legacyplus.org::ed0b662c-abea-4da5-9c03-dfa016d42242" providerId="AD" clId="Web-{FAB556F5-CB67-D1AC-B968-1EC928E76BD4}" dt="2026-09-03T20:03:35.473" v="1156" actId="1076"/>
          <ac:spMkLst>
            <pc:docMk/>
            <pc:sldMk cId="0" sldId="326"/>
            <ac:spMk id="12" creationId="{00000000-0000-0000-0000-000000000000}"/>
          </ac:spMkLst>
        </pc:spChg>
        <pc:spChg chg="del">
          <ac:chgData name="Siobhan Oswald" userId="S::siobhan.oswald@legacyplus.org::ed0b662c-abea-4da5-9c03-dfa016d42242" providerId="AD" clId="Web-{FAB556F5-CB67-D1AC-B968-1EC928E76BD4}" dt="2026-09-03T20:01:50.050" v="1109"/>
          <ac:spMkLst>
            <pc:docMk/>
            <pc:sldMk cId="0" sldId="326"/>
            <ac:spMk id="13" creationId="{00000000-0000-0000-0000-000000000000}"/>
          </ac:spMkLst>
        </pc:spChg>
        <pc:spChg chg="mod">
          <ac:chgData name="Siobhan Oswald" userId="S::siobhan.oswald@legacyplus.org::ed0b662c-abea-4da5-9c03-dfa016d42242" providerId="AD" clId="Web-{FAB556F5-CB67-D1AC-B968-1EC928E76BD4}" dt="2026-09-03T20:03:38.614" v="1157" actId="1076"/>
          <ac:spMkLst>
            <pc:docMk/>
            <pc:sldMk cId="0" sldId="326"/>
            <ac:spMk id="14" creationId="{00000000-0000-0000-0000-000000000000}"/>
          </ac:spMkLst>
        </pc:spChg>
        <pc:picChg chg="mod">
          <ac:chgData name="Siobhan Oswald" userId="S::siobhan.oswald@legacyplus.org::ed0b662c-abea-4da5-9c03-dfa016d42242" providerId="AD" clId="Web-{FAB556F5-CB67-D1AC-B968-1EC928E76BD4}" dt="2026-09-03T20:01:46.643" v="1108" actId="14100"/>
          <ac:picMkLst>
            <pc:docMk/>
            <pc:sldMk cId="0" sldId="326"/>
            <ac:picMk id="15" creationId="{00000000-0000-0000-0000-000000000000}"/>
          </ac:picMkLst>
        </pc:picChg>
      </pc:sldChg>
      <pc:sldChg chg="addSp delSp modSp">
        <pc:chgData name="Siobhan Oswald" userId="S::siobhan.oswald@legacyplus.org::ed0b662c-abea-4da5-9c03-dfa016d42242" providerId="AD" clId="Web-{FAB556F5-CB67-D1AC-B968-1EC928E76BD4}" dt="2026-09-03T20:05:15.099" v="1197" actId="1076"/>
        <pc:sldMkLst>
          <pc:docMk/>
          <pc:sldMk cId="0" sldId="327"/>
        </pc:sldMkLst>
        <pc:spChg chg="del mod">
          <ac:chgData name="Siobhan Oswald" userId="S::siobhan.oswald@legacyplus.org::ed0b662c-abea-4da5-9c03-dfa016d42242" providerId="AD" clId="Web-{FAB556F5-CB67-D1AC-B968-1EC928E76BD4}" dt="2026-09-03T20:04:03.473" v="1183"/>
          <ac:spMkLst>
            <pc:docMk/>
            <pc:sldMk cId="0" sldId="327"/>
            <ac:spMk id="2" creationId="{00000000-0000-0000-0000-000000000000}"/>
          </ac:spMkLst>
        </pc:spChg>
        <pc:spChg chg="del mod">
          <ac:chgData name="Siobhan Oswald" userId="S::siobhan.oswald@legacyplus.org::ed0b662c-abea-4da5-9c03-dfa016d42242" providerId="AD" clId="Web-{FAB556F5-CB67-D1AC-B968-1EC928E76BD4}" dt="2026-09-03T20:04:47.864" v="1194"/>
          <ac:spMkLst>
            <pc:docMk/>
            <pc:sldMk cId="0" sldId="327"/>
            <ac:spMk id="4" creationId="{00000000-0000-0000-0000-000000000000}"/>
          </ac:spMkLst>
        </pc:spChg>
        <pc:spChg chg="mod">
          <ac:chgData name="Siobhan Oswald" userId="S::siobhan.oswald@legacyplus.org::ed0b662c-abea-4da5-9c03-dfa016d42242" providerId="AD" clId="Web-{FAB556F5-CB67-D1AC-B968-1EC928E76BD4}" dt="2026-09-03T20:04:50.880" v="1195" actId="1076"/>
          <ac:spMkLst>
            <pc:docMk/>
            <pc:sldMk cId="0" sldId="327"/>
            <ac:spMk id="5" creationId="{00000000-0000-0000-0000-000000000000}"/>
          </ac:spMkLst>
        </pc:spChg>
        <pc:spChg chg="mod">
          <ac:chgData name="Siobhan Oswald" userId="S::siobhan.oswald@legacyplus.org::ed0b662c-abea-4da5-9c03-dfa016d42242" providerId="AD" clId="Web-{FAB556F5-CB67-D1AC-B968-1EC928E76BD4}" dt="2026-09-03T20:04:36.505" v="1190" actId="1076"/>
          <ac:spMkLst>
            <pc:docMk/>
            <pc:sldMk cId="0" sldId="327"/>
            <ac:spMk id="6" creationId="{00000000-0000-0000-0000-000000000000}"/>
          </ac:spMkLst>
        </pc:spChg>
        <pc:spChg chg="mod">
          <ac:chgData name="Siobhan Oswald" userId="S::siobhan.oswald@legacyplus.org::ed0b662c-abea-4da5-9c03-dfa016d42242" providerId="AD" clId="Web-{FAB556F5-CB67-D1AC-B968-1EC928E76BD4}" dt="2026-09-03T20:04:36.521" v="1191" actId="1076"/>
          <ac:spMkLst>
            <pc:docMk/>
            <pc:sldMk cId="0" sldId="327"/>
            <ac:spMk id="7" creationId="{00000000-0000-0000-0000-000000000000}"/>
          </ac:spMkLst>
        </pc:spChg>
        <pc:spChg chg="add">
          <ac:chgData name="Siobhan Oswald" userId="S::siobhan.oswald@legacyplus.org::ed0b662c-abea-4da5-9c03-dfa016d42242" providerId="AD" clId="Web-{FAB556F5-CB67-D1AC-B968-1EC928E76BD4}" dt="2026-09-03T20:05:12.943" v="1196"/>
          <ac:spMkLst>
            <pc:docMk/>
            <pc:sldMk cId="0" sldId="327"/>
            <ac:spMk id="11" creationId="{F129AE3E-BB7D-F86F-9B79-7F8F756FB930}"/>
          </ac:spMkLst>
        </pc:spChg>
        <pc:grpChg chg="add mod">
          <ac:chgData name="Siobhan Oswald" userId="S::siobhan.oswald@legacyplus.org::ed0b662c-abea-4da5-9c03-dfa016d42242" providerId="AD" clId="Web-{FAB556F5-CB67-D1AC-B968-1EC928E76BD4}" dt="2026-09-03T20:05:15.099" v="1197" actId="1076"/>
          <ac:grpSpMkLst>
            <pc:docMk/>
            <pc:sldMk cId="0" sldId="327"/>
            <ac:grpSpMk id="10" creationId="{352CB935-67D6-EE76-94DC-961FFED5667A}"/>
          </ac:grpSpMkLst>
        </pc:grpChg>
        <pc:picChg chg="mod">
          <ac:chgData name="Siobhan Oswald" userId="S::siobhan.oswald@legacyplus.org::ed0b662c-abea-4da5-9c03-dfa016d42242" providerId="AD" clId="Web-{FAB556F5-CB67-D1AC-B968-1EC928E76BD4}" dt="2026-09-03T20:04:39.224" v="1192" actId="14100"/>
          <ac:picMkLst>
            <pc:docMk/>
            <pc:sldMk cId="0" sldId="327"/>
            <ac:picMk id="8" creationId="{00000000-0000-0000-0000-000000000000}"/>
          </ac:picMkLst>
        </pc:picChg>
      </pc:sldChg>
      <pc:sldChg chg="addSp modSp">
        <pc:chgData name="Siobhan Oswald" userId="S::siobhan.oswald@legacyplus.org::ed0b662c-abea-4da5-9c03-dfa016d42242" providerId="AD" clId="Web-{FAB556F5-CB67-D1AC-B968-1EC928E76BD4}" dt="2026-09-03T20:06:29.506" v="1213" actId="14100"/>
        <pc:sldMkLst>
          <pc:docMk/>
          <pc:sldMk cId="0" sldId="328"/>
        </pc:sldMkLst>
        <pc:spChg chg="mod">
          <ac:chgData name="Siobhan Oswald" userId="S::siobhan.oswald@legacyplus.org::ed0b662c-abea-4da5-9c03-dfa016d42242" providerId="AD" clId="Web-{FAB556F5-CB67-D1AC-B968-1EC928E76BD4}" dt="2026-09-03T20:05:42.240" v="1201" actId="20577"/>
          <ac:spMkLst>
            <pc:docMk/>
            <pc:sldMk cId="0" sldId="328"/>
            <ac:spMk id="4" creationId="{00000000-0000-0000-0000-000000000000}"/>
          </ac:spMkLst>
        </pc:spChg>
        <pc:spChg chg="mod">
          <ac:chgData name="Siobhan Oswald" userId="S::siobhan.oswald@legacyplus.org::ed0b662c-abea-4da5-9c03-dfa016d42242" providerId="AD" clId="Web-{FAB556F5-CB67-D1AC-B968-1EC928E76BD4}" dt="2026-09-03T20:05:48.209" v="1205" actId="14100"/>
          <ac:spMkLst>
            <pc:docMk/>
            <pc:sldMk cId="0" sldId="328"/>
            <ac:spMk id="5" creationId="{00000000-0000-0000-0000-000000000000}"/>
          </ac:spMkLst>
        </pc:spChg>
        <pc:picChg chg="mod">
          <ac:chgData name="Siobhan Oswald" userId="S::siobhan.oswald@legacyplus.org::ed0b662c-abea-4da5-9c03-dfa016d42242" providerId="AD" clId="Web-{FAB556F5-CB67-D1AC-B968-1EC928E76BD4}" dt="2026-09-03T20:06:29.506" v="1213" actId="14100"/>
          <ac:picMkLst>
            <pc:docMk/>
            <pc:sldMk cId="0" sldId="328"/>
            <ac:picMk id="6" creationId="{00000000-0000-0000-0000-000000000000}"/>
          </ac:picMkLst>
        </pc:picChg>
        <pc:picChg chg="add mod">
          <ac:chgData name="Siobhan Oswald" userId="S::siobhan.oswald@legacyplus.org::ed0b662c-abea-4da5-9c03-dfa016d42242" providerId="AD" clId="Web-{FAB556F5-CB67-D1AC-B968-1EC928E76BD4}" dt="2026-09-03T20:06:26.819" v="1212" actId="1076"/>
          <ac:picMkLst>
            <pc:docMk/>
            <pc:sldMk cId="0" sldId="328"/>
            <ac:picMk id="8" creationId="{1EB97920-3832-8C56-1877-FFEE72AC80EC}"/>
          </ac:picMkLst>
        </pc:picChg>
      </pc:sldChg>
      <pc:sldChg chg="delSp modSp">
        <pc:chgData name="Siobhan Oswald" userId="S::siobhan.oswald@legacyplus.org::ed0b662c-abea-4da5-9c03-dfa016d42242" providerId="AD" clId="Web-{FAB556F5-CB67-D1AC-B968-1EC928E76BD4}" dt="2026-09-03T20:11:38.073" v="1254" actId="14100"/>
        <pc:sldMkLst>
          <pc:docMk/>
          <pc:sldMk cId="0" sldId="329"/>
        </pc:sldMkLst>
        <pc:spChg chg="del">
          <ac:chgData name="Siobhan Oswald" userId="S::siobhan.oswald@legacyplus.org::ed0b662c-abea-4da5-9c03-dfa016d42242" providerId="AD" clId="Web-{FAB556F5-CB67-D1AC-B968-1EC928E76BD4}" dt="2026-09-03T20:10:19.869" v="1223"/>
          <ac:spMkLst>
            <pc:docMk/>
            <pc:sldMk cId="0" sldId="329"/>
            <ac:spMk id="2" creationId="{00000000-0000-0000-0000-000000000000}"/>
          </ac:spMkLst>
        </pc:spChg>
        <pc:spChg chg="mod">
          <ac:chgData name="Siobhan Oswald" userId="S::siobhan.oswald@legacyplus.org::ed0b662c-abea-4da5-9c03-dfa016d42242" providerId="AD" clId="Web-{FAB556F5-CB67-D1AC-B968-1EC928E76BD4}" dt="2026-09-03T20:10:33.853" v="1226" actId="20577"/>
          <ac:spMkLst>
            <pc:docMk/>
            <pc:sldMk cId="0" sldId="329"/>
            <ac:spMk id="4" creationId="{00000000-0000-0000-0000-000000000000}"/>
          </ac:spMkLst>
        </pc:spChg>
        <pc:spChg chg="del">
          <ac:chgData name="Siobhan Oswald" userId="S::siobhan.oswald@legacyplus.org::ed0b662c-abea-4da5-9c03-dfa016d42242" providerId="AD" clId="Web-{FAB556F5-CB67-D1AC-B968-1EC928E76BD4}" dt="2026-09-03T20:10:37.431" v="1229"/>
          <ac:spMkLst>
            <pc:docMk/>
            <pc:sldMk cId="0" sldId="329"/>
            <ac:spMk id="5" creationId="{00000000-0000-0000-0000-000000000000}"/>
          </ac:spMkLst>
        </pc:spChg>
        <pc:spChg chg="mod">
          <ac:chgData name="Siobhan Oswald" userId="S::siobhan.oswald@legacyplus.org::ed0b662c-abea-4da5-9c03-dfa016d42242" providerId="AD" clId="Web-{FAB556F5-CB67-D1AC-B968-1EC928E76BD4}" dt="2026-09-03T20:11:29.729" v="1252" actId="1076"/>
          <ac:spMkLst>
            <pc:docMk/>
            <pc:sldMk cId="0" sldId="329"/>
            <ac:spMk id="6" creationId="{00000000-0000-0000-0000-000000000000}"/>
          </ac:spMkLst>
        </pc:spChg>
        <pc:spChg chg="del">
          <ac:chgData name="Siobhan Oswald" userId="S::siobhan.oswald@legacyplus.org::ed0b662c-abea-4da5-9c03-dfa016d42242" providerId="AD" clId="Web-{FAB556F5-CB67-D1AC-B968-1EC928E76BD4}" dt="2026-09-03T20:10:37.431" v="1228"/>
          <ac:spMkLst>
            <pc:docMk/>
            <pc:sldMk cId="0" sldId="329"/>
            <ac:spMk id="7" creationId="{00000000-0000-0000-0000-000000000000}"/>
          </ac:spMkLst>
        </pc:spChg>
        <pc:spChg chg="mod">
          <ac:chgData name="Siobhan Oswald" userId="S::siobhan.oswald@legacyplus.org::ed0b662c-abea-4da5-9c03-dfa016d42242" providerId="AD" clId="Web-{FAB556F5-CB67-D1AC-B968-1EC928E76BD4}" dt="2026-09-03T20:11:13.588" v="1245" actId="1076"/>
          <ac:spMkLst>
            <pc:docMk/>
            <pc:sldMk cId="0" sldId="329"/>
            <ac:spMk id="8" creationId="{00000000-0000-0000-0000-000000000000}"/>
          </ac:spMkLst>
        </pc:spChg>
        <pc:spChg chg="del">
          <ac:chgData name="Siobhan Oswald" userId="S::siobhan.oswald@legacyplus.org::ed0b662c-abea-4da5-9c03-dfa016d42242" providerId="AD" clId="Web-{FAB556F5-CB67-D1AC-B968-1EC928E76BD4}" dt="2026-09-03T20:10:37.431" v="1227"/>
          <ac:spMkLst>
            <pc:docMk/>
            <pc:sldMk cId="0" sldId="329"/>
            <ac:spMk id="9" creationId="{00000000-0000-0000-0000-000000000000}"/>
          </ac:spMkLst>
        </pc:spChg>
        <pc:spChg chg="mod">
          <ac:chgData name="Siobhan Oswald" userId="S::siobhan.oswald@legacyplus.org::ed0b662c-abea-4da5-9c03-dfa016d42242" providerId="AD" clId="Web-{FAB556F5-CB67-D1AC-B968-1EC928E76BD4}" dt="2026-09-03T20:11:35.667" v="1253" actId="1076"/>
          <ac:spMkLst>
            <pc:docMk/>
            <pc:sldMk cId="0" sldId="329"/>
            <ac:spMk id="10" creationId="{00000000-0000-0000-0000-000000000000}"/>
          </ac:spMkLst>
        </pc:spChg>
        <pc:picChg chg="mod">
          <ac:chgData name="Siobhan Oswald" userId="S::siobhan.oswald@legacyplus.org::ed0b662c-abea-4da5-9c03-dfa016d42242" providerId="AD" clId="Web-{FAB556F5-CB67-D1AC-B968-1EC928E76BD4}" dt="2026-09-03T20:11:38.073" v="1254" actId="14100"/>
          <ac:picMkLst>
            <pc:docMk/>
            <pc:sldMk cId="0" sldId="329"/>
            <ac:picMk id="11" creationId="{00000000-0000-0000-0000-000000000000}"/>
          </ac:picMkLst>
        </pc:picChg>
      </pc:sldChg>
      <pc:sldChg chg="addSp delSp modSp">
        <pc:chgData name="Siobhan Oswald" userId="S::siobhan.oswald@legacyplus.org::ed0b662c-abea-4da5-9c03-dfa016d42242" providerId="AD" clId="Web-{FAB556F5-CB67-D1AC-B968-1EC928E76BD4}" dt="2026-09-03T20:25:34.912" v="1343" actId="14100"/>
        <pc:sldMkLst>
          <pc:docMk/>
          <pc:sldMk cId="0" sldId="330"/>
        </pc:sldMkLst>
        <pc:spChg chg="del mod">
          <ac:chgData name="Siobhan Oswald" userId="S::siobhan.oswald@legacyplus.org::ed0b662c-abea-4da5-9c03-dfa016d42242" providerId="AD" clId="Web-{FAB556F5-CB67-D1AC-B968-1EC928E76BD4}" dt="2026-09-03T20:21:02.080" v="1283"/>
          <ac:spMkLst>
            <pc:docMk/>
            <pc:sldMk cId="0" sldId="330"/>
            <ac:spMk id="2" creationId="{00000000-0000-0000-0000-000000000000}"/>
          </ac:spMkLst>
        </pc:spChg>
        <pc:spChg chg="mod">
          <ac:chgData name="Siobhan Oswald" userId="S::siobhan.oswald@legacyplus.org::ed0b662c-abea-4da5-9c03-dfa016d42242" providerId="AD" clId="Web-{FAB556F5-CB67-D1AC-B968-1EC928E76BD4}" dt="2026-09-03T20:25:32.552" v="1342" actId="1076"/>
          <ac:spMkLst>
            <pc:docMk/>
            <pc:sldMk cId="0" sldId="330"/>
            <ac:spMk id="4" creationId="{00000000-0000-0000-0000-000000000000}"/>
          </ac:spMkLst>
        </pc:spChg>
        <pc:spChg chg="mod">
          <ac:chgData name="Siobhan Oswald" userId="S::siobhan.oswald@legacyplus.org::ed0b662c-abea-4da5-9c03-dfa016d42242" providerId="AD" clId="Web-{FAB556F5-CB67-D1AC-B968-1EC928E76BD4}" dt="2026-09-03T20:25:12.349" v="1334" actId="1076"/>
          <ac:spMkLst>
            <pc:docMk/>
            <pc:sldMk cId="0" sldId="330"/>
            <ac:spMk id="5" creationId="{00000000-0000-0000-0000-000000000000}"/>
          </ac:spMkLst>
        </pc:spChg>
        <pc:spChg chg="mod">
          <ac:chgData name="Siobhan Oswald" userId="S::siobhan.oswald@legacyplus.org::ed0b662c-abea-4da5-9c03-dfa016d42242" providerId="AD" clId="Web-{FAB556F5-CB67-D1AC-B968-1EC928E76BD4}" dt="2026-09-03T20:25:12.349" v="1335" actId="1076"/>
          <ac:spMkLst>
            <pc:docMk/>
            <pc:sldMk cId="0" sldId="330"/>
            <ac:spMk id="6" creationId="{00000000-0000-0000-0000-000000000000}"/>
          </ac:spMkLst>
        </pc:spChg>
        <pc:spChg chg="del">
          <ac:chgData name="Siobhan Oswald" userId="S::siobhan.oswald@legacyplus.org::ed0b662c-abea-4da5-9c03-dfa016d42242" providerId="AD" clId="Web-{FAB556F5-CB67-D1AC-B968-1EC928E76BD4}" dt="2026-09-03T20:21:17.736" v="1287"/>
          <ac:spMkLst>
            <pc:docMk/>
            <pc:sldMk cId="0" sldId="330"/>
            <ac:spMk id="7" creationId="{00000000-0000-0000-0000-000000000000}"/>
          </ac:spMkLst>
        </pc:spChg>
        <pc:spChg chg="del">
          <ac:chgData name="Siobhan Oswald" userId="S::siobhan.oswald@legacyplus.org::ed0b662c-abea-4da5-9c03-dfa016d42242" providerId="AD" clId="Web-{FAB556F5-CB67-D1AC-B968-1EC928E76BD4}" dt="2026-09-03T20:21:16.565" v="1286"/>
          <ac:spMkLst>
            <pc:docMk/>
            <pc:sldMk cId="0" sldId="330"/>
            <ac:spMk id="8" creationId="{00000000-0000-0000-0000-000000000000}"/>
          </ac:spMkLst>
        </pc:spChg>
        <pc:spChg chg="mod">
          <ac:chgData name="Siobhan Oswald" userId="S::siobhan.oswald@legacyplus.org::ed0b662c-abea-4da5-9c03-dfa016d42242" providerId="AD" clId="Web-{FAB556F5-CB67-D1AC-B968-1EC928E76BD4}" dt="2026-09-03T20:25:12.364" v="1336" actId="1076"/>
          <ac:spMkLst>
            <pc:docMk/>
            <pc:sldMk cId="0" sldId="330"/>
            <ac:spMk id="9" creationId="{00000000-0000-0000-0000-000000000000}"/>
          </ac:spMkLst>
        </pc:spChg>
        <pc:spChg chg="mod">
          <ac:chgData name="Siobhan Oswald" userId="S::siobhan.oswald@legacyplus.org::ed0b662c-abea-4da5-9c03-dfa016d42242" providerId="AD" clId="Web-{FAB556F5-CB67-D1AC-B968-1EC928E76BD4}" dt="2026-09-03T20:25:12.364" v="1337" actId="1076"/>
          <ac:spMkLst>
            <pc:docMk/>
            <pc:sldMk cId="0" sldId="330"/>
            <ac:spMk id="10" creationId="{00000000-0000-0000-0000-000000000000}"/>
          </ac:spMkLst>
        </pc:spChg>
        <pc:spChg chg="mod">
          <ac:chgData name="Siobhan Oswald" userId="S::siobhan.oswald@legacyplus.org::ed0b662c-abea-4da5-9c03-dfa016d42242" providerId="AD" clId="Web-{FAB556F5-CB67-D1AC-B968-1EC928E76BD4}" dt="2026-09-03T20:25:12.380" v="1338" actId="1076"/>
          <ac:spMkLst>
            <pc:docMk/>
            <pc:sldMk cId="0" sldId="330"/>
            <ac:spMk id="11" creationId="{00000000-0000-0000-0000-000000000000}"/>
          </ac:spMkLst>
        </pc:spChg>
        <pc:spChg chg="mod">
          <ac:chgData name="Siobhan Oswald" userId="S::siobhan.oswald@legacyplus.org::ed0b662c-abea-4da5-9c03-dfa016d42242" providerId="AD" clId="Web-{FAB556F5-CB67-D1AC-B968-1EC928E76BD4}" dt="2026-09-03T20:25:12.380" v="1339" actId="1076"/>
          <ac:spMkLst>
            <pc:docMk/>
            <pc:sldMk cId="0" sldId="330"/>
            <ac:spMk id="12" creationId="{00000000-0000-0000-0000-000000000000}"/>
          </ac:spMkLst>
        </pc:spChg>
        <pc:spChg chg="add del">
          <ac:chgData name="Siobhan Oswald" userId="S::siobhan.oswald@legacyplus.org::ed0b662c-abea-4da5-9c03-dfa016d42242" providerId="AD" clId="Web-{FAB556F5-CB67-D1AC-B968-1EC928E76BD4}" dt="2026-09-03T20:13:44.543" v="1272"/>
          <ac:spMkLst>
            <pc:docMk/>
            <pc:sldMk cId="0" sldId="330"/>
            <ac:spMk id="15" creationId="{C6C6F9FE-5782-E166-13E1-ECA7D3003EFB}"/>
          </ac:spMkLst>
        </pc:spChg>
        <pc:spChg chg="add mod">
          <ac:chgData name="Siobhan Oswald" userId="S::siobhan.oswald@legacyplus.org::ed0b662c-abea-4da5-9c03-dfa016d42242" providerId="AD" clId="Web-{FAB556F5-CB67-D1AC-B968-1EC928E76BD4}" dt="2026-09-03T20:25:12.396" v="1340" actId="1076"/>
          <ac:spMkLst>
            <pc:docMk/>
            <pc:sldMk cId="0" sldId="330"/>
            <ac:spMk id="16" creationId="{3C17BAE3-119A-96AF-FC56-FB92BB3865F8}"/>
          </ac:spMkLst>
        </pc:spChg>
        <pc:spChg chg="add mod">
          <ac:chgData name="Siobhan Oswald" userId="S::siobhan.oswald@legacyplus.org::ed0b662c-abea-4da5-9c03-dfa016d42242" providerId="AD" clId="Web-{FAB556F5-CB67-D1AC-B968-1EC928E76BD4}" dt="2026-09-03T20:25:12.396" v="1341" actId="1076"/>
          <ac:spMkLst>
            <pc:docMk/>
            <pc:sldMk cId="0" sldId="330"/>
            <ac:spMk id="17" creationId="{6E9912E1-F660-8036-A8C2-F5C255B5A897}"/>
          </ac:spMkLst>
        </pc:spChg>
        <pc:picChg chg="mod">
          <ac:chgData name="Siobhan Oswald" userId="S::siobhan.oswald@legacyplus.org::ed0b662c-abea-4da5-9c03-dfa016d42242" providerId="AD" clId="Web-{FAB556F5-CB67-D1AC-B968-1EC928E76BD4}" dt="2026-09-03T20:25:34.912" v="1343" actId="14100"/>
          <ac:picMkLst>
            <pc:docMk/>
            <pc:sldMk cId="0" sldId="330"/>
            <ac:picMk id="13" creationId="{00000000-0000-0000-0000-000000000000}"/>
          </ac:picMkLst>
        </pc:picChg>
      </pc:sldChg>
      <pc:sldChg chg="delSp modSp">
        <pc:chgData name="Siobhan Oswald" userId="S::siobhan.oswald@legacyplus.org::ed0b662c-abea-4da5-9c03-dfa016d42242" providerId="AD" clId="Web-{FAB556F5-CB67-D1AC-B968-1EC928E76BD4}" dt="2026-09-03T20:28:20.132" v="1377" actId="14100"/>
        <pc:sldMkLst>
          <pc:docMk/>
          <pc:sldMk cId="0" sldId="331"/>
        </pc:sldMkLst>
        <pc:spChg chg="del mod">
          <ac:chgData name="Siobhan Oswald" userId="S::siobhan.oswald@legacyplus.org::ed0b662c-abea-4da5-9c03-dfa016d42242" providerId="AD" clId="Web-{FAB556F5-CB67-D1AC-B968-1EC928E76BD4}" dt="2026-09-03T20:26:56.959" v="1349"/>
          <ac:spMkLst>
            <pc:docMk/>
            <pc:sldMk cId="0" sldId="331"/>
            <ac:spMk id="2" creationId="{00000000-0000-0000-0000-000000000000}"/>
          </ac:spMkLst>
        </pc:spChg>
        <pc:spChg chg="mod">
          <ac:chgData name="Siobhan Oswald" userId="S::siobhan.oswald@legacyplus.org::ed0b662c-abea-4da5-9c03-dfa016d42242" providerId="AD" clId="Web-{FAB556F5-CB67-D1AC-B968-1EC928E76BD4}" dt="2026-09-03T20:26:51.475" v="1346" actId="1076"/>
          <ac:spMkLst>
            <pc:docMk/>
            <pc:sldMk cId="0" sldId="331"/>
            <ac:spMk id="4" creationId="{00000000-0000-0000-0000-000000000000}"/>
          </ac:spMkLst>
        </pc:spChg>
        <pc:spChg chg="del">
          <ac:chgData name="Siobhan Oswald" userId="S::siobhan.oswald@legacyplus.org::ed0b662c-abea-4da5-9c03-dfa016d42242" providerId="AD" clId="Web-{FAB556F5-CB67-D1AC-B968-1EC928E76BD4}" dt="2026-09-03T20:28:09.882" v="1371"/>
          <ac:spMkLst>
            <pc:docMk/>
            <pc:sldMk cId="0" sldId="331"/>
            <ac:spMk id="5" creationId="{00000000-0000-0000-0000-000000000000}"/>
          </ac:spMkLst>
        </pc:spChg>
        <pc:spChg chg="mod">
          <ac:chgData name="Siobhan Oswald" userId="S::siobhan.oswald@legacyplus.org::ed0b662c-abea-4da5-9c03-dfa016d42242" providerId="AD" clId="Web-{FAB556F5-CB67-D1AC-B968-1EC928E76BD4}" dt="2026-09-03T20:28:20.117" v="1375" actId="14100"/>
          <ac:spMkLst>
            <pc:docMk/>
            <pc:sldMk cId="0" sldId="331"/>
            <ac:spMk id="6" creationId="{00000000-0000-0000-0000-000000000000}"/>
          </ac:spMkLst>
        </pc:spChg>
        <pc:spChg chg="del">
          <ac:chgData name="Siobhan Oswald" userId="S::siobhan.oswald@legacyplus.org::ed0b662c-abea-4da5-9c03-dfa016d42242" providerId="AD" clId="Web-{FAB556F5-CB67-D1AC-B968-1EC928E76BD4}" dt="2026-09-03T20:28:09.882" v="1370"/>
          <ac:spMkLst>
            <pc:docMk/>
            <pc:sldMk cId="0" sldId="331"/>
            <ac:spMk id="7" creationId="{00000000-0000-0000-0000-000000000000}"/>
          </ac:spMkLst>
        </pc:spChg>
        <pc:spChg chg="mod">
          <ac:chgData name="Siobhan Oswald" userId="S::siobhan.oswald@legacyplus.org::ed0b662c-abea-4da5-9c03-dfa016d42242" providerId="AD" clId="Web-{FAB556F5-CB67-D1AC-B968-1EC928E76BD4}" dt="2026-09-03T20:28:20.132" v="1376" actId="14100"/>
          <ac:spMkLst>
            <pc:docMk/>
            <pc:sldMk cId="0" sldId="331"/>
            <ac:spMk id="8" creationId="{00000000-0000-0000-0000-000000000000}"/>
          </ac:spMkLst>
        </pc:spChg>
        <pc:spChg chg="del">
          <ac:chgData name="Siobhan Oswald" userId="S::siobhan.oswald@legacyplus.org::ed0b662c-abea-4da5-9c03-dfa016d42242" providerId="AD" clId="Web-{FAB556F5-CB67-D1AC-B968-1EC928E76BD4}" dt="2026-09-03T20:28:09.882" v="1369"/>
          <ac:spMkLst>
            <pc:docMk/>
            <pc:sldMk cId="0" sldId="331"/>
            <ac:spMk id="9" creationId="{00000000-0000-0000-0000-000000000000}"/>
          </ac:spMkLst>
        </pc:spChg>
        <pc:spChg chg="mod">
          <ac:chgData name="Siobhan Oswald" userId="S::siobhan.oswald@legacyplus.org::ed0b662c-abea-4da5-9c03-dfa016d42242" providerId="AD" clId="Web-{FAB556F5-CB67-D1AC-B968-1EC928E76BD4}" dt="2026-09-03T20:28:20.132" v="1377" actId="14100"/>
          <ac:spMkLst>
            <pc:docMk/>
            <pc:sldMk cId="0" sldId="331"/>
            <ac:spMk id="10" creationId="{00000000-0000-0000-0000-000000000000}"/>
          </ac:spMkLst>
        </pc:spChg>
        <pc:picChg chg="mod">
          <ac:chgData name="Siobhan Oswald" userId="S::siobhan.oswald@legacyplus.org::ed0b662c-abea-4da5-9c03-dfa016d42242" providerId="AD" clId="Web-{FAB556F5-CB67-D1AC-B968-1EC928E76BD4}" dt="2026-09-03T20:26:54.163" v="1347" actId="14100"/>
          <ac:picMkLst>
            <pc:docMk/>
            <pc:sldMk cId="0" sldId="331"/>
            <ac:picMk id="11" creationId="{00000000-0000-0000-0000-000000000000}"/>
          </ac:picMkLst>
        </pc:picChg>
      </pc:sldChg>
      <pc:sldChg chg="addSp delSp modSp">
        <pc:chgData name="Siobhan Oswald" userId="S::siobhan.oswald@legacyplus.org::ed0b662c-abea-4da5-9c03-dfa016d42242" providerId="AD" clId="Web-{FAB556F5-CB67-D1AC-B968-1EC928E76BD4}" dt="2026-09-03T20:29:33.618" v="1393" actId="1076"/>
        <pc:sldMkLst>
          <pc:docMk/>
          <pc:sldMk cId="0" sldId="332"/>
        </pc:sldMkLst>
        <pc:spChg chg="del">
          <ac:chgData name="Siobhan Oswald" userId="S::siobhan.oswald@legacyplus.org::ed0b662c-abea-4da5-9c03-dfa016d42242" providerId="AD" clId="Web-{FAB556F5-CB67-D1AC-B968-1EC928E76BD4}" dt="2026-09-03T20:29:04.602" v="1382"/>
          <ac:spMkLst>
            <pc:docMk/>
            <pc:sldMk cId="0" sldId="332"/>
            <ac:spMk id="2" creationId="{00000000-0000-0000-0000-000000000000}"/>
          </ac:spMkLst>
        </pc:spChg>
        <pc:spChg chg="mod">
          <ac:chgData name="Siobhan Oswald" userId="S::siobhan.oswald@legacyplus.org::ed0b662c-abea-4da5-9c03-dfa016d42242" providerId="AD" clId="Web-{FAB556F5-CB67-D1AC-B968-1EC928E76BD4}" dt="2026-09-03T20:29:16.743" v="1389" actId="14100"/>
          <ac:spMkLst>
            <pc:docMk/>
            <pc:sldMk cId="0" sldId="332"/>
            <ac:spMk id="5" creationId="{00000000-0000-0000-0000-000000000000}"/>
          </ac:spMkLst>
        </pc:spChg>
        <pc:spChg chg="del">
          <ac:chgData name="Siobhan Oswald" userId="S::siobhan.oswald@legacyplus.org::ed0b662c-abea-4da5-9c03-dfa016d42242" providerId="AD" clId="Web-{FAB556F5-CB67-D1AC-B968-1EC928E76BD4}" dt="2026-09-03T20:29:04.602" v="1381"/>
          <ac:spMkLst>
            <pc:docMk/>
            <pc:sldMk cId="0" sldId="332"/>
            <ac:spMk id="6" creationId="{00000000-0000-0000-0000-000000000000}"/>
          </ac:spMkLst>
        </pc:spChg>
        <pc:spChg chg="del">
          <ac:chgData name="Siobhan Oswald" userId="S::siobhan.oswald@legacyplus.org::ed0b662c-abea-4da5-9c03-dfa016d42242" providerId="AD" clId="Web-{FAB556F5-CB67-D1AC-B968-1EC928E76BD4}" dt="2026-09-03T20:29:04.602" v="1380"/>
          <ac:spMkLst>
            <pc:docMk/>
            <pc:sldMk cId="0" sldId="332"/>
            <ac:spMk id="7" creationId="{00000000-0000-0000-0000-000000000000}"/>
          </ac:spMkLst>
        </pc:spChg>
        <pc:spChg chg="del">
          <ac:chgData name="Siobhan Oswald" userId="S::siobhan.oswald@legacyplus.org::ed0b662c-abea-4da5-9c03-dfa016d42242" providerId="AD" clId="Web-{FAB556F5-CB67-D1AC-B968-1EC928E76BD4}" dt="2026-09-03T20:29:04.602" v="1379"/>
          <ac:spMkLst>
            <pc:docMk/>
            <pc:sldMk cId="0" sldId="332"/>
            <ac:spMk id="8" creationId="{00000000-0000-0000-0000-000000000000}"/>
          </ac:spMkLst>
        </pc:spChg>
        <pc:spChg chg="del">
          <ac:chgData name="Siobhan Oswald" userId="S::siobhan.oswald@legacyplus.org::ed0b662c-abea-4da5-9c03-dfa016d42242" providerId="AD" clId="Web-{FAB556F5-CB67-D1AC-B968-1EC928E76BD4}" dt="2026-09-03T20:29:04.602" v="1378"/>
          <ac:spMkLst>
            <pc:docMk/>
            <pc:sldMk cId="0" sldId="332"/>
            <ac:spMk id="9" creationId="{00000000-0000-0000-0000-000000000000}"/>
          </ac:spMkLst>
        </pc:spChg>
        <pc:picChg chg="mod">
          <ac:chgData name="Siobhan Oswald" userId="S::siobhan.oswald@legacyplus.org::ed0b662c-abea-4da5-9c03-dfa016d42242" providerId="AD" clId="Web-{FAB556F5-CB67-D1AC-B968-1EC928E76BD4}" dt="2026-09-03T20:29:25.321" v="1390" actId="14100"/>
          <ac:picMkLst>
            <pc:docMk/>
            <pc:sldMk cId="0" sldId="332"/>
            <ac:picMk id="10" creationId="{00000000-0000-0000-0000-000000000000}"/>
          </ac:picMkLst>
        </pc:picChg>
        <pc:picChg chg="add mod">
          <ac:chgData name="Siobhan Oswald" userId="S::siobhan.oswald@legacyplus.org::ed0b662c-abea-4da5-9c03-dfa016d42242" providerId="AD" clId="Web-{FAB556F5-CB67-D1AC-B968-1EC928E76BD4}" dt="2026-09-03T20:29:33.618" v="1393" actId="1076"/>
          <ac:picMkLst>
            <pc:docMk/>
            <pc:sldMk cId="0" sldId="332"/>
            <ac:picMk id="12" creationId="{DFD01BD1-453C-9357-7E15-8C8DF22C5DC1}"/>
          </ac:picMkLst>
        </pc:picChg>
      </pc:sldChg>
      <pc:sldChg chg="addSp delSp modSp">
        <pc:chgData name="Siobhan Oswald" userId="S::siobhan.oswald@legacyplus.org::ed0b662c-abea-4da5-9c03-dfa016d42242" providerId="AD" clId="Web-{FAB556F5-CB67-D1AC-B968-1EC928E76BD4}" dt="2026-09-03T20:30:41.306" v="1403" actId="1076"/>
        <pc:sldMkLst>
          <pc:docMk/>
          <pc:sldMk cId="0" sldId="333"/>
        </pc:sldMkLst>
        <pc:spChg chg="del mod">
          <ac:chgData name="Siobhan Oswald" userId="S::siobhan.oswald@legacyplus.org::ed0b662c-abea-4da5-9c03-dfa016d42242" providerId="AD" clId="Web-{FAB556F5-CB67-D1AC-B968-1EC928E76BD4}" dt="2026-09-03T20:29:47.087" v="1396"/>
          <ac:spMkLst>
            <pc:docMk/>
            <pc:sldMk cId="0" sldId="333"/>
            <ac:spMk id="2" creationId="{00000000-0000-0000-0000-000000000000}"/>
          </ac:spMkLst>
        </pc:spChg>
        <pc:spChg chg="mod">
          <ac:chgData name="Siobhan Oswald" userId="S::siobhan.oswald@legacyplus.org::ed0b662c-abea-4da5-9c03-dfa016d42242" providerId="AD" clId="Web-{FAB556F5-CB67-D1AC-B968-1EC928E76BD4}" dt="2026-09-03T20:29:50.212" v="1398" actId="20577"/>
          <ac:spMkLst>
            <pc:docMk/>
            <pc:sldMk cId="0" sldId="333"/>
            <ac:spMk id="5" creationId="{00000000-0000-0000-0000-000000000000}"/>
          </ac:spMkLst>
        </pc:spChg>
        <pc:picChg chg="mod">
          <ac:chgData name="Siobhan Oswald" userId="S::siobhan.oswald@legacyplus.org::ed0b662c-abea-4da5-9c03-dfa016d42242" providerId="AD" clId="Web-{FAB556F5-CB67-D1AC-B968-1EC928E76BD4}" dt="2026-09-03T20:29:55.462" v="1399" actId="14100"/>
          <ac:picMkLst>
            <pc:docMk/>
            <pc:sldMk cId="0" sldId="333"/>
            <ac:picMk id="6" creationId="{00000000-0000-0000-0000-000000000000}"/>
          </ac:picMkLst>
        </pc:picChg>
        <pc:picChg chg="add mod">
          <ac:chgData name="Siobhan Oswald" userId="S::siobhan.oswald@legacyplus.org::ed0b662c-abea-4da5-9c03-dfa016d42242" providerId="AD" clId="Web-{FAB556F5-CB67-D1AC-B968-1EC928E76BD4}" dt="2026-09-03T20:30:41.306" v="1403" actId="1076"/>
          <ac:picMkLst>
            <pc:docMk/>
            <pc:sldMk cId="0" sldId="333"/>
            <ac:picMk id="8" creationId="{C5AE088D-16CB-C3BA-60AB-B37A70F1A42E}"/>
          </ac:picMkLst>
        </pc:picChg>
      </pc:sldChg>
      <pc:sldChg chg="modSp">
        <pc:chgData name="Siobhan Oswald" userId="S::siobhan.oswald@legacyplus.org::ed0b662c-abea-4da5-9c03-dfa016d42242" providerId="AD" clId="Web-{FAB556F5-CB67-D1AC-B968-1EC928E76BD4}" dt="2026-09-03T20:31:16.807" v="1410" actId="14100"/>
        <pc:sldMkLst>
          <pc:docMk/>
          <pc:sldMk cId="0" sldId="334"/>
        </pc:sldMkLst>
        <pc:spChg chg="mod">
          <ac:chgData name="Siobhan Oswald" userId="S::siobhan.oswald@legacyplus.org::ed0b662c-abea-4da5-9c03-dfa016d42242" providerId="AD" clId="Web-{FAB556F5-CB67-D1AC-B968-1EC928E76BD4}" dt="2026-09-03T20:31:05.400" v="1406" actId="1076"/>
          <ac:spMkLst>
            <pc:docMk/>
            <pc:sldMk cId="0" sldId="334"/>
            <ac:spMk id="4" creationId="{00000000-0000-0000-0000-000000000000}"/>
          </ac:spMkLst>
        </pc:spChg>
        <pc:spChg chg="mod">
          <ac:chgData name="Siobhan Oswald" userId="S::siobhan.oswald@legacyplus.org::ed0b662c-abea-4da5-9c03-dfa016d42242" providerId="AD" clId="Web-{FAB556F5-CB67-D1AC-B968-1EC928E76BD4}" dt="2026-09-03T20:31:13.478" v="1409" actId="1076"/>
          <ac:spMkLst>
            <pc:docMk/>
            <pc:sldMk cId="0" sldId="334"/>
            <ac:spMk id="5" creationId="{00000000-0000-0000-0000-000000000000}"/>
          </ac:spMkLst>
        </pc:spChg>
        <pc:picChg chg="mod">
          <ac:chgData name="Siobhan Oswald" userId="S::siobhan.oswald@legacyplus.org::ed0b662c-abea-4da5-9c03-dfa016d42242" providerId="AD" clId="Web-{FAB556F5-CB67-D1AC-B968-1EC928E76BD4}" dt="2026-09-03T20:31:16.807" v="1410" actId="14100"/>
          <ac:picMkLst>
            <pc:docMk/>
            <pc:sldMk cId="0" sldId="334"/>
            <ac:picMk id="18" creationId="{00000000-0000-0000-0000-000000000000}"/>
          </ac:picMkLst>
        </pc:picChg>
      </pc:sldChg>
      <pc:sldChg chg="delSp modSp">
        <pc:chgData name="Siobhan Oswald" userId="S::siobhan.oswald@legacyplus.org::ed0b662c-abea-4da5-9c03-dfa016d42242" providerId="AD" clId="Web-{FAB556F5-CB67-D1AC-B968-1EC928E76BD4}" dt="2026-09-03T20:33:27.402" v="1462" actId="1076"/>
        <pc:sldMkLst>
          <pc:docMk/>
          <pc:sldMk cId="0" sldId="335"/>
        </pc:sldMkLst>
        <pc:spChg chg="del mod">
          <ac:chgData name="Siobhan Oswald" userId="S::siobhan.oswald@legacyplus.org::ed0b662c-abea-4da5-9c03-dfa016d42242" providerId="AD" clId="Web-{FAB556F5-CB67-D1AC-B968-1EC928E76BD4}" dt="2026-09-03T20:31:43.651" v="1422"/>
          <ac:spMkLst>
            <pc:docMk/>
            <pc:sldMk cId="0" sldId="335"/>
            <ac:spMk id="2" creationId="{00000000-0000-0000-0000-000000000000}"/>
          </ac:spMkLst>
        </pc:spChg>
        <pc:spChg chg="mod">
          <ac:chgData name="Siobhan Oswald" userId="S::siobhan.oswald@legacyplus.org::ed0b662c-abea-4da5-9c03-dfa016d42242" providerId="AD" clId="Web-{FAB556F5-CB67-D1AC-B968-1EC928E76BD4}" dt="2026-09-03T20:32:02.995" v="1426" actId="20577"/>
          <ac:spMkLst>
            <pc:docMk/>
            <pc:sldMk cId="0" sldId="335"/>
            <ac:spMk id="4" creationId="{00000000-0000-0000-0000-000000000000}"/>
          </ac:spMkLst>
        </pc:spChg>
        <pc:spChg chg="del mod">
          <ac:chgData name="Siobhan Oswald" userId="S::siobhan.oswald@legacyplus.org::ed0b662c-abea-4da5-9c03-dfa016d42242" providerId="AD" clId="Web-{FAB556F5-CB67-D1AC-B968-1EC928E76BD4}" dt="2026-09-03T20:33:13.152" v="1457"/>
          <ac:spMkLst>
            <pc:docMk/>
            <pc:sldMk cId="0" sldId="335"/>
            <ac:spMk id="5" creationId="{00000000-0000-0000-0000-000000000000}"/>
          </ac:spMkLst>
        </pc:spChg>
        <pc:spChg chg="mod">
          <ac:chgData name="Siobhan Oswald" userId="S::siobhan.oswald@legacyplus.org::ed0b662c-abea-4da5-9c03-dfa016d42242" providerId="AD" clId="Web-{FAB556F5-CB67-D1AC-B968-1EC928E76BD4}" dt="2026-09-03T20:33:27.371" v="1458" actId="1076"/>
          <ac:spMkLst>
            <pc:docMk/>
            <pc:sldMk cId="0" sldId="335"/>
            <ac:spMk id="6" creationId="{00000000-0000-0000-0000-000000000000}"/>
          </ac:spMkLst>
        </pc:spChg>
        <pc:spChg chg="del mod">
          <ac:chgData name="Siobhan Oswald" userId="S::siobhan.oswald@legacyplus.org::ed0b662c-abea-4da5-9c03-dfa016d42242" providerId="AD" clId="Web-{FAB556F5-CB67-D1AC-B968-1EC928E76BD4}" dt="2026-09-03T20:33:13.152" v="1456"/>
          <ac:spMkLst>
            <pc:docMk/>
            <pc:sldMk cId="0" sldId="335"/>
            <ac:spMk id="7" creationId="{00000000-0000-0000-0000-000000000000}"/>
          </ac:spMkLst>
        </pc:spChg>
        <pc:spChg chg="mod">
          <ac:chgData name="Siobhan Oswald" userId="S::siobhan.oswald@legacyplus.org::ed0b662c-abea-4da5-9c03-dfa016d42242" providerId="AD" clId="Web-{FAB556F5-CB67-D1AC-B968-1EC928E76BD4}" dt="2026-09-03T20:33:27.386" v="1459" actId="1076"/>
          <ac:spMkLst>
            <pc:docMk/>
            <pc:sldMk cId="0" sldId="335"/>
            <ac:spMk id="8" creationId="{00000000-0000-0000-0000-000000000000}"/>
          </ac:spMkLst>
        </pc:spChg>
        <pc:spChg chg="del mod">
          <ac:chgData name="Siobhan Oswald" userId="S::siobhan.oswald@legacyplus.org::ed0b662c-abea-4da5-9c03-dfa016d42242" providerId="AD" clId="Web-{FAB556F5-CB67-D1AC-B968-1EC928E76BD4}" dt="2026-09-03T20:33:13.152" v="1455"/>
          <ac:spMkLst>
            <pc:docMk/>
            <pc:sldMk cId="0" sldId="335"/>
            <ac:spMk id="9" creationId="{00000000-0000-0000-0000-000000000000}"/>
          </ac:spMkLst>
        </pc:spChg>
        <pc:spChg chg="mod">
          <ac:chgData name="Siobhan Oswald" userId="S::siobhan.oswald@legacyplus.org::ed0b662c-abea-4da5-9c03-dfa016d42242" providerId="AD" clId="Web-{FAB556F5-CB67-D1AC-B968-1EC928E76BD4}" dt="2026-09-03T20:33:27.386" v="1460" actId="1076"/>
          <ac:spMkLst>
            <pc:docMk/>
            <pc:sldMk cId="0" sldId="335"/>
            <ac:spMk id="10" creationId="{00000000-0000-0000-0000-000000000000}"/>
          </ac:spMkLst>
        </pc:spChg>
        <pc:spChg chg="del mod">
          <ac:chgData name="Siobhan Oswald" userId="S::siobhan.oswald@legacyplus.org::ed0b662c-abea-4da5-9c03-dfa016d42242" providerId="AD" clId="Web-{FAB556F5-CB67-D1AC-B968-1EC928E76BD4}" dt="2026-09-03T20:33:13.152" v="1454"/>
          <ac:spMkLst>
            <pc:docMk/>
            <pc:sldMk cId="0" sldId="335"/>
            <ac:spMk id="11" creationId="{00000000-0000-0000-0000-000000000000}"/>
          </ac:spMkLst>
        </pc:spChg>
        <pc:spChg chg="mod">
          <ac:chgData name="Siobhan Oswald" userId="S::siobhan.oswald@legacyplus.org::ed0b662c-abea-4da5-9c03-dfa016d42242" providerId="AD" clId="Web-{FAB556F5-CB67-D1AC-B968-1EC928E76BD4}" dt="2026-09-03T20:33:27.402" v="1461" actId="1076"/>
          <ac:spMkLst>
            <pc:docMk/>
            <pc:sldMk cId="0" sldId="335"/>
            <ac:spMk id="12" creationId="{00000000-0000-0000-0000-000000000000}"/>
          </ac:spMkLst>
        </pc:spChg>
        <pc:spChg chg="del mod">
          <ac:chgData name="Siobhan Oswald" userId="S::siobhan.oswald@legacyplus.org::ed0b662c-abea-4da5-9c03-dfa016d42242" providerId="AD" clId="Web-{FAB556F5-CB67-D1AC-B968-1EC928E76BD4}" dt="2026-09-03T20:33:13.152" v="1453"/>
          <ac:spMkLst>
            <pc:docMk/>
            <pc:sldMk cId="0" sldId="335"/>
            <ac:spMk id="13" creationId="{00000000-0000-0000-0000-000000000000}"/>
          </ac:spMkLst>
        </pc:spChg>
        <pc:spChg chg="mod">
          <ac:chgData name="Siobhan Oswald" userId="S::siobhan.oswald@legacyplus.org::ed0b662c-abea-4da5-9c03-dfa016d42242" providerId="AD" clId="Web-{FAB556F5-CB67-D1AC-B968-1EC928E76BD4}" dt="2026-09-03T20:33:27.402" v="1462" actId="1076"/>
          <ac:spMkLst>
            <pc:docMk/>
            <pc:sldMk cId="0" sldId="335"/>
            <ac:spMk id="14" creationId="{00000000-0000-0000-0000-000000000000}"/>
          </ac:spMkLst>
        </pc:spChg>
        <pc:picChg chg="mod">
          <ac:chgData name="Siobhan Oswald" userId="S::siobhan.oswald@legacyplus.org::ed0b662c-abea-4da5-9c03-dfa016d42242" providerId="AD" clId="Web-{FAB556F5-CB67-D1AC-B968-1EC928E76BD4}" dt="2026-09-03T20:31:46.854" v="1423" actId="14100"/>
          <ac:picMkLst>
            <pc:docMk/>
            <pc:sldMk cId="0" sldId="335"/>
            <ac:picMk id="15" creationId="{00000000-0000-0000-0000-000000000000}"/>
          </ac:picMkLst>
        </pc:picChg>
      </pc:sldChg>
      <pc:sldChg chg="addSp delSp modSp add del">
        <pc:chgData name="Siobhan Oswald" userId="S::siobhan.oswald@legacyplus.org::ed0b662c-abea-4da5-9c03-dfa016d42242" providerId="AD" clId="Web-{FAB556F5-CB67-D1AC-B968-1EC928E76BD4}" dt="2026-09-03T20:36:19.920" v="1497" actId="1076"/>
        <pc:sldMkLst>
          <pc:docMk/>
          <pc:sldMk cId="0" sldId="336"/>
        </pc:sldMkLst>
        <pc:spChg chg="del">
          <ac:chgData name="Siobhan Oswald" userId="S::siobhan.oswald@legacyplus.org::ed0b662c-abea-4da5-9c03-dfa016d42242" providerId="AD" clId="Web-{FAB556F5-CB67-D1AC-B968-1EC928E76BD4}" dt="2026-09-03T20:34:11.496" v="1465"/>
          <ac:spMkLst>
            <pc:docMk/>
            <pc:sldMk cId="0" sldId="336"/>
            <ac:spMk id="2" creationId="{00000000-0000-0000-0000-000000000000}"/>
          </ac:spMkLst>
        </pc:spChg>
        <pc:spChg chg="mod">
          <ac:chgData name="Siobhan Oswald" userId="S::siobhan.oswald@legacyplus.org::ed0b662c-abea-4da5-9c03-dfa016d42242" providerId="AD" clId="Web-{FAB556F5-CB67-D1AC-B968-1EC928E76BD4}" dt="2026-09-03T20:36:18.045" v="1496" actId="1076"/>
          <ac:spMkLst>
            <pc:docMk/>
            <pc:sldMk cId="0" sldId="336"/>
            <ac:spMk id="4" creationId="{00000000-0000-0000-0000-000000000000}"/>
          </ac:spMkLst>
        </pc:spChg>
        <pc:spChg chg="mod">
          <ac:chgData name="Siobhan Oswald" userId="S::siobhan.oswald@legacyplus.org::ed0b662c-abea-4da5-9c03-dfa016d42242" providerId="AD" clId="Web-{FAB556F5-CB67-D1AC-B968-1EC928E76BD4}" dt="2026-09-03T20:36:00.170" v="1487" actId="1076"/>
          <ac:spMkLst>
            <pc:docMk/>
            <pc:sldMk cId="0" sldId="336"/>
            <ac:spMk id="5" creationId="{00000000-0000-0000-0000-000000000000}"/>
          </ac:spMkLst>
        </pc:spChg>
        <pc:spChg chg="mod">
          <ac:chgData name="Siobhan Oswald" userId="S::siobhan.oswald@legacyplus.org::ed0b662c-abea-4da5-9c03-dfa016d42242" providerId="AD" clId="Web-{FAB556F5-CB67-D1AC-B968-1EC928E76BD4}" dt="2026-09-03T20:36:00.185" v="1488" actId="1076"/>
          <ac:spMkLst>
            <pc:docMk/>
            <pc:sldMk cId="0" sldId="336"/>
            <ac:spMk id="6" creationId="{00000000-0000-0000-0000-000000000000}"/>
          </ac:spMkLst>
        </pc:spChg>
        <pc:spChg chg="mod">
          <ac:chgData name="Siobhan Oswald" userId="S::siobhan.oswald@legacyplus.org::ed0b662c-abea-4da5-9c03-dfa016d42242" providerId="AD" clId="Web-{FAB556F5-CB67-D1AC-B968-1EC928E76BD4}" dt="2026-09-03T20:36:00.185" v="1489" actId="1076"/>
          <ac:spMkLst>
            <pc:docMk/>
            <pc:sldMk cId="0" sldId="336"/>
            <ac:spMk id="7" creationId="{00000000-0000-0000-0000-000000000000}"/>
          </ac:spMkLst>
        </pc:spChg>
        <pc:spChg chg="mod">
          <ac:chgData name="Siobhan Oswald" userId="S::siobhan.oswald@legacyplus.org::ed0b662c-abea-4da5-9c03-dfa016d42242" providerId="AD" clId="Web-{FAB556F5-CB67-D1AC-B968-1EC928E76BD4}" dt="2026-09-03T20:36:00.201" v="1490" actId="1076"/>
          <ac:spMkLst>
            <pc:docMk/>
            <pc:sldMk cId="0" sldId="336"/>
            <ac:spMk id="8" creationId="{00000000-0000-0000-0000-000000000000}"/>
          </ac:spMkLst>
        </pc:spChg>
        <pc:spChg chg="mod">
          <ac:chgData name="Siobhan Oswald" userId="S::siobhan.oswald@legacyplus.org::ed0b662c-abea-4da5-9c03-dfa016d42242" providerId="AD" clId="Web-{FAB556F5-CB67-D1AC-B968-1EC928E76BD4}" dt="2026-09-03T20:36:00.201" v="1491" actId="1076"/>
          <ac:spMkLst>
            <pc:docMk/>
            <pc:sldMk cId="0" sldId="336"/>
            <ac:spMk id="9" creationId="{00000000-0000-0000-0000-000000000000}"/>
          </ac:spMkLst>
        </pc:spChg>
        <pc:spChg chg="mod">
          <ac:chgData name="Siobhan Oswald" userId="S::siobhan.oswald@legacyplus.org::ed0b662c-abea-4da5-9c03-dfa016d42242" providerId="AD" clId="Web-{FAB556F5-CB67-D1AC-B968-1EC928E76BD4}" dt="2026-09-03T20:36:00.217" v="1492" actId="1076"/>
          <ac:spMkLst>
            <pc:docMk/>
            <pc:sldMk cId="0" sldId="336"/>
            <ac:spMk id="10" creationId="{00000000-0000-0000-0000-000000000000}"/>
          </ac:spMkLst>
        </pc:spChg>
        <pc:picChg chg="add mod">
          <ac:chgData name="Siobhan Oswald" userId="S::siobhan.oswald@legacyplus.org::ed0b662c-abea-4da5-9c03-dfa016d42242" providerId="AD" clId="Web-{FAB556F5-CB67-D1AC-B968-1EC928E76BD4}" dt="2026-09-03T20:36:19.920" v="1497" actId="1076"/>
          <ac:picMkLst>
            <pc:docMk/>
            <pc:sldMk cId="0" sldId="336"/>
            <ac:picMk id="13" creationId="{CF543B29-8AD9-50E5-06C6-E403AC4756CC}"/>
          </ac:picMkLst>
        </pc:picChg>
      </pc:sldChg>
      <pc:sldChg chg="modSp">
        <pc:chgData name="Siobhan Oswald" userId="S::siobhan.oswald@legacyplus.org::ed0b662c-abea-4da5-9c03-dfa016d42242" providerId="AD" clId="Web-{FAB556F5-CB67-D1AC-B968-1EC928E76BD4}" dt="2026-09-03T20:36:45.045" v="1501" actId="14100"/>
        <pc:sldMkLst>
          <pc:docMk/>
          <pc:sldMk cId="0" sldId="337"/>
        </pc:sldMkLst>
        <pc:spChg chg="mod">
          <ac:chgData name="Siobhan Oswald" userId="S::siobhan.oswald@legacyplus.org::ed0b662c-abea-4da5-9c03-dfa016d42242" providerId="AD" clId="Web-{FAB556F5-CB67-D1AC-B968-1EC928E76BD4}" dt="2026-09-03T20:36:38.030" v="1500" actId="14100"/>
          <ac:spMkLst>
            <pc:docMk/>
            <pc:sldMk cId="0" sldId="337"/>
            <ac:spMk id="5" creationId="{00000000-0000-0000-0000-000000000000}"/>
          </ac:spMkLst>
        </pc:spChg>
        <pc:picChg chg="mod">
          <ac:chgData name="Siobhan Oswald" userId="S::siobhan.oswald@legacyplus.org::ed0b662c-abea-4da5-9c03-dfa016d42242" providerId="AD" clId="Web-{FAB556F5-CB67-D1AC-B968-1EC928E76BD4}" dt="2026-09-03T20:36:45.045" v="1501" actId="14100"/>
          <ac:picMkLst>
            <pc:docMk/>
            <pc:sldMk cId="0" sldId="337"/>
            <ac:picMk id="6" creationId="{00000000-0000-0000-0000-000000000000}"/>
          </ac:picMkLst>
        </pc:picChg>
      </pc:sldChg>
      <pc:sldChg chg="addSp delSp modSp">
        <pc:chgData name="Siobhan Oswald" userId="S::siobhan.oswald@legacyplus.org::ed0b662c-abea-4da5-9c03-dfa016d42242" providerId="AD" clId="Web-{FAB556F5-CB67-D1AC-B968-1EC928E76BD4}" dt="2026-09-03T20:40:13.548" v="1549" actId="1076"/>
        <pc:sldMkLst>
          <pc:docMk/>
          <pc:sldMk cId="0" sldId="338"/>
        </pc:sldMkLst>
        <pc:spChg chg="del mod">
          <ac:chgData name="Siobhan Oswald" userId="S::siobhan.oswald@legacyplus.org::ed0b662c-abea-4da5-9c03-dfa016d42242" providerId="AD" clId="Web-{FAB556F5-CB67-D1AC-B968-1EC928E76BD4}" dt="2026-09-03T20:38:51.641" v="1525"/>
          <ac:spMkLst>
            <pc:docMk/>
            <pc:sldMk cId="0" sldId="338"/>
            <ac:spMk id="2" creationId="{00000000-0000-0000-0000-000000000000}"/>
          </ac:spMkLst>
        </pc:spChg>
        <pc:spChg chg="mod">
          <ac:chgData name="Siobhan Oswald" userId="S::siobhan.oswald@legacyplus.org::ed0b662c-abea-4da5-9c03-dfa016d42242" providerId="AD" clId="Web-{FAB556F5-CB67-D1AC-B968-1EC928E76BD4}" dt="2026-09-03T20:39:56.907" v="1545" actId="14100"/>
          <ac:spMkLst>
            <pc:docMk/>
            <pc:sldMk cId="0" sldId="338"/>
            <ac:spMk id="3" creationId="{00000000-0000-0000-0000-000000000000}"/>
          </ac:spMkLst>
        </pc:spChg>
        <pc:spChg chg="del">
          <ac:chgData name="Siobhan Oswald" userId="S::siobhan.oswald@legacyplus.org::ed0b662c-abea-4da5-9c03-dfa016d42242" providerId="AD" clId="Web-{FAB556F5-CB67-D1AC-B968-1EC928E76BD4}" dt="2026-09-03T20:36:53.936" v="1502"/>
          <ac:spMkLst>
            <pc:docMk/>
            <pc:sldMk cId="0" sldId="338"/>
            <ac:spMk id="4" creationId="{00000000-0000-0000-0000-000000000000}"/>
          </ac:spMkLst>
        </pc:spChg>
        <pc:spChg chg="mod">
          <ac:chgData name="Siobhan Oswald" userId="S::siobhan.oswald@legacyplus.org::ed0b662c-abea-4da5-9c03-dfa016d42242" providerId="AD" clId="Web-{FAB556F5-CB67-D1AC-B968-1EC928E76BD4}" dt="2026-09-03T20:39:13.641" v="1532" actId="1076"/>
          <ac:spMkLst>
            <pc:docMk/>
            <pc:sldMk cId="0" sldId="338"/>
            <ac:spMk id="5" creationId="{00000000-0000-0000-0000-000000000000}"/>
          </ac:spMkLst>
        </pc:spChg>
        <pc:spChg chg="mod">
          <ac:chgData name="Siobhan Oswald" userId="S::siobhan.oswald@legacyplus.org::ed0b662c-abea-4da5-9c03-dfa016d42242" providerId="AD" clId="Web-{FAB556F5-CB67-D1AC-B968-1EC928E76BD4}" dt="2026-09-03T20:39:26.844" v="1539" actId="1076"/>
          <ac:spMkLst>
            <pc:docMk/>
            <pc:sldMk cId="0" sldId="338"/>
            <ac:spMk id="6" creationId="{00000000-0000-0000-0000-000000000000}"/>
          </ac:spMkLst>
        </pc:spChg>
        <pc:spChg chg="mod">
          <ac:chgData name="Siobhan Oswald" userId="S::siobhan.oswald@legacyplus.org::ed0b662c-abea-4da5-9c03-dfa016d42242" providerId="AD" clId="Web-{FAB556F5-CB67-D1AC-B968-1EC928E76BD4}" dt="2026-09-03T20:39:43.704" v="1542" actId="20577"/>
          <ac:spMkLst>
            <pc:docMk/>
            <pc:sldMk cId="0" sldId="338"/>
            <ac:spMk id="7" creationId="{00000000-0000-0000-0000-000000000000}"/>
          </ac:spMkLst>
        </pc:spChg>
        <pc:spChg chg="add">
          <ac:chgData name="Siobhan Oswald" userId="S::siobhan.oswald@legacyplus.org::ed0b662c-abea-4da5-9c03-dfa016d42242" providerId="AD" clId="Web-{FAB556F5-CB67-D1AC-B968-1EC928E76BD4}" dt="2026-09-03T20:36:58.733" v="1503"/>
          <ac:spMkLst>
            <pc:docMk/>
            <pc:sldMk cId="0" sldId="338"/>
            <ac:spMk id="11" creationId="{8C90DB4B-71AD-8F02-7DCE-9E68AE21DD71}"/>
          </ac:spMkLst>
        </pc:spChg>
        <pc:grpChg chg="add mod">
          <ac:chgData name="Siobhan Oswald" userId="S::siobhan.oswald@legacyplus.org::ed0b662c-abea-4da5-9c03-dfa016d42242" providerId="AD" clId="Web-{FAB556F5-CB67-D1AC-B968-1EC928E76BD4}" dt="2026-09-03T20:40:13.548" v="1549" actId="1076"/>
          <ac:grpSpMkLst>
            <pc:docMk/>
            <pc:sldMk cId="0" sldId="338"/>
            <ac:grpSpMk id="10" creationId="{A9F0F655-0233-9AC1-9AA4-653E41088B4B}"/>
          </ac:grpSpMkLst>
        </pc:grpChg>
        <pc:grpChg chg="add">
          <ac:chgData name="Siobhan Oswald" userId="S::siobhan.oswald@legacyplus.org::ed0b662c-abea-4da5-9c03-dfa016d42242" providerId="AD" clId="Web-{FAB556F5-CB67-D1AC-B968-1EC928E76BD4}" dt="2026-09-03T20:38:49.375" v="1524"/>
          <ac:grpSpMkLst>
            <pc:docMk/>
            <pc:sldMk cId="0" sldId="338"/>
            <ac:grpSpMk id="14" creationId="{2878D757-7F2E-CD9B-FB88-3A7C56D5ACA9}"/>
          </ac:grpSpMkLst>
        </pc:grpChg>
        <pc:picChg chg="del">
          <ac:chgData name="Siobhan Oswald" userId="S::siobhan.oswald@legacyplus.org::ed0b662c-abea-4da5-9c03-dfa016d42242" providerId="AD" clId="Web-{FAB556F5-CB67-D1AC-B968-1EC928E76BD4}" dt="2026-09-03T20:37:07.889" v="1505"/>
          <ac:picMkLst>
            <pc:docMk/>
            <pc:sldMk cId="0" sldId="338"/>
            <ac:picMk id="8" creationId="{00000000-0000-0000-0000-000000000000}"/>
          </ac:picMkLst>
        </pc:picChg>
      </pc:sldChg>
      <pc:sldChg chg="addSp modSp">
        <pc:chgData name="Siobhan Oswald" userId="S::siobhan.oswald@legacyplus.org::ed0b662c-abea-4da5-9c03-dfa016d42242" providerId="AD" clId="Web-{FAB556F5-CB67-D1AC-B968-1EC928E76BD4}" dt="2026-09-03T20:40:49.752" v="1552" actId="14100"/>
        <pc:sldMkLst>
          <pc:docMk/>
          <pc:sldMk cId="0" sldId="339"/>
        </pc:sldMkLst>
        <pc:spChg chg="add mod">
          <ac:chgData name="Siobhan Oswald" userId="S::siobhan.oswald@legacyplus.org::ed0b662c-abea-4da5-9c03-dfa016d42242" providerId="AD" clId="Web-{FAB556F5-CB67-D1AC-B968-1EC928E76BD4}" dt="2026-09-03T20:40:45.861" v="1551" actId="1076"/>
          <ac:spMkLst>
            <pc:docMk/>
            <pc:sldMk cId="0" sldId="339"/>
            <ac:spMk id="8" creationId="{96BC590E-57FD-147B-FBAC-B67A8797507C}"/>
          </ac:spMkLst>
        </pc:spChg>
        <pc:picChg chg="mod">
          <ac:chgData name="Siobhan Oswald" userId="S::siobhan.oswald@legacyplus.org::ed0b662c-abea-4da5-9c03-dfa016d42242" providerId="AD" clId="Web-{FAB556F5-CB67-D1AC-B968-1EC928E76BD4}" dt="2026-09-03T20:40:49.752" v="1552" actId="14100"/>
          <ac:picMkLst>
            <pc:docMk/>
            <pc:sldMk cId="0" sldId="339"/>
            <ac:picMk id="6" creationId="{00000000-0000-0000-0000-000000000000}"/>
          </ac:picMkLst>
        </pc:picChg>
      </pc:sldChg>
      <pc:sldChg chg="addSp delSp modSp">
        <pc:chgData name="Siobhan Oswald" userId="S::siobhan.oswald@legacyplus.org::ed0b662c-abea-4da5-9c03-dfa016d42242" providerId="AD" clId="Web-{FAB556F5-CB67-D1AC-B968-1EC928E76BD4}" dt="2026-09-03T20:42:17.143" v="1569" actId="1076"/>
        <pc:sldMkLst>
          <pc:docMk/>
          <pc:sldMk cId="0" sldId="340"/>
        </pc:sldMkLst>
        <pc:spChg chg="mod">
          <ac:chgData name="Siobhan Oswald" userId="S::siobhan.oswald@legacyplus.org::ed0b662c-abea-4da5-9c03-dfa016d42242" providerId="AD" clId="Web-{FAB556F5-CB67-D1AC-B968-1EC928E76BD4}" dt="2026-09-03T20:42:01.378" v="1563"/>
          <ac:spMkLst>
            <pc:docMk/>
            <pc:sldMk cId="0" sldId="340"/>
            <ac:spMk id="2" creationId="{00000000-0000-0000-0000-000000000000}"/>
          </ac:spMkLst>
        </pc:spChg>
        <pc:spChg chg="del">
          <ac:chgData name="Siobhan Oswald" userId="S::siobhan.oswald@legacyplus.org::ed0b662c-abea-4da5-9c03-dfa016d42242" providerId="AD" clId="Web-{FAB556F5-CB67-D1AC-B968-1EC928E76BD4}" dt="2026-09-03T20:42:07.315" v="1565"/>
          <ac:spMkLst>
            <pc:docMk/>
            <pc:sldMk cId="0" sldId="340"/>
            <ac:spMk id="4" creationId="{00000000-0000-0000-0000-000000000000}"/>
          </ac:spMkLst>
        </pc:spChg>
        <pc:spChg chg="del">
          <ac:chgData name="Siobhan Oswald" userId="S::siobhan.oswald@legacyplus.org::ed0b662c-abea-4da5-9c03-dfa016d42242" providerId="AD" clId="Web-{FAB556F5-CB67-D1AC-B968-1EC928E76BD4}" dt="2026-09-03T20:42:06.190" v="1564"/>
          <ac:spMkLst>
            <pc:docMk/>
            <pc:sldMk cId="0" sldId="340"/>
            <ac:spMk id="5" creationId="{00000000-0000-0000-0000-000000000000}"/>
          </ac:spMkLst>
        </pc:spChg>
        <pc:spChg chg="del">
          <ac:chgData name="Siobhan Oswald" userId="S::siobhan.oswald@legacyplus.org::ed0b662c-abea-4da5-9c03-dfa016d42242" providerId="AD" clId="Web-{FAB556F5-CB67-D1AC-B968-1EC928E76BD4}" dt="2026-09-03T20:41:28.424" v="1556"/>
          <ac:spMkLst>
            <pc:docMk/>
            <pc:sldMk cId="0" sldId="340"/>
            <ac:spMk id="6" creationId="{00000000-0000-0000-0000-000000000000}"/>
          </ac:spMkLst>
        </pc:spChg>
        <pc:spChg chg="del">
          <ac:chgData name="Siobhan Oswald" userId="S::siobhan.oswald@legacyplus.org::ed0b662c-abea-4da5-9c03-dfa016d42242" providerId="AD" clId="Web-{FAB556F5-CB67-D1AC-B968-1EC928E76BD4}" dt="2026-09-03T20:41:25.674" v="1555"/>
          <ac:spMkLst>
            <pc:docMk/>
            <pc:sldMk cId="0" sldId="340"/>
            <ac:spMk id="7" creationId="{00000000-0000-0000-0000-000000000000}"/>
          </ac:spMkLst>
        </pc:spChg>
        <pc:picChg chg="mod">
          <ac:chgData name="Siobhan Oswald" userId="S::siobhan.oswald@legacyplus.org::ed0b662c-abea-4da5-9c03-dfa016d42242" providerId="AD" clId="Web-{FAB556F5-CB67-D1AC-B968-1EC928E76BD4}" dt="2026-09-03T20:42:11.331" v="1566" actId="14100"/>
          <ac:picMkLst>
            <pc:docMk/>
            <pc:sldMk cId="0" sldId="340"/>
            <ac:picMk id="8" creationId="{00000000-0000-0000-0000-000000000000}"/>
          </ac:picMkLst>
        </pc:picChg>
        <pc:picChg chg="add mod">
          <ac:chgData name="Siobhan Oswald" userId="S::siobhan.oswald@legacyplus.org::ed0b662c-abea-4da5-9c03-dfa016d42242" providerId="AD" clId="Web-{FAB556F5-CB67-D1AC-B968-1EC928E76BD4}" dt="2026-09-03T20:42:17.143" v="1569" actId="1076"/>
          <ac:picMkLst>
            <pc:docMk/>
            <pc:sldMk cId="0" sldId="340"/>
            <ac:picMk id="10" creationId="{3F998D56-8AA5-0620-5EAF-94BE2FC34B82}"/>
          </ac:picMkLst>
        </pc:picChg>
        <pc:picChg chg="add mod">
          <ac:chgData name="Siobhan Oswald" userId="S::siobhan.oswald@legacyplus.org::ed0b662c-abea-4da5-9c03-dfa016d42242" providerId="AD" clId="Web-{FAB556F5-CB67-D1AC-B968-1EC928E76BD4}" dt="2026-09-03T20:41:53.112" v="1562" actId="1076"/>
          <ac:picMkLst>
            <pc:docMk/>
            <pc:sldMk cId="0" sldId="340"/>
            <ac:picMk id="11" creationId="{80D7740D-5367-D76D-E9BF-198110E2E64F}"/>
          </ac:picMkLst>
        </pc:picChg>
      </pc:sldChg>
      <pc:sldChg chg="addSp delSp modSp">
        <pc:chgData name="Siobhan Oswald" userId="S::siobhan.oswald@legacyplus.org::ed0b662c-abea-4da5-9c03-dfa016d42242" providerId="AD" clId="Web-{FAB556F5-CB67-D1AC-B968-1EC928E76BD4}" dt="2026-09-03T20:45:04.724" v="1608" actId="20577"/>
        <pc:sldMkLst>
          <pc:docMk/>
          <pc:sldMk cId="0" sldId="341"/>
        </pc:sldMkLst>
        <pc:spChg chg="mod">
          <ac:chgData name="Siobhan Oswald" userId="S::siobhan.oswald@legacyplus.org::ed0b662c-abea-4da5-9c03-dfa016d42242" providerId="AD" clId="Web-{FAB556F5-CB67-D1AC-B968-1EC928E76BD4}" dt="2026-09-03T20:42:41.300" v="1576" actId="1076"/>
          <ac:spMkLst>
            <pc:docMk/>
            <pc:sldMk cId="0" sldId="341"/>
            <ac:spMk id="6" creationId="{00000000-0000-0000-0000-000000000000}"/>
          </ac:spMkLst>
        </pc:spChg>
        <pc:spChg chg="mod">
          <ac:chgData name="Siobhan Oswald" userId="S::siobhan.oswald@legacyplus.org::ed0b662c-abea-4da5-9c03-dfa016d42242" providerId="AD" clId="Web-{FAB556F5-CB67-D1AC-B968-1EC928E76BD4}" dt="2026-09-03T20:43:04.816" v="1581" actId="20577"/>
          <ac:spMkLst>
            <pc:docMk/>
            <pc:sldMk cId="0" sldId="341"/>
            <ac:spMk id="7" creationId="{00000000-0000-0000-0000-000000000000}"/>
          </ac:spMkLst>
        </pc:spChg>
        <pc:spChg chg="mod">
          <ac:chgData name="Siobhan Oswald" userId="S::siobhan.oswald@legacyplus.org::ed0b662c-abea-4da5-9c03-dfa016d42242" providerId="AD" clId="Web-{FAB556F5-CB67-D1AC-B968-1EC928E76BD4}" dt="2026-09-03T20:42:45.347" v="1577" actId="1076"/>
          <ac:spMkLst>
            <pc:docMk/>
            <pc:sldMk cId="0" sldId="341"/>
            <ac:spMk id="8" creationId="{00000000-0000-0000-0000-000000000000}"/>
          </ac:spMkLst>
        </pc:spChg>
        <pc:spChg chg="del">
          <ac:chgData name="Siobhan Oswald" userId="S::siobhan.oswald@legacyplus.org::ed0b662c-abea-4da5-9c03-dfa016d42242" providerId="AD" clId="Web-{FAB556F5-CB67-D1AC-B968-1EC928E76BD4}" dt="2026-09-03T20:44:32.786" v="1598"/>
          <ac:spMkLst>
            <pc:docMk/>
            <pc:sldMk cId="0" sldId="341"/>
            <ac:spMk id="9" creationId="{00000000-0000-0000-0000-000000000000}"/>
          </ac:spMkLst>
        </pc:spChg>
        <pc:spChg chg="mod">
          <ac:chgData name="Siobhan Oswald" userId="S::siobhan.oswald@legacyplus.org::ed0b662c-abea-4da5-9c03-dfa016d42242" providerId="AD" clId="Web-{FAB556F5-CB67-D1AC-B968-1EC928E76BD4}" dt="2026-09-03T20:44:19.692" v="1593" actId="20577"/>
          <ac:spMkLst>
            <pc:docMk/>
            <pc:sldMk cId="0" sldId="341"/>
            <ac:spMk id="10" creationId="{00000000-0000-0000-0000-000000000000}"/>
          </ac:spMkLst>
        </pc:spChg>
        <pc:spChg chg="del">
          <ac:chgData name="Siobhan Oswald" userId="S::siobhan.oswald@legacyplus.org::ed0b662c-abea-4da5-9c03-dfa016d42242" providerId="AD" clId="Web-{FAB556F5-CB67-D1AC-B968-1EC928E76BD4}" dt="2026-09-03T20:44:34.067" v="1599"/>
          <ac:spMkLst>
            <pc:docMk/>
            <pc:sldMk cId="0" sldId="341"/>
            <ac:spMk id="11" creationId="{00000000-0000-0000-0000-000000000000}"/>
          </ac:spMkLst>
        </pc:spChg>
        <pc:spChg chg="mod">
          <ac:chgData name="Siobhan Oswald" userId="S::siobhan.oswald@legacyplus.org::ed0b662c-abea-4da5-9c03-dfa016d42242" providerId="AD" clId="Web-{FAB556F5-CB67-D1AC-B968-1EC928E76BD4}" dt="2026-09-03T20:44:27.348" v="1597" actId="14100"/>
          <ac:spMkLst>
            <pc:docMk/>
            <pc:sldMk cId="0" sldId="341"/>
            <ac:spMk id="12" creationId="{00000000-0000-0000-0000-000000000000}"/>
          </ac:spMkLst>
        </pc:spChg>
        <pc:spChg chg="add mod">
          <ac:chgData name="Siobhan Oswald" userId="S::siobhan.oswald@legacyplus.org::ed0b662c-abea-4da5-9c03-dfa016d42242" providerId="AD" clId="Web-{FAB556F5-CB67-D1AC-B968-1EC928E76BD4}" dt="2026-09-03T20:44:55.442" v="1605" actId="20577"/>
          <ac:spMkLst>
            <pc:docMk/>
            <pc:sldMk cId="0" sldId="341"/>
            <ac:spMk id="16" creationId="{D3ACA128-6847-83CD-EC1F-F92236917F44}"/>
          </ac:spMkLst>
        </pc:spChg>
        <pc:spChg chg="add mod">
          <ac:chgData name="Siobhan Oswald" userId="S::siobhan.oswald@legacyplus.org::ed0b662c-abea-4da5-9c03-dfa016d42242" providerId="AD" clId="Web-{FAB556F5-CB67-D1AC-B968-1EC928E76BD4}" dt="2026-09-03T20:45:04.724" v="1608" actId="20577"/>
          <ac:spMkLst>
            <pc:docMk/>
            <pc:sldMk cId="0" sldId="341"/>
            <ac:spMk id="17" creationId="{52C60F15-1254-FBEF-1394-339735B48209}"/>
          </ac:spMkLst>
        </pc:spChg>
        <pc:picChg chg="mod">
          <ac:chgData name="Siobhan Oswald" userId="S::siobhan.oswald@legacyplus.org::ed0b662c-abea-4da5-9c03-dfa016d42242" providerId="AD" clId="Web-{FAB556F5-CB67-D1AC-B968-1EC928E76BD4}" dt="2026-09-03T20:42:50.941" v="1578" actId="14100"/>
          <ac:picMkLst>
            <pc:docMk/>
            <pc:sldMk cId="0" sldId="341"/>
            <ac:picMk id="13" creationId="{00000000-0000-0000-0000-000000000000}"/>
          </ac:picMkLst>
        </pc:picChg>
        <pc:picChg chg="add del mod">
          <ac:chgData name="Siobhan Oswald" userId="S::siobhan.oswald@legacyplus.org::ed0b662c-abea-4da5-9c03-dfa016d42242" providerId="AD" clId="Web-{FAB556F5-CB67-D1AC-B968-1EC928E76BD4}" dt="2026-09-03T20:44:39.270" v="1601"/>
          <ac:picMkLst>
            <pc:docMk/>
            <pc:sldMk cId="0" sldId="341"/>
            <ac:picMk id="15" creationId="{C2836205-9D1C-4F9B-98E1-19F21576EB4D}"/>
          </ac:picMkLst>
        </pc:picChg>
      </pc:sldChg>
      <pc:sldChg chg="delSp modSp">
        <pc:chgData name="Siobhan Oswald" userId="S::siobhan.oswald@legacyplus.org::ed0b662c-abea-4da5-9c03-dfa016d42242" providerId="AD" clId="Web-{FAB556F5-CB67-D1AC-B968-1EC928E76BD4}" dt="2026-09-03T20:47:07.116" v="1643" actId="1076"/>
        <pc:sldMkLst>
          <pc:docMk/>
          <pc:sldMk cId="0" sldId="342"/>
        </pc:sldMkLst>
        <pc:spChg chg="del mod">
          <ac:chgData name="Siobhan Oswald" userId="S::siobhan.oswald@legacyplus.org::ed0b662c-abea-4da5-9c03-dfa016d42242" providerId="AD" clId="Web-{FAB556F5-CB67-D1AC-B968-1EC928E76BD4}" dt="2026-09-03T20:45:54.568" v="1613"/>
          <ac:spMkLst>
            <pc:docMk/>
            <pc:sldMk cId="0" sldId="342"/>
            <ac:spMk id="2" creationId="{00000000-0000-0000-0000-000000000000}"/>
          </ac:spMkLst>
        </pc:spChg>
        <pc:spChg chg="mod">
          <ac:chgData name="Siobhan Oswald" userId="S::siobhan.oswald@legacyplus.org::ed0b662c-abea-4da5-9c03-dfa016d42242" providerId="AD" clId="Web-{FAB556F5-CB67-D1AC-B968-1EC928E76BD4}" dt="2026-09-03T20:47:07.116" v="1643" actId="1076"/>
          <ac:spMkLst>
            <pc:docMk/>
            <pc:sldMk cId="0" sldId="342"/>
            <ac:spMk id="4" creationId="{00000000-0000-0000-0000-000000000000}"/>
          </ac:spMkLst>
        </pc:spChg>
        <pc:spChg chg="mod">
          <ac:chgData name="Siobhan Oswald" userId="S::siobhan.oswald@legacyplus.org::ed0b662c-abea-4da5-9c03-dfa016d42242" providerId="AD" clId="Web-{FAB556F5-CB67-D1AC-B968-1EC928E76BD4}" dt="2026-09-03T20:46:09.959" v="1620" actId="14100"/>
          <ac:spMkLst>
            <pc:docMk/>
            <pc:sldMk cId="0" sldId="342"/>
            <ac:spMk id="5" creationId="{00000000-0000-0000-0000-000000000000}"/>
          </ac:spMkLst>
        </pc:spChg>
        <pc:spChg chg="mod">
          <ac:chgData name="Siobhan Oswald" userId="S::siobhan.oswald@legacyplus.org::ed0b662c-abea-4da5-9c03-dfa016d42242" providerId="AD" clId="Web-{FAB556F5-CB67-D1AC-B968-1EC928E76BD4}" dt="2026-09-03T20:47:03.053" v="1642" actId="20577"/>
          <ac:spMkLst>
            <pc:docMk/>
            <pc:sldMk cId="0" sldId="342"/>
            <ac:spMk id="6" creationId="{00000000-0000-0000-0000-000000000000}"/>
          </ac:spMkLst>
        </pc:spChg>
        <pc:spChg chg="mod">
          <ac:chgData name="Siobhan Oswald" userId="S::siobhan.oswald@legacyplus.org::ed0b662c-abea-4da5-9c03-dfa016d42242" providerId="AD" clId="Web-{FAB556F5-CB67-D1AC-B968-1EC928E76BD4}" dt="2026-09-03T20:46:55.694" v="1638" actId="20577"/>
          <ac:spMkLst>
            <pc:docMk/>
            <pc:sldMk cId="0" sldId="342"/>
            <ac:spMk id="7" creationId="{00000000-0000-0000-0000-000000000000}"/>
          </ac:spMkLst>
        </pc:spChg>
        <pc:spChg chg="mod">
          <ac:chgData name="Siobhan Oswald" userId="S::siobhan.oswald@legacyplus.org::ed0b662c-abea-4da5-9c03-dfa016d42242" providerId="AD" clId="Web-{FAB556F5-CB67-D1AC-B968-1EC928E76BD4}" dt="2026-09-03T20:46:14.397" v="1621" actId="14100"/>
          <ac:spMkLst>
            <pc:docMk/>
            <pc:sldMk cId="0" sldId="342"/>
            <ac:spMk id="8" creationId="{00000000-0000-0000-0000-000000000000}"/>
          </ac:spMkLst>
        </pc:spChg>
        <pc:spChg chg="mod">
          <ac:chgData name="Siobhan Oswald" userId="S::siobhan.oswald@legacyplus.org::ed0b662c-abea-4da5-9c03-dfa016d42242" providerId="AD" clId="Web-{FAB556F5-CB67-D1AC-B968-1EC928E76BD4}" dt="2026-09-03T20:46:33.319" v="1634" actId="20577"/>
          <ac:spMkLst>
            <pc:docMk/>
            <pc:sldMk cId="0" sldId="342"/>
            <ac:spMk id="9" creationId="{00000000-0000-0000-0000-000000000000}"/>
          </ac:spMkLst>
        </pc:spChg>
        <pc:spChg chg="mod">
          <ac:chgData name="Siobhan Oswald" userId="S::siobhan.oswald@legacyplus.org::ed0b662c-abea-4da5-9c03-dfa016d42242" providerId="AD" clId="Web-{FAB556F5-CB67-D1AC-B968-1EC928E76BD4}" dt="2026-09-03T20:46:25.147" v="1631" actId="20577"/>
          <ac:spMkLst>
            <pc:docMk/>
            <pc:sldMk cId="0" sldId="342"/>
            <ac:spMk id="10" creationId="{00000000-0000-0000-0000-000000000000}"/>
          </ac:spMkLst>
        </pc:spChg>
        <pc:spChg chg="mod">
          <ac:chgData name="Siobhan Oswald" userId="S::siobhan.oswald@legacyplus.org::ed0b662c-abea-4da5-9c03-dfa016d42242" providerId="AD" clId="Web-{FAB556F5-CB67-D1AC-B968-1EC928E76BD4}" dt="2026-09-03T20:45:51.287" v="1610" actId="1076"/>
          <ac:spMkLst>
            <pc:docMk/>
            <pc:sldMk cId="0" sldId="342"/>
            <ac:spMk id="11" creationId="{00000000-0000-0000-0000-000000000000}"/>
          </ac:spMkLst>
        </pc:spChg>
        <pc:spChg chg="mod">
          <ac:chgData name="Siobhan Oswald" userId="S::siobhan.oswald@legacyplus.org::ed0b662c-abea-4da5-9c03-dfa016d42242" providerId="AD" clId="Web-{FAB556F5-CB67-D1AC-B968-1EC928E76BD4}" dt="2026-09-03T20:45:51.303" v="1611" actId="1076"/>
          <ac:spMkLst>
            <pc:docMk/>
            <pc:sldMk cId="0" sldId="342"/>
            <ac:spMk id="12" creationId="{00000000-0000-0000-0000-000000000000}"/>
          </ac:spMkLst>
        </pc:spChg>
        <pc:spChg chg="mod">
          <ac:chgData name="Siobhan Oswald" userId="S::siobhan.oswald@legacyplus.org::ed0b662c-abea-4da5-9c03-dfa016d42242" providerId="AD" clId="Web-{FAB556F5-CB67-D1AC-B968-1EC928E76BD4}" dt="2026-09-03T20:45:51.318" v="1612" actId="1076"/>
          <ac:spMkLst>
            <pc:docMk/>
            <pc:sldMk cId="0" sldId="342"/>
            <ac:spMk id="13" creationId="{00000000-0000-0000-0000-000000000000}"/>
          </ac:spMkLst>
        </pc:spChg>
      </pc:sldChg>
      <pc:sldChg chg="delSp modSp">
        <pc:chgData name="Siobhan Oswald" userId="S::siobhan.oswald@legacyplus.org::ed0b662c-abea-4da5-9c03-dfa016d42242" providerId="AD" clId="Web-{FAB556F5-CB67-D1AC-B968-1EC928E76BD4}" dt="2026-09-03T20:47:46.695" v="1656" actId="14100"/>
        <pc:sldMkLst>
          <pc:docMk/>
          <pc:sldMk cId="0" sldId="343"/>
        </pc:sldMkLst>
        <pc:spChg chg="mod">
          <ac:chgData name="Siobhan Oswald" userId="S::siobhan.oswald@legacyplus.org::ed0b662c-abea-4da5-9c03-dfa016d42242" providerId="AD" clId="Web-{FAB556F5-CB67-D1AC-B968-1EC928E76BD4}" dt="2026-09-03T20:47:32.226" v="1651"/>
          <ac:spMkLst>
            <pc:docMk/>
            <pc:sldMk cId="0" sldId="343"/>
            <ac:spMk id="2" creationId="{00000000-0000-0000-0000-000000000000}"/>
          </ac:spMkLst>
        </pc:spChg>
        <pc:spChg chg="mod">
          <ac:chgData name="Siobhan Oswald" userId="S::siobhan.oswald@legacyplus.org::ed0b662c-abea-4da5-9c03-dfa016d42242" providerId="AD" clId="Web-{FAB556F5-CB67-D1AC-B968-1EC928E76BD4}" dt="2026-09-03T20:47:35.460" v="1652" actId="1076"/>
          <ac:spMkLst>
            <pc:docMk/>
            <pc:sldMk cId="0" sldId="343"/>
            <ac:spMk id="4" creationId="{00000000-0000-0000-0000-000000000000}"/>
          </ac:spMkLst>
        </pc:spChg>
        <pc:spChg chg="del mod">
          <ac:chgData name="Siobhan Oswald" userId="S::siobhan.oswald@legacyplus.org::ed0b662c-abea-4da5-9c03-dfa016d42242" providerId="AD" clId="Web-{FAB556F5-CB67-D1AC-B968-1EC928E76BD4}" dt="2026-09-03T20:47:41.132" v="1654"/>
          <ac:spMkLst>
            <pc:docMk/>
            <pc:sldMk cId="0" sldId="343"/>
            <ac:spMk id="5" creationId="{00000000-0000-0000-0000-000000000000}"/>
          </ac:spMkLst>
        </pc:spChg>
        <pc:spChg chg="mod">
          <ac:chgData name="Siobhan Oswald" userId="S::siobhan.oswald@legacyplus.org::ed0b662c-abea-4da5-9c03-dfa016d42242" providerId="AD" clId="Web-{FAB556F5-CB67-D1AC-B968-1EC928E76BD4}" dt="2026-09-03T20:47:27.819" v="1650" actId="1076"/>
          <ac:spMkLst>
            <pc:docMk/>
            <pc:sldMk cId="0" sldId="343"/>
            <ac:spMk id="6" creationId="{00000000-0000-0000-0000-000000000000}"/>
          </ac:spMkLst>
        </pc:spChg>
        <pc:spChg chg="del">
          <ac:chgData name="Siobhan Oswald" userId="S::siobhan.oswald@legacyplus.org::ed0b662c-abea-4da5-9c03-dfa016d42242" providerId="AD" clId="Web-{FAB556F5-CB67-D1AC-B968-1EC928E76BD4}" dt="2026-09-03T20:47:43.726" v="1655"/>
          <ac:spMkLst>
            <pc:docMk/>
            <pc:sldMk cId="0" sldId="343"/>
            <ac:spMk id="7" creationId="{00000000-0000-0000-0000-000000000000}"/>
          </ac:spMkLst>
        </pc:spChg>
        <pc:spChg chg="mod">
          <ac:chgData name="Siobhan Oswald" userId="S::siobhan.oswald@legacyplus.org::ed0b662c-abea-4da5-9c03-dfa016d42242" providerId="AD" clId="Web-{FAB556F5-CB67-D1AC-B968-1EC928E76BD4}" dt="2026-09-03T20:47:20.632" v="1646" actId="20577"/>
          <ac:spMkLst>
            <pc:docMk/>
            <pc:sldMk cId="0" sldId="343"/>
            <ac:spMk id="8" creationId="{00000000-0000-0000-0000-000000000000}"/>
          </ac:spMkLst>
        </pc:spChg>
        <pc:picChg chg="mod">
          <ac:chgData name="Siobhan Oswald" userId="S::siobhan.oswald@legacyplus.org::ed0b662c-abea-4da5-9c03-dfa016d42242" providerId="AD" clId="Web-{FAB556F5-CB67-D1AC-B968-1EC928E76BD4}" dt="2026-09-03T20:47:46.695" v="1656" actId="14100"/>
          <ac:picMkLst>
            <pc:docMk/>
            <pc:sldMk cId="0" sldId="343"/>
            <ac:picMk id="9" creationId="{00000000-0000-0000-0000-000000000000}"/>
          </ac:picMkLst>
        </pc:picChg>
      </pc:sldChg>
      <pc:sldChg chg="addSp modSp">
        <pc:chgData name="Siobhan Oswald" userId="S::siobhan.oswald@legacyplus.org::ed0b662c-abea-4da5-9c03-dfa016d42242" providerId="AD" clId="Web-{FAB556F5-CB67-D1AC-B968-1EC928E76BD4}" dt="2026-09-03T20:48:45.664" v="1658" actId="1076"/>
        <pc:sldMkLst>
          <pc:docMk/>
          <pc:sldMk cId="0" sldId="344"/>
        </pc:sldMkLst>
        <pc:picChg chg="add mod">
          <ac:chgData name="Siobhan Oswald" userId="S::siobhan.oswald@legacyplus.org::ed0b662c-abea-4da5-9c03-dfa016d42242" providerId="AD" clId="Web-{FAB556F5-CB67-D1AC-B968-1EC928E76BD4}" dt="2026-09-03T20:48:45.664" v="1658" actId="1076"/>
          <ac:picMkLst>
            <pc:docMk/>
            <pc:sldMk cId="0" sldId="344"/>
            <ac:picMk id="8" creationId="{D5A9A5C7-DA30-1C23-13A1-4FB212840A10}"/>
          </ac:picMkLst>
        </pc:picChg>
      </pc:sldChg>
      <pc:sldChg chg="delSp modSp">
        <pc:chgData name="Siobhan Oswald" userId="S::siobhan.oswald@legacyplus.org::ed0b662c-abea-4da5-9c03-dfa016d42242" providerId="AD" clId="Web-{FAB556F5-CB67-D1AC-B968-1EC928E76BD4}" dt="2026-09-03T20:49:26.649" v="1679" actId="14100"/>
        <pc:sldMkLst>
          <pc:docMk/>
          <pc:sldMk cId="0" sldId="345"/>
        </pc:sldMkLst>
        <pc:spChg chg="del">
          <ac:chgData name="Siobhan Oswald" userId="S::siobhan.oswald@legacyplus.org::ed0b662c-abea-4da5-9c03-dfa016d42242" providerId="AD" clId="Web-{FAB556F5-CB67-D1AC-B968-1EC928E76BD4}" dt="2026-09-03T20:49:21.430" v="1677"/>
          <ac:spMkLst>
            <pc:docMk/>
            <pc:sldMk cId="0" sldId="345"/>
            <ac:spMk id="2" creationId="{00000000-0000-0000-0000-000000000000}"/>
          </ac:spMkLst>
        </pc:spChg>
        <pc:spChg chg="mod">
          <ac:chgData name="Siobhan Oswald" userId="S::siobhan.oswald@legacyplus.org::ed0b662c-abea-4da5-9c03-dfa016d42242" providerId="AD" clId="Web-{FAB556F5-CB67-D1AC-B968-1EC928E76BD4}" dt="2026-09-03T20:48:53.180" v="1661" actId="1076"/>
          <ac:spMkLst>
            <pc:docMk/>
            <pc:sldMk cId="0" sldId="345"/>
            <ac:spMk id="4" creationId="{00000000-0000-0000-0000-000000000000}"/>
          </ac:spMkLst>
        </pc:spChg>
        <pc:spChg chg="del">
          <ac:chgData name="Siobhan Oswald" userId="S::siobhan.oswald@legacyplus.org::ed0b662c-abea-4da5-9c03-dfa016d42242" providerId="AD" clId="Web-{FAB556F5-CB67-D1AC-B968-1EC928E76BD4}" dt="2026-09-03T20:49:21.430" v="1676"/>
          <ac:spMkLst>
            <pc:docMk/>
            <pc:sldMk cId="0" sldId="345"/>
            <ac:spMk id="5" creationId="{00000000-0000-0000-0000-000000000000}"/>
          </ac:spMkLst>
        </pc:spChg>
        <pc:spChg chg="mod">
          <ac:chgData name="Siobhan Oswald" userId="S::siobhan.oswald@legacyplus.org::ed0b662c-abea-4da5-9c03-dfa016d42242" providerId="AD" clId="Web-{FAB556F5-CB67-D1AC-B968-1EC928E76BD4}" dt="2026-09-03T20:49:02.008" v="1665" actId="1076"/>
          <ac:spMkLst>
            <pc:docMk/>
            <pc:sldMk cId="0" sldId="345"/>
            <ac:spMk id="6" creationId="{00000000-0000-0000-0000-000000000000}"/>
          </ac:spMkLst>
        </pc:spChg>
        <pc:spChg chg="del">
          <ac:chgData name="Siobhan Oswald" userId="S::siobhan.oswald@legacyplus.org::ed0b662c-abea-4da5-9c03-dfa016d42242" providerId="AD" clId="Web-{FAB556F5-CB67-D1AC-B968-1EC928E76BD4}" dt="2026-09-03T20:49:21.430" v="1675"/>
          <ac:spMkLst>
            <pc:docMk/>
            <pc:sldMk cId="0" sldId="345"/>
            <ac:spMk id="7" creationId="{00000000-0000-0000-0000-000000000000}"/>
          </ac:spMkLst>
        </pc:spChg>
        <pc:spChg chg="mod">
          <ac:chgData name="Siobhan Oswald" userId="S::siobhan.oswald@legacyplus.org::ed0b662c-abea-4da5-9c03-dfa016d42242" providerId="AD" clId="Web-{FAB556F5-CB67-D1AC-B968-1EC928E76BD4}" dt="2026-09-03T20:49:06.618" v="1668" actId="14100"/>
          <ac:spMkLst>
            <pc:docMk/>
            <pc:sldMk cId="0" sldId="345"/>
            <ac:spMk id="8" creationId="{00000000-0000-0000-0000-000000000000}"/>
          </ac:spMkLst>
        </pc:spChg>
        <pc:spChg chg="del">
          <ac:chgData name="Siobhan Oswald" userId="S::siobhan.oswald@legacyplus.org::ed0b662c-abea-4da5-9c03-dfa016d42242" providerId="AD" clId="Web-{FAB556F5-CB67-D1AC-B968-1EC928E76BD4}" dt="2026-09-03T20:49:21.430" v="1674"/>
          <ac:spMkLst>
            <pc:docMk/>
            <pc:sldMk cId="0" sldId="345"/>
            <ac:spMk id="9" creationId="{00000000-0000-0000-0000-000000000000}"/>
          </ac:spMkLst>
        </pc:spChg>
        <pc:spChg chg="mod">
          <ac:chgData name="Siobhan Oswald" userId="S::siobhan.oswald@legacyplus.org::ed0b662c-abea-4da5-9c03-dfa016d42242" providerId="AD" clId="Web-{FAB556F5-CB67-D1AC-B968-1EC928E76BD4}" dt="2026-09-03T20:49:17.540" v="1673" actId="14100"/>
          <ac:spMkLst>
            <pc:docMk/>
            <pc:sldMk cId="0" sldId="345"/>
            <ac:spMk id="10" creationId="{00000000-0000-0000-0000-000000000000}"/>
          </ac:spMkLst>
        </pc:spChg>
        <pc:picChg chg="mod">
          <ac:chgData name="Siobhan Oswald" userId="S::siobhan.oswald@legacyplus.org::ed0b662c-abea-4da5-9c03-dfa016d42242" providerId="AD" clId="Web-{FAB556F5-CB67-D1AC-B968-1EC928E76BD4}" dt="2026-09-03T20:49:26.649" v="1679" actId="14100"/>
          <ac:picMkLst>
            <pc:docMk/>
            <pc:sldMk cId="0" sldId="345"/>
            <ac:picMk id="11" creationId="{00000000-0000-0000-0000-000000000000}"/>
          </ac:picMkLst>
        </pc:picChg>
      </pc:sldChg>
      <pc:sldChg chg="addSp modSp">
        <pc:chgData name="Siobhan Oswald" userId="S::siobhan.oswald@legacyplus.org::ed0b662c-abea-4da5-9c03-dfa016d42242" providerId="AD" clId="Web-{FAB556F5-CB67-D1AC-B968-1EC928E76BD4}" dt="2026-09-03T20:50:36.525" v="1692" actId="14100"/>
        <pc:sldMkLst>
          <pc:docMk/>
          <pc:sldMk cId="0" sldId="346"/>
        </pc:sldMkLst>
        <pc:spChg chg="mod">
          <ac:chgData name="Siobhan Oswald" userId="S::siobhan.oswald@legacyplus.org::ed0b662c-abea-4da5-9c03-dfa016d42242" providerId="AD" clId="Web-{FAB556F5-CB67-D1AC-B968-1EC928E76BD4}" dt="2026-09-03T20:49:33.477" v="1680"/>
          <ac:spMkLst>
            <pc:docMk/>
            <pc:sldMk cId="0" sldId="346"/>
            <ac:spMk id="2" creationId="{00000000-0000-0000-0000-000000000000}"/>
          </ac:spMkLst>
        </pc:spChg>
        <pc:spChg chg="mod">
          <ac:chgData name="Siobhan Oswald" userId="S::siobhan.oswald@legacyplus.org::ed0b662c-abea-4da5-9c03-dfa016d42242" providerId="AD" clId="Web-{FAB556F5-CB67-D1AC-B968-1EC928E76BD4}" dt="2026-09-03T20:50:24.884" v="1688" actId="14100"/>
          <ac:spMkLst>
            <pc:docMk/>
            <pc:sldMk cId="0" sldId="346"/>
            <ac:spMk id="4" creationId="{00000000-0000-0000-0000-000000000000}"/>
          </ac:spMkLst>
        </pc:spChg>
        <pc:spChg chg="mod">
          <ac:chgData name="Siobhan Oswald" userId="S::siobhan.oswald@legacyplus.org::ed0b662c-abea-4da5-9c03-dfa016d42242" providerId="AD" clId="Web-{FAB556F5-CB67-D1AC-B968-1EC928E76BD4}" dt="2026-09-03T20:50:32.962" v="1691" actId="20577"/>
          <ac:spMkLst>
            <pc:docMk/>
            <pc:sldMk cId="0" sldId="346"/>
            <ac:spMk id="5" creationId="{00000000-0000-0000-0000-000000000000}"/>
          </ac:spMkLst>
        </pc:spChg>
        <pc:picChg chg="mod">
          <ac:chgData name="Siobhan Oswald" userId="S::siobhan.oswald@legacyplus.org::ed0b662c-abea-4da5-9c03-dfa016d42242" providerId="AD" clId="Web-{FAB556F5-CB67-D1AC-B968-1EC928E76BD4}" dt="2026-09-03T20:50:36.525" v="1692" actId="14100"/>
          <ac:picMkLst>
            <pc:docMk/>
            <pc:sldMk cId="0" sldId="346"/>
            <ac:picMk id="6" creationId="{00000000-0000-0000-0000-000000000000}"/>
          </ac:picMkLst>
        </pc:picChg>
        <pc:picChg chg="add mod">
          <ac:chgData name="Siobhan Oswald" userId="S::siobhan.oswald@legacyplus.org::ed0b662c-abea-4da5-9c03-dfa016d42242" providerId="AD" clId="Web-{FAB556F5-CB67-D1AC-B968-1EC928E76BD4}" dt="2026-09-03T20:50:18.072" v="1685" actId="1076"/>
          <ac:picMkLst>
            <pc:docMk/>
            <pc:sldMk cId="0" sldId="346"/>
            <ac:picMk id="8" creationId="{53ED57FB-5AB1-8990-3735-E26BA39196EC}"/>
          </ac:picMkLst>
        </pc:picChg>
      </pc:sldChg>
      <pc:sldChg chg="delSp modSp">
        <pc:chgData name="Siobhan Oswald" userId="S::siobhan.oswald@legacyplus.org::ed0b662c-abea-4da5-9c03-dfa016d42242" providerId="AD" clId="Web-{FAB556F5-CB67-D1AC-B968-1EC928E76BD4}" dt="2026-09-03T20:51:42.917" v="1717" actId="14100"/>
        <pc:sldMkLst>
          <pc:docMk/>
          <pc:sldMk cId="0" sldId="347"/>
        </pc:sldMkLst>
        <pc:spChg chg="del">
          <ac:chgData name="Siobhan Oswald" userId="S::siobhan.oswald@legacyplus.org::ed0b662c-abea-4da5-9c03-dfa016d42242" providerId="AD" clId="Web-{FAB556F5-CB67-D1AC-B968-1EC928E76BD4}" dt="2026-09-03T20:51:39.885" v="1716"/>
          <ac:spMkLst>
            <pc:docMk/>
            <pc:sldMk cId="0" sldId="347"/>
            <ac:spMk id="2" creationId="{00000000-0000-0000-0000-000000000000}"/>
          </ac:spMkLst>
        </pc:spChg>
        <pc:spChg chg="mod">
          <ac:chgData name="Siobhan Oswald" userId="S::siobhan.oswald@legacyplus.org::ed0b662c-abea-4da5-9c03-dfa016d42242" providerId="AD" clId="Web-{FAB556F5-CB67-D1AC-B968-1EC928E76BD4}" dt="2026-09-03T20:50:49.681" v="1695" actId="1076"/>
          <ac:spMkLst>
            <pc:docMk/>
            <pc:sldMk cId="0" sldId="347"/>
            <ac:spMk id="4" creationId="{00000000-0000-0000-0000-000000000000}"/>
          </ac:spMkLst>
        </pc:spChg>
        <pc:spChg chg="del">
          <ac:chgData name="Siobhan Oswald" userId="S::siobhan.oswald@legacyplus.org::ed0b662c-abea-4da5-9c03-dfa016d42242" providerId="AD" clId="Web-{FAB556F5-CB67-D1AC-B968-1EC928E76BD4}" dt="2026-09-03T20:51:39.885" v="1715"/>
          <ac:spMkLst>
            <pc:docMk/>
            <pc:sldMk cId="0" sldId="347"/>
            <ac:spMk id="5" creationId="{00000000-0000-0000-0000-000000000000}"/>
          </ac:spMkLst>
        </pc:spChg>
        <pc:spChg chg="mod">
          <ac:chgData name="Siobhan Oswald" userId="S::siobhan.oswald@legacyplus.org::ed0b662c-abea-4da5-9c03-dfa016d42242" providerId="AD" clId="Web-{FAB556F5-CB67-D1AC-B968-1EC928E76BD4}" dt="2026-09-03T20:51:14.041" v="1706" actId="20577"/>
          <ac:spMkLst>
            <pc:docMk/>
            <pc:sldMk cId="0" sldId="347"/>
            <ac:spMk id="6" creationId="{00000000-0000-0000-0000-000000000000}"/>
          </ac:spMkLst>
        </pc:spChg>
        <pc:spChg chg="del">
          <ac:chgData name="Siobhan Oswald" userId="S::siobhan.oswald@legacyplus.org::ed0b662c-abea-4da5-9c03-dfa016d42242" providerId="AD" clId="Web-{FAB556F5-CB67-D1AC-B968-1EC928E76BD4}" dt="2026-09-03T20:51:39.885" v="1714"/>
          <ac:spMkLst>
            <pc:docMk/>
            <pc:sldMk cId="0" sldId="347"/>
            <ac:spMk id="7" creationId="{00000000-0000-0000-0000-000000000000}"/>
          </ac:spMkLst>
        </pc:spChg>
        <pc:spChg chg="mod">
          <ac:chgData name="Siobhan Oswald" userId="S::siobhan.oswald@legacyplus.org::ed0b662c-abea-4da5-9c03-dfa016d42242" providerId="AD" clId="Web-{FAB556F5-CB67-D1AC-B968-1EC928E76BD4}" dt="2026-09-03T20:51:19.838" v="1707" actId="1076"/>
          <ac:spMkLst>
            <pc:docMk/>
            <pc:sldMk cId="0" sldId="347"/>
            <ac:spMk id="8" creationId="{00000000-0000-0000-0000-000000000000}"/>
          </ac:spMkLst>
        </pc:spChg>
        <pc:spChg chg="del">
          <ac:chgData name="Siobhan Oswald" userId="S::siobhan.oswald@legacyplus.org::ed0b662c-abea-4da5-9c03-dfa016d42242" providerId="AD" clId="Web-{FAB556F5-CB67-D1AC-B968-1EC928E76BD4}" dt="2026-09-03T20:51:39.885" v="1713"/>
          <ac:spMkLst>
            <pc:docMk/>
            <pc:sldMk cId="0" sldId="347"/>
            <ac:spMk id="9" creationId="{00000000-0000-0000-0000-000000000000}"/>
          </ac:spMkLst>
        </pc:spChg>
        <pc:spChg chg="mod">
          <ac:chgData name="Siobhan Oswald" userId="S::siobhan.oswald@legacyplus.org::ed0b662c-abea-4da5-9c03-dfa016d42242" providerId="AD" clId="Web-{FAB556F5-CB67-D1AC-B968-1EC928E76BD4}" dt="2026-09-03T20:51:35.526" v="1712" actId="1076"/>
          <ac:spMkLst>
            <pc:docMk/>
            <pc:sldMk cId="0" sldId="347"/>
            <ac:spMk id="10" creationId="{00000000-0000-0000-0000-000000000000}"/>
          </ac:spMkLst>
        </pc:spChg>
        <pc:picChg chg="mod">
          <ac:chgData name="Siobhan Oswald" userId="S::siobhan.oswald@legacyplus.org::ed0b662c-abea-4da5-9c03-dfa016d42242" providerId="AD" clId="Web-{FAB556F5-CB67-D1AC-B968-1EC928E76BD4}" dt="2026-09-03T20:51:42.917" v="1717" actId="14100"/>
          <ac:picMkLst>
            <pc:docMk/>
            <pc:sldMk cId="0" sldId="347"/>
            <ac:picMk id="11" creationId="{00000000-0000-0000-0000-000000000000}"/>
          </ac:picMkLst>
        </pc:picChg>
      </pc:sldChg>
      <pc:sldChg chg="addSp delSp modSp">
        <pc:chgData name="Siobhan Oswald" userId="S::siobhan.oswald@legacyplus.org::ed0b662c-abea-4da5-9c03-dfa016d42242" providerId="AD" clId="Web-{FAB556F5-CB67-D1AC-B968-1EC928E76BD4}" dt="2026-09-03T20:54:33.216" v="1747" actId="1076"/>
        <pc:sldMkLst>
          <pc:docMk/>
          <pc:sldMk cId="0" sldId="348"/>
        </pc:sldMkLst>
        <pc:spChg chg="mod">
          <ac:chgData name="Siobhan Oswald" userId="S::siobhan.oswald@legacyplus.org::ed0b662c-abea-4da5-9c03-dfa016d42242" providerId="AD" clId="Web-{FAB556F5-CB67-D1AC-B968-1EC928E76BD4}" dt="2026-09-03T20:52:52.339" v="1728"/>
          <ac:spMkLst>
            <pc:docMk/>
            <pc:sldMk cId="0" sldId="348"/>
            <ac:spMk id="2" creationId="{00000000-0000-0000-0000-000000000000}"/>
          </ac:spMkLst>
        </pc:spChg>
        <pc:spChg chg="del mod">
          <ac:chgData name="Siobhan Oswald" userId="S::siobhan.oswald@legacyplus.org::ed0b662c-abea-4da5-9c03-dfa016d42242" providerId="AD" clId="Web-{FAB556F5-CB67-D1AC-B968-1EC928E76BD4}" dt="2026-09-03T20:53:12.324" v="1735"/>
          <ac:spMkLst>
            <pc:docMk/>
            <pc:sldMk cId="0" sldId="348"/>
            <ac:spMk id="4" creationId="{00000000-0000-0000-0000-000000000000}"/>
          </ac:spMkLst>
        </pc:spChg>
        <pc:spChg chg="mod">
          <ac:chgData name="Siobhan Oswald" userId="S::siobhan.oswald@legacyplus.org::ed0b662c-abea-4da5-9c03-dfa016d42242" providerId="AD" clId="Web-{FAB556F5-CB67-D1AC-B968-1EC928E76BD4}" dt="2026-09-03T20:53:18.824" v="1738" actId="1076"/>
          <ac:spMkLst>
            <pc:docMk/>
            <pc:sldMk cId="0" sldId="348"/>
            <ac:spMk id="5" creationId="{00000000-0000-0000-0000-000000000000}"/>
          </ac:spMkLst>
        </pc:spChg>
        <pc:spChg chg="mod">
          <ac:chgData name="Siobhan Oswald" userId="S::siobhan.oswald@legacyplus.org::ed0b662c-abea-4da5-9c03-dfa016d42242" providerId="AD" clId="Web-{FAB556F5-CB67-D1AC-B968-1EC928E76BD4}" dt="2026-09-03T20:54:19.153" v="1744" actId="1076"/>
          <ac:spMkLst>
            <pc:docMk/>
            <pc:sldMk cId="0" sldId="348"/>
            <ac:spMk id="6" creationId="{00000000-0000-0000-0000-000000000000}"/>
          </ac:spMkLst>
        </pc:spChg>
        <pc:spChg chg="mod">
          <ac:chgData name="Siobhan Oswald" userId="S::siobhan.oswald@legacyplus.org::ed0b662c-abea-4da5-9c03-dfa016d42242" providerId="AD" clId="Web-{FAB556F5-CB67-D1AC-B968-1EC928E76BD4}" dt="2026-09-03T20:54:33.216" v="1747" actId="1076"/>
          <ac:spMkLst>
            <pc:docMk/>
            <pc:sldMk cId="0" sldId="348"/>
            <ac:spMk id="7" creationId="{00000000-0000-0000-0000-000000000000}"/>
          </ac:spMkLst>
        </pc:spChg>
        <pc:picChg chg="mod">
          <ac:chgData name="Siobhan Oswald" userId="S::siobhan.oswald@legacyplus.org::ed0b662c-abea-4da5-9c03-dfa016d42242" providerId="AD" clId="Web-{FAB556F5-CB67-D1AC-B968-1EC928E76BD4}" dt="2026-09-03T20:53:21.058" v="1739" actId="14100"/>
          <ac:picMkLst>
            <pc:docMk/>
            <pc:sldMk cId="0" sldId="348"/>
            <ac:picMk id="8" creationId="{00000000-0000-0000-0000-000000000000}"/>
          </ac:picMkLst>
        </pc:picChg>
        <pc:picChg chg="add mod">
          <ac:chgData name="Siobhan Oswald" userId="S::siobhan.oswald@legacyplus.org::ed0b662c-abea-4da5-9c03-dfa016d42242" providerId="AD" clId="Web-{FAB556F5-CB67-D1AC-B968-1EC928E76BD4}" dt="2026-09-03T20:54:16.262" v="1743" actId="1076"/>
          <ac:picMkLst>
            <pc:docMk/>
            <pc:sldMk cId="0" sldId="348"/>
            <ac:picMk id="11" creationId="{21F20AD5-9317-87C2-FD46-0EB7501C3D16}"/>
          </ac:picMkLst>
        </pc:picChg>
      </pc:sldChg>
      <pc:sldChg chg="addSp modSp">
        <pc:chgData name="Siobhan Oswald" userId="S::siobhan.oswald@legacyplus.org::ed0b662c-abea-4da5-9c03-dfa016d42242" providerId="AD" clId="Web-{FAB556F5-CB67-D1AC-B968-1EC928E76BD4}" dt="2026-09-03T20:52:35.745" v="1723" actId="1076"/>
        <pc:sldMkLst>
          <pc:docMk/>
          <pc:sldMk cId="0" sldId="349"/>
        </pc:sldMkLst>
        <pc:spChg chg="mod">
          <ac:chgData name="Siobhan Oswald" userId="S::siobhan.oswald@legacyplus.org::ed0b662c-abea-4da5-9c03-dfa016d42242" providerId="AD" clId="Web-{FAB556F5-CB67-D1AC-B968-1EC928E76BD4}" dt="2026-09-03T20:52:29.417" v="1721" actId="20577"/>
          <ac:spMkLst>
            <pc:docMk/>
            <pc:sldMk cId="0" sldId="349"/>
            <ac:spMk id="4" creationId="{00000000-0000-0000-0000-000000000000}"/>
          </ac:spMkLst>
        </pc:spChg>
        <pc:picChg chg="mod">
          <ac:chgData name="Siobhan Oswald" userId="S::siobhan.oswald@legacyplus.org::ed0b662c-abea-4da5-9c03-dfa016d42242" providerId="AD" clId="Web-{FAB556F5-CB67-D1AC-B968-1EC928E76BD4}" dt="2026-09-03T20:52:33.198" v="1722" actId="14100"/>
          <ac:picMkLst>
            <pc:docMk/>
            <pc:sldMk cId="0" sldId="349"/>
            <ac:picMk id="5" creationId="{00000000-0000-0000-0000-000000000000}"/>
          </ac:picMkLst>
        </pc:picChg>
        <pc:picChg chg="add mod">
          <ac:chgData name="Siobhan Oswald" userId="S::siobhan.oswald@legacyplus.org::ed0b662c-abea-4da5-9c03-dfa016d42242" providerId="AD" clId="Web-{FAB556F5-CB67-D1AC-B968-1EC928E76BD4}" dt="2026-09-03T20:52:35.745" v="1723" actId="1076"/>
          <ac:picMkLst>
            <pc:docMk/>
            <pc:sldMk cId="0" sldId="349"/>
            <ac:picMk id="7" creationId="{19B18A73-6276-3654-3BBC-8F4CB6F5138C}"/>
          </ac:picMkLst>
        </pc:picChg>
      </pc:sldChg>
      <pc:sldChg chg="modSp">
        <pc:chgData name="Siobhan Oswald" userId="S::siobhan.oswald@legacyplus.org::ed0b662c-abea-4da5-9c03-dfa016d42242" providerId="AD" clId="Web-{FAB556F5-CB67-D1AC-B968-1EC928E76BD4}" dt="2026-09-03T20:55:34.998" v="1754" actId="14100"/>
        <pc:sldMkLst>
          <pc:docMk/>
          <pc:sldMk cId="0" sldId="350"/>
        </pc:sldMkLst>
        <pc:spChg chg="mod">
          <ac:chgData name="Siobhan Oswald" userId="S::siobhan.oswald@legacyplus.org::ed0b662c-abea-4da5-9c03-dfa016d42242" providerId="AD" clId="Web-{FAB556F5-CB67-D1AC-B968-1EC928E76BD4}" dt="2026-09-03T20:55:21.091" v="1752"/>
          <ac:spMkLst>
            <pc:docMk/>
            <pc:sldMk cId="0" sldId="350"/>
            <ac:spMk id="2" creationId="{00000000-0000-0000-0000-000000000000}"/>
          </ac:spMkLst>
        </pc:spChg>
        <pc:spChg chg="mod">
          <ac:chgData name="Siobhan Oswald" userId="S::siobhan.oswald@legacyplus.org::ed0b662c-abea-4da5-9c03-dfa016d42242" providerId="AD" clId="Web-{FAB556F5-CB67-D1AC-B968-1EC928E76BD4}" dt="2026-09-03T20:55:30.732" v="1753" actId="20577"/>
          <ac:spMkLst>
            <pc:docMk/>
            <pc:sldMk cId="0" sldId="350"/>
            <ac:spMk id="4" creationId="{00000000-0000-0000-0000-000000000000}"/>
          </ac:spMkLst>
        </pc:spChg>
        <pc:picChg chg="mod">
          <ac:chgData name="Siobhan Oswald" userId="S::siobhan.oswald@legacyplus.org::ed0b662c-abea-4da5-9c03-dfa016d42242" providerId="AD" clId="Web-{FAB556F5-CB67-D1AC-B968-1EC928E76BD4}" dt="2026-09-03T20:55:34.998" v="1754" actId="14100"/>
          <ac:picMkLst>
            <pc:docMk/>
            <pc:sldMk cId="0" sldId="350"/>
            <ac:picMk id="6" creationId="{00000000-0000-0000-0000-000000000000}"/>
          </ac:picMkLst>
        </pc:picChg>
      </pc:sldChg>
      <pc:sldChg chg="addSp delSp modSp">
        <pc:chgData name="Siobhan Oswald" userId="S::siobhan.oswald@legacyplus.org::ed0b662c-abea-4da5-9c03-dfa016d42242" providerId="AD" clId="Web-{FAB556F5-CB67-D1AC-B968-1EC928E76BD4}" dt="2026-09-03T21:02:37.378" v="1968" actId="1076"/>
        <pc:sldMkLst>
          <pc:docMk/>
          <pc:sldMk cId="0" sldId="351"/>
        </pc:sldMkLst>
        <pc:spChg chg="del mod">
          <ac:chgData name="Siobhan Oswald" userId="S::siobhan.oswald@legacyplus.org::ed0b662c-abea-4da5-9c03-dfa016d42242" providerId="AD" clId="Web-{FAB556F5-CB67-D1AC-B968-1EC928E76BD4}" dt="2026-09-03T20:55:03.325" v="1751"/>
          <ac:spMkLst>
            <pc:docMk/>
            <pc:sldMk cId="0" sldId="351"/>
            <ac:spMk id="2" creationId="{00000000-0000-0000-0000-000000000000}"/>
          </ac:spMkLst>
        </pc:spChg>
        <pc:spChg chg="mod">
          <ac:chgData name="Siobhan Oswald" userId="S::siobhan.oswald@legacyplus.org::ed0b662c-abea-4da5-9c03-dfa016d42242" providerId="AD" clId="Web-{FAB556F5-CB67-D1AC-B968-1EC928E76BD4}" dt="2026-09-03T20:59:57.610" v="1823" actId="1076"/>
          <ac:spMkLst>
            <pc:docMk/>
            <pc:sldMk cId="0" sldId="351"/>
            <ac:spMk id="6" creationId="{00000000-0000-0000-0000-000000000000}"/>
          </ac:spMkLst>
        </pc:spChg>
        <pc:spChg chg="mod">
          <ac:chgData name="Siobhan Oswald" userId="S::siobhan.oswald@legacyplus.org::ed0b662c-abea-4da5-9c03-dfa016d42242" providerId="AD" clId="Web-{FAB556F5-CB67-D1AC-B968-1EC928E76BD4}" dt="2026-09-03T20:59:57.626" v="1824" actId="1076"/>
          <ac:spMkLst>
            <pc:docMk/>
            <pc:sldMk cId="0" sldId="351"/>
            <ac:spMk id="7" creationId="{00000000-0000-0000-0000-000000000000}"/>
          </ac:spMkLst>
        </pc:spChg>
        <pc:spChg chg="mod">
          <ac:chgData name="Siobhan Oswald" userId="S::siobhan.oswald@legacyplus.org::ed0b662c-abea-4da5-9c03-dfa016d42242" providerId="AD" clId="Web-{FAB556F5-CB67-D1AC-B968-1EC928E76BD4}" dt="2026-09-03T20:59:57.642" v="1825" actId="1076"/>
          <ac:spMkLst>
            <pc:docMk/>
            <pc:sldMk cId="0" sldId="351"/>
            <ac:spMk id="8" creationId="{00000000-0000-0000-0000-000000000000}"/>
          </ac:spMkLst>
        </pc:spChg>
        <pc:spChg chg="mod">
          <ac:chgData name="Siobhan Oswald" userId="S::siobhan.oswald@legacyplus.org::ed0b662c-abea-4da5-9c03-dfa016d42242" providerId="AD" clId="Web-{FAB556F5-CB67-D1AC-B968-1EC928E76BD4}" dt="2026-09-03T20:59:57.657" v="1826" actId="1076"/>
          <ac:spMkLst>
            <pc:docMk/>
            <pc:sldMk cId="0" sldId="351"/>
            <ac:spMk id="9" creationId="{00000000-0000-0000-0000-000000000000}"/>
          </ac:spMkLst>
        </pc:spChg>
        <pc:spChg chg="mod">
          <ac:chgData name="Siobhan Oswald" userId="S::siobhan.oswald@legacyplus.org::ed0b662c-abea-4da5-9c03-dfa016d42242" providerId="AD" clId="Web-{FAB556F5-CB67-D1AC-B968-1EC928E76BD4}" dt="2026-09-03T20:59:57.657" v="1827" actId="1076"/>
          <ac:spMkLst>
            <pc:docMk/>
            <pc:sldMk cId="0" sldId="351"/>
            <ac:spMk id="10" creationId="{00000000-0000-0000-0000-000000000000}"/>
          </ac:spMkLst>
        </pc:spChg>
        <pc:spChg chg="mod">
          <ac:chgData name="Siobhan Oswald" userId="S::siobhan.oswald@legacyplus.org::ed0b662c-abea-4da5-9c03-dfa016d42242" providerId="AD" clId="Web-{FAB556F5-CB67-D1AC-B968-1EC928E76BD4}" dt="2026-09-03T20:59:57.673" v="1828" actId="1076"/>
          <ac:spMkLst>
            <pc:docMk/>
            <pc:sldMk cId="0" sldId="351"/>
            <ac:spMk id="11" creationId="{00000000-0000-0000-0000-000000000000}"/>
          </ac:spMkLst>
        </pc:spChg>
        <pc:spChg chg="mod">
          <ac:chgData name="Siobhan Oswald" userId="S::siobhan.oswald@legacyplus.org::ed0b662c-abea-4da5-9c03-dfa016d42242" providerId="AD" clId="Web-{FAB556F5-CB67-D1AC-B968-1EC928E76BD4}" dt="2026-09-03T20:59:57.688" v="1829" actId="1076"/>
          <ac:spMkLst>
            <pc:docMk/>
            <pc:sldMk cId="0" sldId="351"/>
            <ac:spMk id="12" creationId="{00000000-0000-0000-0000-000000000000}"/>
          </ac:spMkLst>
        </pc:spChg>
        <pc:spChg chg="mod">
          <ac:chgData name="Siobhan Oswald" userId="S::siobhan.oswald@legacyplus.org::ed0b662c-abea-4da5-9c03-dfa016d42242" providerId="AD" clId="Web-{FAB556F5-CB67-D1AC-B968-1EC928E76BD4}" dt="2026-09-03T20:59:57.688" v="1830" actId="1076"/>
          <ac:spMkLst>
            <pc:docMk/>
            <pc:sldMk cId="0" sldId="351"/>
            <ac:spMk id="13" creationId="{00000000-0000-0000-0000-000000000000}"/>
          </ac:spMkLst>
        </pc:spChg>
        <pc:spChg chg="mod">
          <ac:chgData name="Siobhan Oswald" userId="S::siobhan.oswald@legacyplus.org::ed0b662c-abea-4da5-9c03-dfa016d42242" providerId="AD" clId="Web-{FAB556F5-CB67-D1AC-B968-1EC928E76BD4}" dt="2026-09-03T20:59:57.704" v="1831" actId="1076"/>
          <ac:spMkLst>
            <pc:docMk/>
            <pc:sldMk cId="0" sldId="351"/>
            <ac:spMk id="14" creationId="{00000000-0000-0000-0000-000000000000}"/>
          </ac:spMkLst>
        </pc:spChg>
        <pc:spChg chg="mod">
          <ac:chgData name="Siobhan Oswald" userId="S::siobhan.oswald@legacyplus.org::ed0b662c-abea-4da5-9c03-dfa016d42242" providerId="AD" clId="Web-{FAB556F5-CB67-D1AC-B968-1EC928E76BD4}" dt="2026-09-03T21:01:35.002" v="1929" actId="1076"/>
          <ac:spMkLst>
            <pc:docMk/>
            <pc:sldMk cId="0" sldId="351"/>
            <ac:spMk id="15" creationId="{00000000-0000-0000-0000-000000000000}"/>
          </ac:spMkLst>
        </pc:spChg>
        <pc:spChg chg="add mod">
          <ac:chgData name="Siobhan Oswald" userId="S::siobhan.oswald@legacyplus.org::ed0b662c-abea-4da5-9c03-dfa016d42242" providerId="AD" clId="Web-{FAB556F5-CB67-D1AC-B968-1EC928E76BD4}" dt="2026-09-03T21:00:41.220" v="1874" actId="1076"/>
          <ac:spMkLst>
            <pc:docMk/>
            <pc:sldMk cId="0" sldId="351"/>
            <ac:spMk id="19" creationId="{683F043C-E6DE-C3B1-0DC5-ECCE62479013}"/>
          </ac:spMkLst>
        </pc:spChg>
        <pc:spChg chg="add mod">
          <ac:chgData name="Siobhan Oswald" userId="S::siobhan.oswald@legacyplus.org::ed0b662c-abea-4da5-9c03-dfa016d42242" providerId="AD" clId="Web-{FAB556F5-CB67-D1AC-B968-1EC928E76BD4}" dt="2026-09-03T21:00:41.236" v="1875" actId="1076"/>
          <ac:spMkLst>
            <pc:docMk/>
            <pc:sldMk cId="0" sldId="351"/>
            <ac:spMk id="21" creationId="{62A2AD2C-1E9A-16B8-FB4D-524C7B999F29}"/>
          </ac:spMkLst>
        </pc:spChg>
        <pc:spChg chg="add mod">
          <ac:chgData name="Siobhan Oswald" userId="S::siobhan.oswald@legacyplus.org::ed0b662c-abea-4da5-9c03-dfa016d42242" providerId="AD" clId="Web-{FAB556F5-CB67-D1AC-B968-1EC928E76BD4}" dt="2026-09-03T21:00:41.252" v="1876" actId="1076"/>
          <ac:spMkLst>
            <pc:docMk/>
            <pc:sldMk cId="0" sldId="351"/>
            <ac:spMk id="23" creationId="{A68785E2-89DC-E786-7092-D883A9EE4B74}"/>
          </ac:spMkLst>
        </pc:spChg>
        <pc:spChg chg="add mod">
          <ac:chgData name="Siobhan Oswald" userId="S::siobhan.oswald@legacyplus.org::ed0b662c-abea-4da5-9c03-dfa016d42242" providerId="AD" clId="Web-{FAB556F5-CB67-D1AC-B968-1EC928E76BD4}" dt="2026-09-03T21:00:41.283" v="1877" actId="1076"/>
          <ac:spMkLst>
            <pc:docMk/>
            <pc:sldMk cId="0" sldId="351"/>
            <ac:spMk id="25" creationId="{F75D86F5-397F-9DD7-33A1-5E2995BAD502}"/>
          </ac:spMkLst>
        </pc:spChg>
        <pc:spChg chg="add mod">
          <ac:chgData name="Siobhan Oswald" userId="S::siobhan.oswald@legacyplus.org::ed0b662c-abea-4da5-9c03-dfa016d42242" providerId="AD" clId="Web-{FAB556F5-CB67-D1AC-B968-1EC928E76BD4}" dt="2026-09-03T21:00:41.298" v="1878" actId="1076"/>
          <ac:spMkLst>
            <pc:docMk/>
            <pc:sldMk cId="0" sldId="351"/>
            <ac:spMk id="27" creationId="{C123618A-24E0-83DF-3735-669B759F737C}"/>
          </ac:spMkLst>
        </pc:spChg>
        <pc:spChg chg="add mod">
          <ac:chgData name="Siobhan Oswald" userId="S::siobhan.oswald@legacyplus.org::ed0b662c-abea-4da5-9c03-dfa016d42242" providerId="AD" clId="Web-{FAB556F5-CB67-D1AC-B968-1EC928E76BD4}" dt="2026-09-03T21:00:41.330" v="1879" actId="1076"/>
          <ac:spMkLst>
            <pc:docMk/>
            <pc:sldMk cId="0" sldId="351"/>
            <ac:spMk id="29" creationId="{C535CE0B-3BB6-51D0-65DF-A69CDB485462}"/>
          </ac:spMkLst>
        </pc:spChg>
        <pc:spChg chg="add mod">
          <ac:chgData name="Siobhan Oswald" userId="S::siobhan.oswald@legacyplus.org::ed0b662c-abea-4da5-9c03-dfa016d42242" providerId="AD" clId="Web-{FAB556F5-CB67-D1AC-B968-1EC928E76BD4}" dt="2026-09-03T21:00:41.345" v="1880" actId="1076"/>
          <ac:spMkLst>
            <pc:docMk/>
            <pc:sldMk cId="0" sldId="351"/>
            <ac:spMk id="31" creationId="{9C42F522-9ED8-1C46-2875-5EE2F9E722C3}"/>
          </ac:spMkLst>
        </pc:spChg>
        <pc:spChg chg="add mod">
          <ac:chgData name="Siobhan Oswald" userId="S::siobhan.oswald@legacyplus.org::ed0b662c-abea-4da5-9c03-dfa016d42242" providerId="AD" clId="Web-{FAB556F5-CB67-D1AC-B968-1EC928E76BD4}" dt="2026-09-03T21:00:41.361" v="1881" actId="1076"/>
          <ac:spMkLst>
            <pc:docMk/>
            <pc:sldMk cId="0" sldId="351"/>
            <ac:spMk id="33" creationId="{8D197C49-210D-D262-0578-BBA4C8131AFE}"/>
          </ac:spMkLst>
        </pc:spChg>
        <pc:spChg chg="add mod">
          <ac:chgData name="Siobhan Oswald" userId="S::siobhan.oswald@legacyplus.org::ed0b662c-abea-4da5-9c03-dfa016d42242" providerId="AD" clId="Web-{FAB556F5-CB67-D1AC-B968-1EC928E76BD4}" dt="2026-09-03T21:00:41.377" v="1882" actId="1076"/>
          <ac:spMkLst>
            <pc:docMk/>
            <pc:sldMk cId="0" sldId="351"/>
            <ac:spMk id="35" creationId="{9869858D-89D1-6A86-05AA-D0AFE36486EF}"/>
          </ac:spMkLst>
        </pc:spChg>
        <pc:spChg chg="add mod">
          <ac:chgData name="Siobhan Oswald" userId="S::siobhan.oswald@legacyplus.org::ed0b662c-abea-4da5-9c03-dfa016d42242" providerId="AD" clId="Web-{FAB556F5-CB67-D1AC-B968-1EC928E76BD4}" dt="2026-09-03T21:00:41.408" v="1883" actId="1076"/>
          <ac:spMkLst>
            <pc:docMk/>
            <pc:sldMk cId="0" sldId="351"/>
            <ac:spMk id="37" creationId="{E2152E86-3937-54D0-C669-298F4F65D6B7}"/>
          </ac:spMkLst>
        </pc:spChg>
        <pc:spChg chg="add del mod">
          <ac:chgData name="Siobhan Oswald" userId="S::siobhan.oswald@legacyplus.org::ed0b662c-abea-4da5-9c03-dfa016d42242" providerId="AD" clId="Web-{FAB556F5-CB67-D1AC-B968-1EC928E76BD4}" dt="2026-09-03T21:00:59.064" v="1907"/>
          <ac:spMkLst>
            <pc:docMk/>
            <pc:sldMk cId="0" sldId="351"/>
            <ac:spMk id="39" creationId="{F1F82CAB-213F-3366-814A-B770A8523C76}"/>
          </ac:spMkLst>
        </pc:spChg>
        <pc:spChg chg="add mod">
          <ac:chgData name="Siobhan Oswald" userId="S::siobhan.oswald@legacyplus.org::ed0b662c-abea-4da5-9c03-dfa016d42242" providerId="AD" clId="Web-{FAB556F5-CB67-D1AC-B968-1EC928E76BD4}" dt="2026-09-03T21:01:25.252" v="1919" actId="1076"/>
          <ac:spMkLst>
            <pc:docMk/>
            <pc:sldMk cId="0" sldId="351"/>
            <ac:spMk id="41" creationId="{10BA295D-393D-2E6B-BC98-4D93F8B894B0}"/>
          </ac:spMkLst>
        </pc:spChg>
        <pc:spChg chg="add mod">
          <ac:chgData name="Siobhan Oswald" userId="S::siobhan.oswald@legacyplus.org::ed0b662c-abea-4da5-9c03-dfa016d42242" providerId="AD" clId="Web-{FAB556F5-CB67-D1AC-B968-1EC928E76BD4}" dt="2026-09-03T21:01:39.987" v="1930" actId="14100"/>
          <ac:spMkLst>
            <pc:docMk/>
            <pc:sldMk cId="0" sldId="351"/>
            <ac:spMk id="43" creationId="{5B1EB042-A217-CDBE-DFC8-A64BC6D2BDDA}"/>
          </ac:spMkLst>
        </pc:spChg>
        <pc:spChg chg="add mod">
          <ac:chgData name="Siobhan Oswald" userId="S::siobhan.oswald@legacyplus.org::ed0b662c-abea-4da5-9c03-dfa016d42242" providerId="AD" clId="Web-{FAB556F5-CB67-D1AC-B968-1EC928E76BD4}" dt="2026-09-03T21:01:25.299" v="1921" actId="1076"/>
          <ac:spMkLst>
            <pc:docMk/>
            <pc:sldMk cId="0" sldId="351"/>
            <ac:spMk id="45" creationId="{9226D3DB-3770-0A13-1282-9D975203C2AB}"/>
          </ac:spMkLst>
        </pc:spChg>
        <pc:spChg chg="add mod">
          <ac:chgData name="Siobhan Oswald" userId="S::siobhan.oswald@legacyplus.org::ed0b662c-abea-4da5-9c03-dfa016d42242" providerId="AD" clId="Web-{FAB556F5-CB67-D1AC-B968-1EC928E76BD4}" dt="2026-09-03T21:01:55.690" v="1944" actId="20577"/>
          <ac:spMkLst>
            <pc:docMk/>
            <pc:sldMk cId="0" sldId="351"/>
            <ac:spMk id="47" creationId="{EC1FF778-6C82-DD0C-F64F-C72C80789670}"/>
          </ac:spMkLst>
        </pc:spChg>
        <pc:spChg chg="add mod">
          <ac:chgData name="Siobhan Oswald" userId="S::siobhan.oswald@legacyplus.org::ed0b662c-abea-4da5-9c03-dfa016d42242" providerId="AD" clId="Web-{FAB556F5-CB67-D1AC-B968-1EC928E76BD4}" dt="2026-09-03T21:01:25.361" v="1923" actId="1076"/>
          <ac:spMkLst>
            <pc:docMk/>
            <pc:sldMk cId="0" sldId="351"/>
            <ac:spMk id="49" creationId="{605F13E7-A61B-F78A-C840-BECC64A77234}"/>
          </ac:spMkLst>
        </pc:spChg>
        <pc:spChg chg="add mod">
          <ac:chgData name="Siobhan Oswald" userId="S::siobhan.oswald@legacyplus.org::ed0b662c-abea-4da5-9c03-dfa016d42242" providerId="AD" clId="Web-{FAB556F5-CB67-D1AC-B968-1EC928E76BD4}" dt="2026-09-03T21:01:46.752" v="1932" actId="14100"/>
          <ac:spMkLst>
            <pc:docMk/>
            <pc:sldMk cId="0" sldId="351"/>
            <ac:spMk id="51" creationId="{FCEBC813-D971-930D-238E-4DFA37D74D60}"/>
          </ac:spMkLst>
        </pc:spChg>
        <pc:spChg chg="add mod">
          <ac:chgData name="Siobhan Oswald" userId="S::siobhan.oswald@legacyplus.org::ed0b662c-abea-4da5-9c03-dfa016d42242" providerId="AD" clId="Web-{FAB556F5-CB67-D1AC-B968-1EC928E76BD4}" dt="2026-09-03T21:01:25.408" v="1925" actId="1076"/>
          <ac:spMkLst>
            <pc:docMk/>
            <pc:sldMk cId="0" sldId="351"/>
            <ac:spMk id="53" creationId="{32E34254-FF7E-F22B-9C0B-E9B487BCFC9B}"/>
          </ac:spMkLst>
        </pc:spChg>
        <pc:spChg chg="add mod">
          <ac:chgData name="Siobhan Oswald" userId="S::siobhan.oswald@legacyplus.org::ed0b662c-abea-4da5-9c03-dfa016d42242" providerId="AD" clId="Web-{FAB556F5-CB67-D1AC-B968-1EC928E76BD4}" dt="2026-09-03T21:01:25.424" v="1926" actId="1076"/>
          <ac:spMkLst>
            <pc:docMk/>
            <pc:sldMk cId="0" sldId="351"/>
            <ac:spMk id="55" creationId="{FCD314DC-149C-692F-9FA9-A4B4499B970C}"/>
          </ac:spMkLst>
        </pc:spChg>
        <pc:spChg chg="add mod">
          <ac:chgData name="Siobhan Oswald" userId="S::siobhan.oswald@legacyplus.org::ed0b662c-abea-4da5-9c03-dfa016d42242" providerId="AD" clId="Web-{FAB556F5-CB67-D1AC-B968-1EC928E76BD4}" dt="2026-09-03T21:02:11.190" v="1947" actId="1076"/>
          <ac:spMkLst>
            <pc:docMk/>
            <pc:sldMk cId="0" sldId="351"/>
            <ac:spMk id="57" creationId="{BA21B009-594B-000F-563B-E0995E4DA729}"/>
          </ac:spMkLst>
        </pc:spChg>
        <pc:spChg chg="add mod">
          <ac:chgData name="Siobhan Oswald" userId="S::siobhan.oswald@legacyplus.org::ed0b662c-abea-4da5-9c03-dfa016d42242" providerId="AD" clId="Web-{FAB556F5-CB67-D1AC-B968-1EC928E76BD4}" dt="2026-09-03T21:02:06.081" v="1946" actId="1076"/>
          <ac:spMkLst>
            <pc:docMk/>
            <pc:sldMk cId="0" sldId="351"/>
            <ac:spMk id="59" creationId="{9AF9682D-3C8A-2512-C27E-C6D747FF3DBA}"/>
          </ac:spMkLst>
        </pc:spChg>
        <pc:spChg chg="add mod">
          <ac:chgData name="Siobhan Oswald" userId="S::siobhan.oswald@legacyplus.org::ed0b662c-abea-4da5-9c03-dfa016d42242" providerId="AD" clId="Web-{FAB556F5-CB67-D1AC-B968-1EC928E76BD4}" dt="2026-09-03T21:02:37.378" v="1968" actId="1076"/>
          <ac:spMkLst>
            <pc:docMk/>
            <pc:sldMk cId="0" sldId="351"/>
            <ac:spMk id="61" creationId="{36654DF4-49C4-5C48-3F70-A90689EB8F78}"/>
          </ac:spMkLst>
        </pc:spChg>
      </pc:sldChg>
      <pc:sldChg chg="delSp del">
        <pc:chgData name="Siobhan Oswald" userId="S::siobhan.oswald@legacyplus.org::ed0b662c-abea-4da5-9c03-dfa016d42242" providerId="AD" clId="Web-{FAB556F5-CB67-D1AC-B968-1EC928E76BD4}" dt="2026-09-03T21:00:44.314" v="1884"/>
        <pc:sldMkLst>
          <pc:docMk/>
          <pc:sldMk cId="0" sldId="352"/>
        </pc:sldMkLst>
        <pc:spChg chg="del">
          <ac:chgData name="Siobhan Oswald" userId="S::siobhan.oswald@legacyplus.org::ed0b662c-abea-4da5-9c03-dfa016d42242" providerId="AD" clId="Web-{FAB556F5-CB67-D1AC-B968-1EC928E76BD4}" dt="2026-09-03T21:00:02.782" v="1833"/>
          <ac:spMkLst>
            <pc:docMk/>
            <pc:sldMk cId="0" sldId="352"/>
            <ac:spMk id="2" creationId="{00000000-0000-0000-0000-000000000000}"/>
          </ac:spMkLst>
        </pc:spChg>
      </pc:sldChg>
      <pc:sldChg chg="del">
        <pc:chgData name="Siobhan Oswald" userId="S::siobhan.oswald@legacyplus.org::ed0b662c-abea-4da5-9c03-dfa016d42242" providerId="AD" clId="Web-{FAB556F5-CB67-D1AC-B968-1EC928E76BD4}" dt="2026-09-03T21:02:13.003" v="1948"/>
        <pc:sldMkLst>
          <pc:docMk/>
          <pc:sldMk cId="0" sldId="353"/>
        </pc:sldMkLst>
      </pc:sldChg>
      <pc:sldChg chg="del">
        <pc:chgData name="Siobhan Oswald" userId="S::siobhan.oswald@legacyplus.org::ed0b662c-abea-4da5-9c03-dfa016d42242" providerId="AD" clId="Web-{FAB556F5-CB67-D1AC-B968-1EC928E76BD4}" dt="2026-09-03T20:59:18.985" v="1802"/>
        <pc:sldMkLst>
          <pc:docMk/>
          <pc:sldMk cId="0" sldId="354"/>
        </pc:sldMkLst>
      </pc:sldChg>
      <pc:sldChg chg="addSp modSp">
        <pc:chgData name="Siobhan Oswald" userId="S::siobhan.oswald@legacyplus.org::ed0b662c-abea-4da5-9c03-dfa016d42242" providerId="AD" clId="Web-{FAB556F5-CB67-D1AC-B968-1EC928E76BD4}" dt="2026-09-03T20:58:32.687" v="1801" actId="14100"/>
        <pc:sldMkLst>
          <pc:docMk/>
          <pc:sldMk cId="0" sldId="355"/>
        </pc:sldMkLst>
        <pc:spChg chg="mod">
          <ac:chgData name="Siobhan Oswald" userId="S::siobhan.oswald@legacyplus.org::ed0b662c-abea-4da5-9c03-dfa016d42242" providerId="AD" clId="Web-{FAB556F5-CB67-D1AC-B968-1EC928E76BD4}" dt="2026-09-03T20:58:23.125" v="1795" actId="1076"/>
          <ac:spMkLst>
            <pc:docMk/>
            <pc:sldMk cId="0" sldId="355"/>
            <ac:spMk id="4" creationId="{00000000-0000-0000-0000-000000000000}"/>
          </ac:spMkLst>
        </pc:spChg>
        <pc:spChg chg="mod">
          <ac:chgData name="Siobhan Oswald" userId="S::siobhan.oswald@legacyplus.org::ed0b662c-abea-4da5-9c03-dfa016d42242" providerId="AD" clId="Web-{FAB556F5-CB67-D1AC-B968-1EC928E76BD4}" dt="2026-09-03T20:58:29.344" v="1800" actId="20577"/>
          <ac:spMkLst>
            <pc:docMk/>
            <pc:sldMk cId="0" sldId="355"/>
            <ac:spMk id="5" creationId="{00000000-0000-0000-0000-000000000000}"/>
          </ac:spMkLst>
        </pc:spChg>
        <pc:picChg chg="mod">
          <ac:chgData name="Siobhan Oswald" userId="S::siobhan.oswald@legacyplus.org::ed0b662c-abea-4da5-9c03-dfa016d42242" providerId="AD" clId="Web-{FAB556F5-CB67-D1AC-B968-1EC928E76BD4}" dt="2026-09-03T20:58:32.687" v="1801" actId="14100"/>
          <ac:picMkLst>
            <pc:docMk/>
            <pc:sldMk cId="0" sldId="355"/>
            <ac:picMk id="6" creationId="{00000000-0000-0000-0000-000000000000}"/>
          </ac:picMkLst>
        </pc:picChg>
        <pc:picChg chg="add mod">
          <ac:chgData name="Siobhan Oswald" userId="S::siobhan.oswald@legacyplus.org::ed0b662c-abea-4da5-9c03-dfa016d42242" providerId="AD" clId="Web-{FAB556F5-CB67-D1AC-B968-1EC928E76BD4}" dt="2026-09-03T20:58:16.515" v="1792" actId="1076"/>
          <ac:picMkLst>
            <pc:docMk/>
            <pc:sldMk cId="0" sldId="355"/>
            <ac:picMk id="8" creationId="{EBB8CBC2-7057-4C25-AB71-91A518984FDC}"/>
          </ac:picMkLst>
        </pc:picChg>
      </pc:sldChg>
      <pc:sldChg chg="delSp modSp">
        <pc:chgData name="Siobhan Oswald" userId="S::siobhan.oswald@legacyplus.org::ed0b662c-abea-4da5-9c03-dfa016d42242" providerId="AD" clId="Web-{FAB556F5-CB67-D1AC-B968-1EC928E76BD4}" dt="2026-09-03T20:57:43.280" v="1790" actId="14100"/>
        <pc:sldMkLst>
          <pc:docMk/>
          <pc:sldMk cId="0" sldId="356"/>
        </pc:sldMkLst>
        <pc:spChg chg="del">
          <ac:chgData name="Siobhan Oswald" userId="S::siobhan.oswald@legacyplus.org::ed0b662c-abea-4da5-9c03-dfa016d42242" providerId="AD" clId="Web-{FAB556F5-CB67-D1AC-B968-1EC928E76BD4}" dt="2026-09-03T20:57:04.749" v="1779"/>
          <ac:spMkLst>
            <pc:docMk/>
            <pc:sldMk cId="0" sldId="356"/>
            <ac:spMk id="2" creationId="{00000000-0000-0000-0000-000000000000}"/>
          </ac:spMkLst>
        </pc:spChg>
        <pc:spChg chg="mod">
          <ac:chgData name="Siobhan Oswald" userId="S::siobhan.oswald@legacyplus.org::ed0b662c-abea-4da5-9c03-dfa016d42242" providerId="AD" clId="Web-{FAB556F5-CB67-D1AC-B968-1EC928E76BD4}" dt="2026-09-03T20:57:13.968" v="1782" actId="1076"/>
          <ac:spMkLst>
            <pc:docMk/>
            <pc:sldMk cId="0" sldId="356"/>
            <ac:spMk id="4" creationId="{00000000-0000-0000-0000-000000000000}"/>
          </ac:spMkLst>
        </pc:spChg>
        <pc:spChg chg="del">
          <ac:chgData name="Siobhan Oswald" userId="S::siobhan.oswald@legacyplus.org::ed0b662c-abea-4da5-9c03-dfa016d42242" providerId="AD" clId="Web-{FAB556F5-CB67-D1AC-B968-1EC928E76BD4}" dt="2026-09-03T20:57:04.749" v="1778"/>
          <ac:spMkLst>
            <pc:docMk/>
            <pc:sldMk cId="0" sldId="356"/>
            <ac:spMk id="5" creationId="{00000000-0000-0000-0000-000000000000}"/>
          </ac:spMkLst>
        </pc:spChg>
        <pc:spChg chg="mod">
          <ac:chgData name="Siobhan Oswald" userId="S::siobhan.oswald@legacyplus.org::ed0b662c-abea-4da5-9c03-dfa016d42242" providerId="AD" clId="Web-{FAB556F5-CB67-D1AC-B968-1EC928E76BD4}" dt="2026-09-03T20:57:17.718" v="1783" actId="1076"/>
          <ac:spMkLst>
            <pc:docMk/>
            <pc:sldMk cId="0" sldId="356"/>
            <ac:spMk id="6" creationId="{00000000-0000-0000-0000-000000000000}"/>
          </ac:spMkLst>
        </pc:spChg>
        <pc:spChg chg="del">
          <ac:chgData name="Siobhan Oswald" userId="S::siobhan.oswald@legacyplus.org::ed0b662c-abea-4da5-9c03-dfa016d42242" providerId="AD" clId="Web-{FAB556F5-CB67-D1AC-B968-1EC928E76BD4}" dt="2026-09-03T20:57:04.749" v="1777"/>
          <ac:spMkLst>
            <pc:docMk/>
            <pc:sldMk cId="0" sldId="356"/>
            <ac:spMk id="7" creationId="{00000000-0000-0000-0000-000000000000}"/>
          </ac:spMkLst>
        </pc:spChg>
        <pc:spChg chg="mod">
          <ac:chgData name="Siobhan Oswald" userId="S::siobhan.oswald@legacyplus.org::ed0b662c-abea-4da5-9c03-dfa016d42242" providerId="AD" clId="Web-{FAB556F5-CB67-D1AC-B968-1EC928E76BD4}" dt="2026-09-03T20:57:31.624" v="1786" actId="1076"/>
          <ac:spMkLst>
            <pc:docMk/>
            <pc:sldMk cId="0" sldId="356"/>
            <ac:spMk id="8" creationId="{00000000-0000-0000-0000-000000000000}"/>
          </ac:spMkLst>
        </pc:spChg>
        <pc:spChg chg="del">
          <ac:chgData name="Siobhan Oswald" userId="S::siobhan.oswald@legacyplus.org::ed0b662c-abea-4da5-9c03-dfa016d42242" providerId="AD" clId="Web-{FAB556F5-CB67-D1AC-B968-1EC928E76BD4}" dt="2026-09-03T20:57:04.749" v="1776"/>
          <ac:spMkLst>
            <pc:docMk/>
            <pc:sldMk cId="0" sldId="356"/>
            <ac:spMk id="9" creationId="{00000000-0000-0000-0000-000000000000}"/>
          </ac:spMkLst>
        </pc:spChg>
        <pc:spChg chg="mod">
          <ac:chgData name="Siobhan Oswald" userId="S::siobhan.oswald@legacyplus.org::ed0b662c-abea-4da5-9c03-dfa016d42242" providerId="AD" clId="Web-{FAB556F5-CB67-D1AC-B968-1EC928E76BD4}" dt="2026-09-03T20:57:34.765" v="1788" actId="1076"/>
          <ac:spMkLst>
            <pc:docMk/>
            <pc:sldMk cId="0" sldId="356"/>
            <ac:spMk id="10" creationId="{00000000-0000-0000-0000-000000000000}"/>
          </ac:spMkLst>
        </pc:spChg>
        <pc:picChg chg="mod">
          <ac:chgData name="Siobhan Oswald" userId="S::siobhan.oswald@legacyplus.org::ed0b662c-abea-4da5-9c03-dfa016d42242" providerId="AD" clId="Web-{FAB556F5-CB67-D1AC-B968-1EC928E76BD4}" dt="2026-09-03T20:57:43.280" v="1790" actId="14100"/>
          <ac:picMkLst>
            <pc:docMk/>
            <pc:sldMk cId="0" sldId="356"/>
            <ac:picMk id="11" creationId="{00000000-0000-0000-0000-000000000000}"/>
          </ac:picMkLst>
        </pc:picChg>
      </pc:sldChg>
      <pc:sldChg chg="addSp delSp modSp">
        <pc:chgData name="Siobhan Oswald" userId="S::siobhan.oswald@legacyplus.org::ed0b662c-abea-4da5-9c03-dfa016d42242" providerId="AD" clId="Web-{FAB556F5-CB67-D1AC-B968-1EC928E76BD4}" dt="2026-09-03T20:56:36.592" v="1766" actId="1076"/>
        <pc:sldMkLst>
          <pc:docMk/>
          <pc:sldMk cId="0" sldId="357"/>
        </pc:sldMkLst>
        <pc:spChg chg="mod">
          <ac:chgData name="Siobhan Oswald" userId="S::siobhan.oswald@legacyplus.org::ed0b662c-abea-4da5-9c03-dfa016d42242" providerId="AD" clId="Web-{FAB556F5-CB67-D1AC-B968-1EC928E76BD4}" dt="2026-09-03T20:55:46.373" v="1755"/>
          <ac:spMkLst>
            <pc:docMk/>
            <pc:sldMk cId="0" sldId="357"/>
            <ac:spMk id="2" creationId="{00000000-0000-0000-0000-000000000000}"/>
          </ac:spMkLst>
        </pc:spChg>
        <pc:spChg chg="add">
          <ac:chgData name="Siobhan Oswald" userId="S::siobhan.oswald@legacyplus.org::ed0b662c-abea-4da5-9c03-dfa016d42242" providerId="AD" clId="Web-{FAB556F5-CB67-D1AC-B968-1EC928E76BD4}" dt="2026-09-03T20:55:56.123" v="1756"/>
          <ac:spMkLst>
            <pc:docMk/>
            <pc:sldMk cId="0" sldId="357"/>
            <ac:spMk id="9" creationId="{28A6F270-7212-1FAF-E807-9C7FA9D9C341}"/>
          </ac:spMkLst>
        </pc:spChg>
        <pc:spChg chg="add del mod">
          <ac:chgData name="Siobhan Oswald" userId="S::siobhan.oswald@legacyplus.org::ed0b662c-abea-4da5-9c03-dfa016d42242" providerId="AD" clId="Web-{FAB556F5-CB67-D1AC-B968-1EC928E76BD4}" dt="2026-09-03T20:56:22.842" v="1762"/>
          <ac:spMkLst>
            <pc:docMk/>
            <pc:sldMk cId="0" sldId="357"/>
            <ac:spMk id="10" creationId="{E3107C64-7F85-A584-A659-47174A4923C3}"/>
          </ac:spMkLst>
        </pc:spChg>
        <pc:spChg chg="add">
          <ac:chgData name="Siobhan Oswald" userId="S::siobhan.oswald@legacyplus.org::ed0b662c-abea-4da5-9c03-dfa016d42242" providerId="AD" clId="Web-{FAB556F5-CB67-D1AC-B968-1EC928E76BD4}" dt="2026-09-03T20:56:29.608" v="1764"/>
          <ac:spMkLst>
            <pc:docMk/>
            <pc:sldMk cId="0" sldId="357"/>
            <ac:spMk id="12" creationId="{48B66AA4-EF98-F62A-ABAA-3E4FA4F05131}"/>
          </ac:spMkLst>
        </pc:spChg>
        <pc:grpChg chg="add del mod">
          <ac:chgData name="Siobhan Oswald" userId="S::siobhan.oswald@legacyplus.org::ed0b662c-abea-4da5-9c03-dfa016d42242" providerId="AD" clId="Web-{FAB556F5-CB67-D1AC-B968-1EC928E76BD4}" dt="2026-09-03T20:56:24.326" v="1763"/>
          <ac:grpSpMkLst>
            <pc:docMk/>
            <pc:sldMk cId="0" sldId="357"/>
            <ac:grpSpMk id="8" creationId="{F4BE7839-0869-6897-CBFD-FD63F632B5D5}"/>
          </ac:grpSpMkLst>
        </pc:grpChg>
        <pc:grpChg chg="add mod">
          <ac:chgData name="Siobhan Oswald" userId="S::siobhan.oswald@legacyplus.org::ed0b662c-abea-4da5-9c03-dfa016d42242" providerId="AD" clId="Web-{FAB556F5-CB67-D1AC-B968-1EC928E76BD4}" dt="2026-09-03T20:56:36.592" v="1766" actId="1076"/>
          <ac:grpSpMkLst>
            <pc:docMk/>
            <pc:sldMk cId="0" sldId="357"/>
            <ac:grpSpMk id="11" creationId="{A12AD99D-7112-EA45-7DD8-45F743E09D95}"/>
          </ac:grpSpMkLst>
        </pc:grpChg>
      </pc:sldChg>
      <pc:sldChg chg="del">
        <pc:chgData name="Siobhan Oswald" userId="S::siobhan.oswald@legacyplus.org::ed0b662c-abea-4da5-9c03-dfa016d42242" providerId="AD" clId="Web-{FAB556F5-CB67-D1AC-B968-1EC928E76BD4}" dt="2026-09-03T20:06:37.913" v="1214"/>
        <pc:sldMkLst>
          <pc:docMk/>
          <pc:sldMk cId="0" sldId="358"/>
        </pc:sldMkLst>
      </pc:sldChg>
      <pc:sldChg chg="modSp add replId">
        <pc:chgData name="Siobhan Oswald" userId="S::siobhan.oswald@legacyplus.org::ed0b662c-abea-4da5-9c03-dfa016d42242" providerId="AD" clId="Web-{FAB556F5-CB67-D1AC-B968-1EC928E76BD4}" dt="2026-09-03T19:00:40.205" v="154" actId="20577"/>
        <pc:sldMkLst>
          <pc:docMk/>
          <pc:sldMk cId="4032763974" sldId="359"/>
        </pc:sldMkLst>
        <pc:spChg chg="mod">
          <ac:chgData name="Siobhan Oswald" userId="S::siobhan.oswald@legacyplus.org::ed0b662c-abea-4da5-9c03-dfa016d42242" providerId="AD" clId="Web-{FAB556F5-CB67-D1AC-B968-1EC928E76BD4}" dt="2026-09-03T19:00:40.205" v="154" actId="20577"/>
          <ac:spMkLst>
            <pc:docMk/>
            <pc:sldMk cId="4032763974" sldId="359"/>
            <ac:spMk id="4" creationId="{3B89E611-8E5A-32A7-D29F-B5F740441749}"/>
          </ac:spMkLst>
        </pc:spChg>
      </pc:sldChg>
      <pc:sldChg chg="modSp add replId">
        <pc:chgData name="Siobhan Oswald" userId="S::siobhan.oswald@legacyplus.org::ed0b662c-abea-4da5-9c03-dfa016d42242" providerId="AD" clId="Web-{FAB556F5-CB67-D1AC-B968-1EC928E76BD4}" dt="2026-09-03T19:01:00.096" v="159" actId="20577"/>
        <pc:sldMkLst>
          <pc:docMk/>
          <pc:sldMk cId="4139731662" sldId="360"/>
        </pc:sldMkLst>
        <pc:spChg chg="mod">
          <ac:chgData name="Siobhan Oswald" userId="S::siobhan.oswald@legacyplus.org::ed0b662c-abea-4da5-9c03-dfa016d42242" providerId="AD" clId="Web-{FAB556F5-CB67-D1AC-B968-1EC928E76BD4}" dt="2026-09-03T19:01:00.096" v="159" actId="20577"/>
          <ac:spMkLst>
            <pc:docMk/>
            <pc:sldMk cId="4139731662" sldId="360"/>
            <ac:spMk id="4" creationId="{6E3C2A83-A283-FC8C-9FFF-8EF646829033}"/>
          </ac:spMkLst>
        </pc:spChg>
      </pc:sldChg>
      <pc:sldChg chg="add del replId">
        <pc:chgData name="Siobhan Oswald" userId="S::siobhan.oswald@legacyplus.org::ed0b662c-abea-4da5-9c03-dfa016d42242" providerId="AD" clId="Web-{FAB556F5-CB67-D1AC-B968-1EC928E76BD4}" dt="2026-09-03T20:08:27.852" v="1219"/>
        <pc:sldMkLst>
          <pc:docMk/>
          <pc:sldMk cId="3980949983" sldId="361"/>
        </pc:sldMkLst>
      </pc:sldChg>
    </pc:docChg>
  </pc:docChgLst>
  <pc:docChgLst>
    <pc:chgData name="Siobhan Oswald" userId="S::siobhan.oswald@legacyplus.org::ed0b662c-abea-4da5-9c03-dfa016d42242" providerId="AD" clId="Web-{59BCA7DF-7EEC-B491-2C72-35DAEC3AD17C}"/>
    <pc:docChg chg="modSld">
      <pc:chgData name="Siobhan Oswald" userId="S::siobhan.oswald@legacyplus.org::ed0b662c-abea-4da5-9c03-dfa016d42242" providerId="AD" clId="Web-{59BCA7DF-7EEC-B491-2C72-35DAEC3AD17C}" dt="2026-09-04T13:46:24.485" v="6" actId="1076"/>
      <pc:docMkLst>
        <pc:docMk/>
      </pc:docMkLst>
      <pc:sldChg chg="delSp modSp">
        <pc:chgData name="Siobhan Oswald" userId="S::siobhan.oswald@legacyplus.org::ed0b662c-abea-4da5-9c03-dfa016d42242" providerId="AD" clId="Web-{59BCA7DF-7EEC-B491-2C72-35DAEC3AD17C}" dt="2026-09-04T13:46:24.485" v="6" actId="1076"/>
        <pc:sldMkLst>
          <pc:docMk/>
          <pc:sldMk cId="0" sldId="259"/>
        </pc:sldMkLst>
        <pc:spChg chg="del">
          <ac:chgData name="Siobhan Oswald" userId="S::siobhan.oswald@legacyplus.org::ed0b662c-abea-4da5-9c03-dfa016d42242" providerId="AD" clId="Web-{59BCA7DF-7EEC-B491-2C72-35DAEC3AD17C}" dt="2026-09-04T13:44:47.860" v="1"/>
          <ac:spMkLst>
            <pc:docMk/>
            <pc:sldMk cId="0" sldId="259"/>
            <ac:spMk id="4" creationId="{00000000-0000-0000-0000-000000000000}"/>
          </ac:spMkLst>
        </pc:spChg>
        <pc:spChg chg="del">
          <ac:chgData name="Siobhan Oswald" userId="S::siobhan.oswald@legacyplus.org::ed0b662c-abea-4da5-9c03-dfa016d42242" providerId="AD" clId="Web-{59BCA7DF-7EEC-B491-2C72-35DAEC3AD17C}" dt="2026-09-04T13:44:45.985" v="0"/>
          <ac:spMkLst>
            <pc:docMk/>
            <pc:sldMk cId="0" sldId="259"/>
            <ac:spMk id="5" creationId="{00000000-0000-0000-0000-000000000000}"/>
          </ac:spMkLst>
        </pc:spChg>
        <pc:picChg chg="mod">
          <ac:chgData name="Siobhan Oswald" userId="S::siobhan.oswald@legacyplus.org::ed0b662c-abea-4da5-9c03-dfa016d42242" providerId="AD" clId="Web-{59BCA7DF-7EEC-B491-2C72-35DAEC3AD17C}" dt="2026-09-04T13:46:24.485" v="6" actId="1076"/>
          <ac:picMkLst>
            <pc:docMk/>
            <pc:sldMk cId="0" sldId="259"/>
            <ac:picMk id="11" creationId="{B323341C-5BFE-DBEA-9B58-B348CC36B851}"/>
          </ac:picMkLst>
        </pc:picChg>
      </pc:sldChg>
      <pc:sldChg chg="delSp">
        <pc:chgData name="Siobhan Oswald" userId="S::siobhan.oswald@legacyplus.org::ed0b662c-abea-4da5-9c03-dfa016d42242" providerId="AD" clId="Web-{59BCA7DF-7EEC-B491-2C72-35DAEC3AD17C}" dt="2026-09-04T13:45:26.720" v="3"/>
        <pc:sldMkLst>
          <pc:docMk/>
          <pc:sldMk cId="0" sldId="287"/>
        </pc:sldMkLst>
        <pc:spChg chg="del">
          <ac:chgData name="Siobhan Oswald" userId="S::siobhan.oswald@legacyplus.org::ed0b662c-abea-4da5-9c03-dfa016d42242" providerId="AD" clId="Web-{59BCA7DF-7EEC-B491-2C72-35DAEC3AD17C}" dt="2026-09-04T13:45:26.720" v="3"/>
          <ac:spMkLst>
            <pc:docMk/>
            <pc:sldMk cId="0" sldId="287"/>
            <ac:spMk id="4" creationId="{00000000-0000-0000-0000-000000000000}"/>
          </ac:spMkLst>
        </pc:spChg>
        <pc:spChg chg="del">
          <ac:chgData name="Siobhan Oswald" userId="S::siobhan.oswald@legacyplus.org::ed0b662c-abea-4da5-9c03-dfa016d42242" providerId="AD" clId="Web-{59BCA7DF-7EEC-B491-2C72-35DAEC3AD17C}" dt="2026-09-04T13:45:25.751" v="2"/>
          <ac:spMkLst>
            <pc:docMk/>
            <pc:sldMk cId="0" sldId="287"/>
            <ac:spMk id="5" creationId="{00000000-0000-0000-0000-000000000000}"/>
          </ac:spMkLst>
        </pc:spChg>
      </pc:sldChg>
      <pc:sldChg chg="delSp">
        <pc:chgData name="Siobhan Oswald" userId="S::siobhan.oswald@legacyplus.org::ed0b662c-abea-4da5-9c03-dfa016d42242" providerId="AD" clId="Web-{59BCA7DF-7EEC-B491-2C72-35DAEC3AD17C}" dt="2026-09-04T13:46:12.095" v="5"/>
        <pc:sldMkLst>
          <pc:docMk/>
          <pc:sldMk cId="0" sldId="303"/>
        </pc:sldMkLst>
        <pc:spChg chg="del">
          <ac:chgData name="Siobhan Oswald" userId="S::siobhan.oswald@legacyplus.org::ed0b662c-abea-4da5-9c03-dfa016d42242" providerId="AD" clId="Web-{59BCA7DF-7EEC-B491-2C72-35DAEC3AD17C}" dt="2026-09-04T13:46:12.095" v="5"/>
          <ac:spMkLst>
            <pc:docMk/>
            <pc:sldMk cId="0" sldId="303"/>
            <ac:spMk id="4" creationId="{00000000-0000-0000-0000-000000000000}"/>
          </ac:spMkLst>
        </pc:spChg>
        <pc:spChg chg="del">
          <ac:chgData name="Siobhan Oswald" userId="S::siobhan.oswald@legacyplus.org::ed0b662c-abea-4da5-9c03-dfa016d42242" providerId="AD" clId="Web-{59BCA7DF-7EEC-B491-2C72-35DAEC3AD17C}" dt="2026-09-04T13:46:09.876" v="4"/>
          <ac:spMkLst>
            <pc:docMk/>
            <pc:sldMk cId="0" sldId="303"/>
            <ac:spMk id="5" creationId="{00000000-0000-0000-0000-000000000000}"/>
          </ac:spMkLst>
        </pc:spChg>
      </pc:sldChg>
    </pc:docChg>
  </pc:docChgLst>
  <pc:docChgLst>
    <pc:chgData name="Siobhan Oswald" userId="S::siobhan.oswald@legacyplus.org::ed0b662c-abea-4da5-9c03-dfa016d42242" providerId="AD" clId="Web-{7C1C4BB8-10E6-9135-7D3F-51FFE876BDF6}"/>
    <pc:docChg chg="modSld">
      <pc:chgData name="Siobhan Oswald" userId="S::siobhan.oswald@legacyplus.org::ed0b662c-abea-4da5-9c03-dfa016d42242" providerId="AD" clId="Web-{7C1C4BB8-10E6-9135-7D3F-51FFE876BDF6}" dt="2026-09-04T15:34:39.289" v="11"/>
      <pc:docMkLst>
        <pc:docMk/>
      </pc:docMkLst>
      <pc:sldChg chg="delSp modSp">
        <pc:chgData name="Siobhan Oswald" userId="S::siobhan.oswald@legacyplus.org::ed0b662c-abea-4da5-9c03-dfa016d42242" providerId="AD" clId="Web-{7C1C4BB8-10E6-9135-7D3F-51FFE876BDF6}" dt="2026-09-04T15:34:29.727" v="5" actId="14100"/>
        <pc:sldMkLst>
          <pc:docMk/>
          <pc:sldMk cId="0" sldId="260"/>
        </pc:sldMkLst>
        <pc:spChg chg="del">
          <ac:chgData name="Siobhan Oswald" userId="S::siobhan.oswald@legacyplus.org::ed0b662c-abea-4da5-9c03-dfa016d42242" providerId="AD" clId="Web-{7C1C4BB8-10E6-9135-7D3F-51FFE876BDF6}" dt="2026-09-04T15:34:19.336" v="1"/>
          <ac:spMkLst>
            <pc:docMk/>
            <pc:sldMk cId="0" sldId="260"/>
            <ac:spMk id="4" creationId="{00000000-0000-0000-0000-000000000000}"/>
          </ac:spMkLst>
        </pc:spChg>
        <pc:spChg chg="del">
          <ac:chgData name="Siobhan Oswald" userId="S::siobhan.oswald@legacyplus.org::ed0b662c-abea-4da5-9c03-dfa016d42242" providerId="AD" clId="Web-{7C1C4BB8-10E6-9135-7D3F-51FFE876BDF6}" dt="2026-09-04T15:34:19.336" v="0"/>
          <ac:spMkLst>
            <pc:docMk/>
            <pc:sldMk cId="0" sldId="260"/>
            <ac:spMk id="5" creationId="{00000000-0000-0000-0000-000000000000}"/>
          </ac:spMkLst>
        </pc:spChg>
        <pc:picChg chg="mod">
          <ac:chgData name="Siobhan Oswald" userId="S::siobhan.oswald@legacyplus.org::ed0b662c-abea-4da5-9c03-dfa016d42242" providerId="AD" clId="Web-{7C1C4BB8-10E6-9135-7D3F-51FFE876BDF6}" dt="2026-09-04T15:34:29.727" v="5" actId="14100"/>
          <ac:picMkLst>
            <pc:docMk/>
            <pc:sldMk cId="0" sldId="260"/>
            <ac:picMk id="15" creationId="{00000000-0000-0000-0000-000000000000}"/>
          </ac:picMkLst>
        </pc:picChg>
      </pc:sldChg>
      <pc:sldChg chg="delSp modSp">
        <pc:chgData name="Siobhan Oswald" userId="S::siobhan.oswald@legacyplus.org::ed0b662c-abea-4da5-9c03-dfa016d42242" providerId="AD" clId="Web-{7C1C4BB8-10E6-9135-7D3F-51FFE876BDF6}" dt="2026-09-04T15:34:26.180" v="4" actId="14100"/>
        <pc:sldMkLst>
          <pc:docMk/>
          <pc:sldMk cId="0" sldId="261"/>
        </pc:sldMkLst>
        <pc:spChg chg="del">
          <ac:chgData name="Siobhan Oswald" userId="S::siobhan.oswald@legacyplus.org::ed0b662c-abea-4da5-9c03-dfa016d42242" providerId="AD" clId="Web-{7C1C4BB8-10E6-9135-7D3F-51FFE876BDF6}" dt="2026-09-04T15:34:22.758" v="3"/>
          <ac:spMkLst>
            <pc:docMk/>
            <pc:sldMk cId="0" sldId="261"/>
            <ac:spMk id="4" creationId="{00000000-0000-0000-0000-000000000000}"/>
          </ac:spMkLst>
        </pc:spChg>
        <pc:spChg chg="del">
          <ac:chgData name="Siobhan Oswald" userId="S::siobhan.oswald@legacyplus.org::ed0b662c-abea-4da5-9c03-dfa016d42242" providerId="AD" clId="Web-{7C1C4BB8-10E6-9135-7D3F-51FFE876BDF6}" dt="2026-09-04T15:34:22.758" v="2"/>
          <ac:spMkLst>
            <pc:docMk/>
            <pc:sldMk cId="0" sldId="261"/>
            <ac:spMk id="5" creationId="{00000000-0000-0000-0000-000000000000}"/>
          </ac:spMkLst>
        </pc:spChg>
        <pc:picChg chg="mod">
          <ac:chgData name="Siobhan Oswald" userId="S::siobhan.oswald@legacyplus.org::ed0b662c-abea-4da5-9c03-dfa016d42242" providerId="AD" clId="Web-{7C1C4BB8-10E6-9135-7D3F-51FFE876BDF6}" dt="2026-09-04T15:34:26.180" v="4" actId="14100"/>
          <ac:picMkLst>
            <pc:docMk/>
            <pc:sldMk cId="0" sldId="261"/>
            <ac:picMk id="10" creationId="{00000000-0000-0000-0000-000000000000}"/>
          </ac:picMkLst>
        </pc:picChg>
      </pc:sldChg>
      <pc:sldChg chg="delSp">
        <pc:chgData name="Siobhan Oswald" userId="S::siobhan.oswald@legacyplus.org::ed0b662c-abea-4da5-9c03-dfa016d42242" providerId="AD" clId="Web-{7C1C4BB8-10E6-9135-7D3F-51FFE876BDF6}" dt="2026-09-04T15:34:35.008" v="8"/>
        <pc:sldMkLst>
          <pc:docMk/>
          <pc:sldMk cId="0" sldId="263"/>
        </pc:sldMkLst>
        <pc:spChg chg="del">
          <ac:chgData name="Siobhan Oswald" userId="S::siobhan.oswald@legacyplus.org::ed0b662c-abea-4da5-9c03-dfa016d42242" providerId="AD" clId="Web-{7C1C4BB8-10E6-9135-7D3F-51FFE876BDF6}" dt="2026-09-04T15:34:35.008" v="8"/>
          <ac:spMkLst>
            <pc:docMk/>
            <pc:sldMk cId="0" sldId="263"/>
            <ac:spMk id="2" creationId="{00000000-0000-0000-0000-000000000000}"/>
          </ac:spMkLst>
        </pc:spChg>
        <pc:spChg chg="del">
          <ac:chgData name="Siobhan Oswald" userId="S::siobhan.oswald@legacyplus.org::ed0b662c-abea-4da5-9c03-dfa016d42242" providerId="AD" clId="Web-{7C1C4BB8-10E6-9135-7D3F-51FFE876BDF6}" dt="2026-09-04T15:34:35.008" v="7"/>
          <ac:spMkLst>
            <pc:docMk/>
            <pc:sldMk cId="0" sldId="263"/>
            <ac:spMk id="4" creationId="{00000000-0000-0000-0000-000000000000}"/>
          </ac:spMkLst>
        </pc:spChg>
        <pc:spChg chg="del">
          <ac:chgData name="Siobhan Oswald" userId="S::siobhan.oswald@legacyplus.org::ed0b662c-abea-4da5-9c03-dfa016d42242" providerId="AD" clId="Web-{7C1C4BB8-10E6-9135-7D3F-51FFE876BDF6}" dt="2026-09-04T15:34:35.008" v="6"/>
          <ac:spMkLst>
            <pc:docMk/>
            <pc:sldMk cId="0" sldId="263"/>
            <ac:spMk id="5" creationId="{00000000-0000-0000-0000-000000000000}"/>
          </ac:spMkLst>
        </pc:spChg>
      </pc:sldChg>
      <pc:sldChg chg="delSp">
        <pc:chgData name="Siobhan Oswald" userId="S::siobhan.oswald@legacyplus.org::ed0b662c-abea-4da5-9c03-dfa016d42242" providerId="AD" clId="Web-{7C1C4BB8-10E6-9135-7D3F-51FFE876BDF6}" dt="2026-09-04T15:34:39.289" v="11"/>
        <pc:sldMkLst>
          <pc:docMk/>
          <pc:sldMk cId="0" sldId="265"/>
        </pc:sldMkLst>
        <pc:spChg chg="del">
          <ac:chgData name="Siobhan Oswald" userId="S::siobhan.oswald@legacyplus.org::ed0b662c-abea-4da5-9c03-dfa016d42242" providerId="AD" clId="Web-{7C1C4BB8-10E6-9135-7D3F-51FFE876BDF6}" dt="2026-09-04T15:34:39.289" v="11"/>
          <ac:spMkLst>
            <pc:docMk/>
            <pc:sldMk cId="0" sldId="265"/>
            <ac:spMk id="2" creationId="{00000000-0000-0000-0000-000000000000}"/>
          </ac:spMkLst>
        </pc:spChg>
        <pc:spChg chg="del">
          <ac:chgData name="Siobhan Oswald" userId="S::siobhan.oswald@legacyplus.org::ed0b662c-abea-4da5-9c03-dfa016d42242" providerId="AD" clId="Web-{7C1C4BB8-10E6-9135-7D3F-51FFE876BDF6}" dt="2026-09-04T15:34:39.274" v="10"/>
          <ac:spMkLst>
            <pc:docMk/>
            <pc:sldMk cId="0" sldId="265"/>
            <ac:spMk id="4" creationId="{00000000-0000-0000-0000-000000000000}"/>
          </ac:spMkLst>
        </pc:spChg>
        <pc:spChg chg="del">
          <ac:chgData name="Siobhan Oswald" userId="S::siobhan.oswald@legacyplus.org::ed0b662c-abea-4da5-9c03-dfa016d42242" providerId="AD" clId="Web-{7C1C4BB8-10E6-9135-7D3F-51FFE876BDF6}" dt="2026-09-04T15:34:39.274" v="9"/>
          <ac:spMkLst>
            <pc:docMk/>
            <pc:sldMk cId="0" sldId="265"/>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789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Shift Failure — a free, bilingual classroom resource that helps students in Grades 5–8 learn, grow and fail forward.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p.5. Learn and share your school-specific land acknowledgement before Lesson 1. Find your territory at native-land.ca; see TRC Call to Action 62.</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p.4 &amp; p.7. Every student's story matters; failure is not equally distributed; Indigenous knowledge is knowledge; newcomers and ELLs belong; no student should feel their identity is a failure. Discussions of failure may carry deeper meaning for some students — never require personal sharing; silence is a valid form of participation.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Growth vs. Fixed Mindset. Estimated time 60 minutes.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p.10. Four learning goals — the fourth is the relational/community goal.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Investigate &amp; Learn. Students recreate the origami from an image only, no instructions. Invite a culturally meaningful shape — Indigenous ribbon-work patterns or rangoli designs — as the reference image. Learning through trial and observation is itself a valued form of knowledge in many Indigenous and oral traditions.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Reflection Moment: discuss frustrations about the process and what could have made it more achievable.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piece of paper — improve on the first design.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the reflection. Ask a partner what went well for them.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round: provide clear instructions + teacher demonstration. Reference origami swan: https://youtu.be/iLthkCU-92U</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instructions and observing peers change your relationship with the task? How can we share our 'failures' to help the whole class grow?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students to consider that learning to do something is a process — you have to be open to trying, even if you fail.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what is a mindset?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mindset is a set of beliefs that shape how you make sense of the world and yourself. In a relational context, mindset also involves understanding how our growth contributes to the health of our community.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 believe about yourself impacts your success and failure.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Venn diagram. Ask: what does a fixed mindset mean? a growth mindset? Are there similarities? What are the differences?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vs. Growth mindset examples (PDF p.12), including the identity/background row.</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“What is Growth Mindset?” As you listen, think about how you can adopt a growth mindset in your life.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and Talk discussion questions after the video.</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p.13. Growth mindset (Carol Dweck, Western psychology) is a companion to other cultural frameworks, not the only valid frame.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p.13 discussion prompt. Treat student contributions as valuable knowledge, not just personal anecdotes.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 as a class: how can Charlie shift from a fixed mindset to a growth mindset?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Ashraf shift from a fixed mindset to a growth mindset?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Jessie shift from a fixed mindset to a growth mindset?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p.14. How can Maya shift her thinking? Why does it matter that she keeps trying?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p.14. Students are never required to share aloud — they may write on a sticky note and keep it private, or simply listen.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2. Students write down fixed-mindset phrases and shift them into growth-mindset thinking.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the sentence: “Failure can help me by…” and add it to the board.</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p.15. Connor Bedard.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p.15. Waneek Horn-Miller.</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reflection quote.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Successful People Who Have Failed. Estimated time 75 minutes.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p.19.</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p.19. Resilience is not only a personal trait — entire communities demonstrate it, often across generations and without recognition.</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feelings around failure.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the expectation we fail to meet is the one we created in our own mind.</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1. Then circle the failures you tried again — how did it feel to try again?</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Talk: “Failure is Necessary | Courtney Johnson | TEDxEvansville.”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Small-group discussion after the video.</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p.20. Write these names on the board. Ask: what do they have in common?</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D2CA2-3D83-F0E1-2727-A4248D3A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31BA2-C855-6D08-AF0E-A723695A2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170AF-FC33-4F72-226A-C57BA4397374}"/>
              </a:ext>
            </a:extLst>
          </p:cNvPr>
          <p:cNvSpPr>
            <a:spLocks noGrp="1"/>
          </p:cNvSpPr>
          <p:nvPr>
            <p:ph type="body" idx="1"/>
          </p:nvPr>
        </p:nvSpPr>
        <p:spPr/>
        <p:txBody>
          <a:bodyPr/>
          <a:lstStyle/>
          <a:p>
            <a:r>
              <a:rPr lang="en-US" dirty="0"/>
              <a:t>PDF p.20. Write these names on the board. Ask: what do they have in common?</a:t>
            </a:r>
          </a:p>
        </p:txBody>
      </p:sp>
      <p:sp>
        <p:nvSpPr>
          <p:cNvPr id="4" name="Slide Number Placeholder 3">
            <a:extLst>
              <a:ext uri="{FF2B5EF4-FFF2-40B4-BE49-F238E27FC236}">
                <a16:creationId xmlns:a16="http://schemas.microsoft.com/office/drawing/2014/main" id="{5B9E631B-E37E-7538-54DA-78F40B62FA8D}"/>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41985946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0E44-AF10-EEBF-52BB-4B61E23A7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50A98-46ED-B316-ACEB-7480567C7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930E7-915A-587F-27E6-7F9A84A88515}"/>
              </a:ext>
            </a:extLst>
          </p:cNvPr>
          <p:cNvSpPr>
            <a:spLocks noGrp="1"/>
          </p:cNvSpPr>
          <p:nvPr>
            <p:ph type="body" idx="1"/>
          </p:nvPr>
        </p:nvSpPr>
        <p:spPr/>
        <p:txBody>
          <a:bodyPr/>
          <a:lstStyle/>
          <a:p>
            <a:r>
              <a:rPr lang="en-US" dirty="0"/>
              <a:t>PDF p.20. Write these names on the board. Ask: what do they have in common?</a:t>
            </a:r>
          </a:p>
        </p:txBody>
      </p:sp>
      <p:sp>
        <p:nvSpPr>
          <p:cNvPr id="4" name="Slide Number Placeholder 3">
            <a:extLst>
              <a:ext uri="{FF2B5EF4-FFF2-40B4-BE49-F238E27FC236}">
                <a16:creationId xmlns:a16="http://schemas.microsoft.com/office/drawing/2014/main" id="{EC849306-B67C-62A7-3353-78223E8512CA}"/>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839162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p.21. Groups create a 3-minute presentation on 1–2 famous people. The final question (collective impact / wellbeing of community and land) is the new addition.</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2: Road to Success. After, add yourself to the table and reflect on your own failures.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no failure is too big to grow from.</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p.22. Autumn Peltier — note that many First Nations communities still lack safe drinking water; some failures belong to governments, not to her.</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reflection quote.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From Failure to Innovation. Estimated time 75 minutes + 45 minutes (second day).</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p.26.</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p.26. Innovation is not new, and it does not belong to any one culture.</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creative twist — brainstorm deliberately bad ideas, then extend to real community challenges.</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small groups, come up with one really bad idea.</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“Famous Failures.”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1: Famous Failures. In pairs, research one individual from the video.</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of similarities across the famous failures.</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person tried and continued to create even though they encountered failure — they had an innovative mindset.</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pp.27–28. Documented, living knowledge — the same try–fail–learn–improve cycle this lesson teaches.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p.28 discussion prompts.</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call 'design thinking' echoes values that are ancient and cross-cultural.</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2: Design a Catapult. Groups of three design a catapult to launch a ping pong ball the furthest.</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STEM extension: potential energy, kinetic energy, gravity, force and elasticity.</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the catapult on paper before building.</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test, reflect, update and launch again.</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Reflection on the iterative process.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Trying, failing and creating new ideas — that's innovation.</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p.30. Run a Design Fair and quick poll.</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p.30. Banting &amp; Best discovered insulin after more than 400 attempts. Note the systemic-equity reflection on who innovation reaches.</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reflection quote.</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Fail Forward Challenge. Total time approximately 13 hours.</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p.37. Goals written in relational, community-centred language.</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p.37. Brainstorm school challenges — the last two (newcomers/ELL and Indigenous belonging) are the inclusion-focused additions.</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group chooses one challenge to solve.</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p.38. A worked example for students who struggle to pick a challenge.</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'need-to-know questions' to understand the issue in depth.</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sources.</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Outline a step-by-step process. You may fail the first few times — reflect and adapt.</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p.39. A 'feasible' solution is one built on mutual respect and shared success — prioritize relational accountability over technical complexity.</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week, implement the solution. Complete a test analysis each attempt.</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5-minute presentation using any method the group agrees on.</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questions (PDF p.40).</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3: Rubric — what makes a successful presentation.</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listen to other groups present.</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p.40. Bianca Andreescu.</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reflection quote.</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The Power of Reflection. Estimated time 60 minutes.</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p.45.</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pp.45–46. The core distinction this lesson now hinges on.</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p.46 discussion prompt. If students name systemic failures, do not redirect toward personal responsibility — acknowledge and validate, then explore collective action.</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1: Reflection entry ticket.</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groups of four, read your response verbatim, then answer collectively.</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“How I Overcame Failure | Jack Ma.”</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Blackline Master 2: Failure to Success – Jack Ma.</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PDF p.46. A Canadian-rooted companion to the Jack Ma story.</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 reflection on the video.</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Steps to Failing Forward by John C. Maxwell.</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1–2 from each slide.</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3–5 of the Steps to Failing Forward and outline how you'll change your failure to success.</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a circle and share current failures and roads to success. Just because you have failed at something does not mean you are a failure.</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reflection quote.</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youtube.com/watch?v=yIwCqx5RESM"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youtube.com/watch?v=yIwCqx5RESM"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s://www.youtube.com/watch?v=iLthkCU-92U" TargetMode="External"/><Relationship Id="rId2" Type="http://schemas.openxmlformats.org/officeDocument/2006/relationships/slideLayout" Target="../slideLayouts/slideLayout1.xml"/><Relationship Id="rId1" Type="http://schemas.openxmlformats.org/officeDocument/2006/relationships/video" Target="https://www.youtube.com/embed/iLthkCU-92U?feature=oembed" TargetMode="External"/><Relationship Id="rId6" Type="http://schemas.openxmlformats.org/officeDocument/2006/relationships/hyperlink" Target="https://www.youtube.com/watch?v=4ASKMcdCc3g" TargetMode="External"/><Relationship Id="rId5" Type="http://schemas.openxmlformats.org/officeDocument/2006/relationships/image" Target="../media/image8.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ideo" Target="https://www.youtube.com/embed/KUWn_TJTrnU?feature=oembed" TargetMode="External"/><Relationship Id="rId5" Type="http://schemas.openxmlformats.org/officeDocument/2006/relationships/image" Target="../media/image12.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6.sv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video" Target="https://www.youtube.com/embed/qHIsMGDaeFw?feature=oembed" TargetMode="External"/><Relationship Id="rId5" Type="http://schemas.openxmlformats.org/officeDocument/2006/relationships/image" Target="../media/image22.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4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4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video" Target="https://www.youtube.com/embed/zLYECIjmnQs?feature=oembed" TargetMode="External"/><Relationship Id="rId4" Type="http://schemas.openxmlformats.org/officeDocument/2006/relationships/image" Target="../media/image38.jpeg"/></Relationships>
</file>

<file path=ppt/slides/_rels/slide5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png"/><Relationship Id="rId7"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xml"/><Relationship Id="rId1" Type="http://schemas.openxmlformats.org/officeDocument/2006/relationships/video" Target="https://www.youtube.com/embed/ryyj1fVhYIw?feature=oembed" TargetMode="External"/><Relationship Id="rId5" Type="http://schemas.openxmlformats.org/officeDocument/2006/relationships/image" Target="../media/image47.jpe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54.sv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xml"/><Relationship Id="rId1" Type="http://schemas.openxmlformats.org/officeDocument/2006/relationships/video" Target="https://www.youtube.com/embed/8SN9Kj8SdgE?feature=oembed" TargetMode="External"/><Relationship Id="rId5" Type="http://schemas.openxmlformats.org/officeDocument/2006/relationships/image" Target="../media/image63.jpe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81665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SHIFT FAILURE · A CLASSROOM RESOURCE</a:t>
            </a:r>
            <a:endParaRPr lang="en-US" sz="1500" dirty="0"/>
          </a:p>
        </p:txBody>
      </p:sp>
      <p:sp>
        <p:nvSpPr>
          <p:cNvPr id="4" name="Shape 2"/>
          <p:cNvSpPr/>
          <p:nvPr/>
        </p:nvSpPr>
        <p:spPr>
          <a:xfrm>
            <a:off x="15563228" y="812222"/>
            <a:ext cx="1630263" cy="453160"/>
          </a:xfrm>
          <a:prstGeom prst="rect">
            <a:avLst/>
          </a:prstGeom>
          <a:ln w="19050">
            <a:solidFill>
              <a:srgbClr val="2B2B28"/>
            </a:solidFill>
            <a:prstDash val="solid"/>
          </a:ln>
        </p:spPr>
        <p:txBody>
          <a:bodyPr/>
          <a:lstStyle/>
          <a:p>
            <a:endParaRPr lang="en-US"/>
          </a:p>
        </p:txBody>
      </p:sp>
      <p:pic>
        <p:nvPicPr>
          <p:cNvPr id="11" name="Picture 10" descr="A white background with black text&#10;&#10;AI-generated content may be incorrect.">
            <a:extLst>
              <a:ext uri="{FF2B5EF4-FFF2-40B4-BE49-F238E27FC236}">
                <a16:creationId xmlns:a16="http://schemas.microsoft.com/office/drawing/2014/main" id="{E7A11354-608A-7404-4404-BF16B9DC54E6}"/>
              </a:ext>
            </a:extLst>
          </p:cNvPr>
          <p:cNvPicPr>
            <a:picLocks noChangeAspect="1"/>
          </p:cNvPicPr>
          <p:nvPr/>
        </p:nvPicPr>
        <p:blipFill>
          <a:blip r:embed="rId3"/>
          <a:stretch>
            <a:fillRect/>
          </a:stretch>
        </p:blipFill>
        <p:spPr>
          <a:xfrm>
            <a:off x="789214" y="1224643"/>
            <a:ext cx="11397342" cy="8501742"/>
          </a:xfrm>
          <a:prstGeom prst="rect">
            <a:avLst/>
          </a:prstGeom>
        </p:spPr>
      </p:pic>
      <p:sp>
        <p:nvSpPr>
          <p:cNvPr id="5" name="Text 3"/>
          <p:cNvSpPr/>
          <p:nvPr/>
        </p:nvSpPr>
        <p:spPr>
          <a:xfrm>
            <a:off x="15570155" y="880630"/>
            <a:ext cx="1609481" cy="475672"/>
          </a:xfrm>
          <a:prstGeom prst="rect">
            <a:avLst/>
          </a:prstGeom>
          <a:noFill/>
          <a:ln/>
        </p:spPr>
        <p:txBody>
          <a:bodyPr wrap="none" lIns="25400" tIns="25400" rIns="25400" bIns="25400" rtlCol="0" anchor="t">
            <a:normAutofit/>
          </a:bodyPr>
          <a:lstStyle/>
          <a:p>
            <a:pPr marL="0" indent="0" algn="r">
              <a:buNone/>
            </a:pPr>
            <a:r>
              <a:rPr lang="en-US" sz="1600" b="1" kern="0" spc="144" dirty="0">
                <a:solidFill>
                  <a:srgbClr val="2B2B28"/>
                </a:solidFill>
                <a:latin typeface="Rubik"/>
                <a:ea typeface="Rubik" pitchFamily="34" charset="-122"/>
                <a:cs typeface="Rubik" pitchFamily="34" charset="-120"/>
              </a:rPr>
              <a:t>GRADES 5–8</a:t>
            </a:r>
            <a:endParaRPr lang="en-US" sz="1600">
              <a:latin typeface="Rubik"/>
              <a:ea typeface="Calibri"/>
              <a:cs typeface="Calibri"/>
            </a:endParaRPr>
          </a:p>
        </p:txBody>
      </p:sp>
      <p:sp>
        <p:nvSpPr>
          <p:cNvPr id="8" name="Text 6"/>
          <p:cNvSpPr/>
          <p:nvPr/>
        </p:nvSpPr>
        <p:spPr>
          <a:xfrm>
            <a:off x="2340429" y="9308774"/>
            <a:ext cx="11693004" cy="811411"/>
          </a:xfrm>
          <a:prstGeom prst="rect">
            <a:avLst/>
          </a:prstGeom>
          <a:noFill/>
          <a:ln/>
        </p:spPr>
        <p:txBody>
          <a:bodyPr wrap="square" lIns="25400" tIns="25400" rIns="25400" bIns="25400" rtlCol="0" anchor="t">
            <a:normAutofit/>
          </a:bodyPr>
          <a:lstStyle/>
          <a:p>
            <a:pPr marL="0" indent="0" algn="l">
              <a:lnSpc>
                <a:spcPct val="145000"/>
              </a:lnSpc>
              <a:buNone/>
            </a:pPr>
            <a:r>
              <a:rPr lang="en-US" sz="2100" dirty="0">
                <a:solidFill>
                  <a:srgbClr val="000000"/>
                </a:solidFill>
                <a:latin typeface="Rubik" pitchFamily="34" charset="0"/>
                <a:ea typeface="Rubik" pitchFamily="34" charset="-122"/>
                <a:cs typeface="Rubik" pitchFamily="34" charset="-120"/>
              </a:rPr>
              <a:t>Lesson Package · Lessons 1–5 · grounded in experiential and social-emotional learning.</a:t>
            </a:r>
            <a:endParaRPr lang="en-US" sz="2100" dirty="0"/>
          </a:p>
        </p:txBody>
      </p:sp>
      <p:pic>
        <p:nvPicPr>
          <p:cNvPr id="9" name="Image 0" descr="preencoded.png"/>
          <p:cNvPicPr>
            <a:picLocks noChangeAspect="1"/>
          </p:cNvPicPr>
          <p:nvPr/>
        </p:nvPicPr>
        <p:blipFill>
          <a:blip r:embed="rId4"/>
          <a:stretch>
            <a:fillRect/>
          </a:stretch>
        </p:blipFill>
        <p:spPr>
          <a:xfrm>
            <a:off x="413657" y="9078686"/>
            <a:ext cx="1537593" cy="849085"/>
          </a:xfrm>
          <a:prstGeom prst="rect">
            <a:avLst/>
          </a:prstGeom>
        </p:spPr>
      </p:pic>
      <p:sp>
        <p:nvSpPr>
          <p:cNvPr id="10" name="Text 7"/>
          <p:cNvSpPr/>
          <p:nvPr/>
        </p:nvSpPr>
        <p:spPr>
          <a:xfrm>
            <a:off x="14727635" y="9505950"/>
            <a:ext cx="2826742"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MIIGWECH · MERCI · THANK YOU</a:t>
            </a:r>
            <a:endParaRPr lang="en-US" sz="112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274215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BEFORE WE BEGIN</a:t>
            </a:r>
            <a:endParaRPr lang="en-US" sz="1500" dirty="0"/>
          </a:p>
        </p:txBody>
      </p:sp>
      <p:sp>
        <p:nvSpPr>
          <p:cNvPr id="4" name="Text 2"/>
          <p:cNvSpPr/>
          <p:nvPr/>
        </p:nvSpPr>
        <p:spPr>
          <a:xfrm>
            <a:off x="990600" y="2720066"/>
            <a:ext cx="10844354" cy="2334220"/>
          </a:xfrm>
          <a:prstGeom prst="rect">
            <a:avLst/>
          </a:prstGeom>
          <a:noFill/>
          <a:ln/>
        </p:spPr>
        <p:txBody>
          <a:bodyPr wrap="square" lIns="25400" tIns="25400" rIns="25400" bIns="25400" rtlCol="0" anchor="t">
            <a:normAutofit/>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We invite you to learn whose land your school is on.</a:t>
            </a:r>
            <a:endParaRPr lang="en-US" sz="6150" dirty="0"/>
          </a:p>
        </p:txBody>
      </p:sp>
      <p:sp>
        <p:nvSpPr>
          <p:cNvPr id="5" name="Text 3"/>
          <p:cNvSpPr/>
          <p:nvPr/>
        </p:nvSpPr>
        <p:spPr>
          <a:xfrm>
            <a:off x="990600" y="5301936"/>
            <a:ext cx="9269932" cy="1322487"/>
          </a:xfrm>
          <a:prstGeom prst="rect">
            <a:avLst/>
          </a:prstGeom>
          <a:noFill/>
          <a:ln/>
        </p:spPr>
        <p:txBody>
          <a:bodyPr wrap="square" lIns="25400" tIns="25400" rIns="25400" bIns="25400" rtlCol="0" anchor="t">
            <a:normAutofit fontScale="92500" lnSpcReduction="20000"/>
          </a:bodyPr>
          <a:lstStyle/>
          <a:p>
            <a:pPr marL="0" indent="0" algn="l">
              <a:lnSpc>
                <a:spcPct val="145000"/>
              </a:lnSpc>
              <a:buNone/>
            </a:pPr>
            <a:r>
              <a:rPr lang="en-US" sz="2325" dirty="0">
                <a:solidFill>
                  <a:srgbClr val="000000"/>
                </a:solidFill>
                <a:latin typeface="Rubik" pitchFamily="34" charset="0"/>
                <a:ea typeface="Rubik" pitchFamily="34" charset="-122"/>
                <a:cs typeface="Rubik" pitchFamily="34" charset="-120"/>
              </a:rPr>
              <a:t>Find your territory at </a:t>
            </a:r>
            <a:r>
              <a:rPr lang="en-US" sz="2325" b="1" dirty="0">
                <a:solidFill>
                  <a:srgbClr val="000000"/>
                </a:solidFill>
                <a:latin typeface="Rubik" pitchFamily="34" charset="0"/>
                <a:ea typeface="Rubik" pitchFamily="34" charset="-122"/>
                <a:cs typeface="Rubik" pitchFamily="34" charset="-120"/>
              </a:rPr>
              <a:t>native-land.ca </a:t>
            </a:r>
            <a:r>
              <a:rPr lang="en-US" sz="2325" dirty="0">
                <a:solidFill>
                  <a:srgbClr val="000000"/>
                </a:solidFill>
                <a:latin typeface="Rubik" pitchFamily="34" charset="0"/>
                <a:ea typeface="Rubik" pitchFamily="34" charset="-122"/>
                <a:cs typeface="Rubik" pitchFamily="34" charset="-120"/>
              </a:rPr>
              <a:t>. This resource honours Canada's Truth and Reconciliation journey and centres Indigenous voices, stories, and ways of knowing throughout.</a:t>
            </a:r>
            <a:endParaRPr lang="en-US" sz="2325" dirty="0"/>
          </a:p>
        </p:txBody>
      </p:sp>
      <p:sp>
        <p:nvSpPr>
          <p:cNvPr id="6" name="Text 4"/>
          <p:cNvSpPr/>
          <p:nvPr/>
        </p:nvSpPr>
        <p:spPr>
          <a:xfrm>
            <a:off x="990600" y="6967323"/>
            <a:ext cx="1793748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Miigwech. Merci. Thank you.</a:t>
            </a:r>
            <a:endParaRPr lang="en-US" sz="3450" dirty="0"/>
          </a:p>
        </p:txBody>
      </p:sp>
      <p:pic>
        <p:nvPicPr>
          <p:cNvPr id="7" name="Image 0" descr="preencoded.png"/>
          <p:cNvPicPr>
            <a:picLocks noChangeAspect="1"/>
          </p:cNvPicPr>
          <p:nvPr/>
        </p:nvPicPr>
        <p:blipFill>
          <a:blip r:embed="rId3"/>
          <a:stretch>
            <a:fillRect/>
          </a:stretch>
        </p:blipFill>
        <p:spPr>
          <a:xfrm>
            <a:off x="990600" y="8629650"/>
            <a:ext cx="1932880" cy="10477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00000"/>
          </a:solidFill>
          <a:ln/>
        </p:spPr>
        <p:txBody>
          <a:bodyPr/>
          <a:lstStyle/>
          <a:p>
            <a:endParaRPr lang="en-US" sz="2800"/>
          </a:p>
        </p:txBody>
      </p:sp>
      <p:sp>
        <p:nvSpPr>
          <p:cNvPr id="3" name="Text 1"/>
          <p:cNvSpPr/>
          <p:nvPr/>
        </p:nvSpPr>
        <p:spPr>
          <a:xfrm>
            <a:off x="990600" y="742950"/>
            <a:ext cx="6439515"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FOR EDUCATORS · BEFORE YOU TEACH FAILURE</a:t>
            </a:r>
            <a:endParaRPr lang="en-US" sz="1500" dirty="0"/>
          </a:p>
        </p:txBody>
      </p:sp>
      <p:sp>
        <p:nvSpPr>
          <p:cNvPr id="4" name="Text 2"/>
          <p:cNvSpPr/>
          <p:nvPr/>
        </p:nvSpPr>
        <p:spPr>
          <a:xfrm>
            <a:off x="990600" y="3889485"/>
            <a:ext cx="361950" cy="361950"/>
          </a:xfrm>
          <a:prstGeom prst="rect">
            <a:avLst/>
          </a:prstGeom>
          <a:noFill/>
          <a:ln/>
        </p:spPr>
        <p:txBody>
          <a:bodyPr wrap="square" lIns="25400" tIns="25400" rIns="25400" bIns="25400" rtlCol="0" anchor="t">
            <a:normAutofit fontScale="85000" lnSpcReduction="20000"/>
          </a:bodyPr>
          <a:lstStyle/>
          <a:p>
            <a:pPr marL="0" indent="0" algn="l">
              <a:lnSpc>
                <a:spcPct val="100000"/>
              </a:lnSpc>
              <a:buNone/>
            </a:pPr>
            <a:r>
              <a:rPr lang="en-US" sz="2800" b="1" dirty="0">
                <a:solidFill>
                  <a:srgbClr val="97E7F0"/>
                </a:solidFill>
                <a:latin typeface="Playfair Display" pitchFamily="34" charset="0"/>
                <a:ea typeface="Playfair Display" pitchFamily="34" charset="-122"/>
                <a:cs typeface="Playfair Display" pitchFamily="34" charset="-120"/>
              </a:rPr>
              <a:t>·</a:t>
            </a:r>
            <a:endParaRPr lang="en-US" sz="2800" dirty="0"/>
          </a:p>
        </p:txBody>
      </p:sp>
      <p:sp>
        <p:nvSpPr>
          <p:cNvPr id="5" name="Text 3"/>
          <p:cNvSpPr/>
          <p:nvPr/>
        </p:nvSpPr>
        <p:spPr>
          <a:xfrm>
            <a:off x="1485900" y="3346560"/>
            <a:ext cx="7652385" cy="767159"/>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F3F1E5"/>
                </a:solidFill>
                <a:latin typeface="Rubik" pitchFamily="34" charset="0"/>
                <a:ea typeface="Rubik" pitchFamily="34" charset="-122"/>
                <a:cs typeface="Rubik" pitchFamily="34" charset="-120"/>
              </a:rPr>
              <a:t>Every student's story matters — failure is </a:t>
            </a:r>
            <a:r>
              <a:rPr lang="en-US" sz="3200" b="1" dirty="0">
                <a:solidFill>
                  <a:srgbClr val="F3F1E5"/>
                </a:solidFill>
                <a:latin typeface="Rubik" pitchFamily="34" charset="0"/>
                <a:ea typeface="Rubik" pitchFamily="34" charset="-122"/>
                <a:cs typeface="Rubik" pitchFamily="34" charset="-120"/>
              </a:rPr>
              <a:t>not equally distributed.</a:t>
            </a:r>
            <a:endParaRPr lang="en-US" sz="3200" dirty="0"/>
          </a:p>
        </p:txBody>
      </p:sp>
      <p:sp>
        <p:nvSpPr>
          <p:cNvPr id="6" name="Text 4"/>
          <p:cNvSpPr/>
          <p:nvPr/>
        </p:nvSpPr>
        <p:spPr>
          <a:xfrm>
            <a:off x="990600" y="4789994"/>
            <a:ext cx="361950" cy="361950"/>
          </a:xfrm>
          <a:prstGeom prst="rect">
            <a:avLst/>
          </a:prstGeom>
          <a:noFill/>
          <a:ln/>
        </p:spPr>
        <p:txBody>
          <a:bodyPr wrap="square" lIns="25400" tIns="25400" rIns="25400" bIns="25400" rtlCol="0" anchor="t">
            <a:normAutofit fontScale="85000" lnSpcReduction="20000"/>
          </a:bodyPr>
          <a:lstStyle/>
          <a:p>
            <a:pPr marL="0" indent="0" algn="l">
              <a:lnSpc>
                <a:spcPct val="100000"/>
              </a:lnSpc>
              <a:buNone/>
            </a:pPr>
            <a:r>
              <a:rPr lang="en-US" sz="2800" b="1" dirty="0">
                <a:solidFill>
                  <a:srgbClr val="97E7F0"/>
                </a:solidFill>
                <a:latin typeface="Playfair Display" pitchFamily="34" charset="0"/>
                <a:ea typeface="Playfair Display" pitchFamily="34" charset="-122"/>
                <a:cs typeface="Playfair Display" pitchFamily="34" charset="-120"/>
              </a:rPr>
              <a:t>·</a:t>
            </a:r>
            <a:endParaRPr lang="en-US" sz="2800" dirty="0"/>
          </a:p>
        </p:txBody>
      </p:sp>
      <p:sp>
        <p:nvSpPr>
          <p:cNvPr id="7" name="Text 5"/>
          <p:cNvSpPr/>
          <p:nvPr/>
        </p:nvSpPr>
        <p:spPr>
          <a:xfrm>
            <a:off x="1485900" y="4789994"/>
            <a:ext cx="5508982" cy="402630"/>
          </a:xfrm>
          <a:prstGeom prst="rect">
            <a:avLst/>
          </a:prstGeom>
          <a:noFill/>
          <a:ln/>
        </p:spPr>
        <p:txBody>
          <a:bodyPr wrap="square" lIns="25400" tIns="25400" rIns="25400" bIns="25400" rtlCol="0" anchor="t">
            <a:normAutofit fontScale="85000" lnSpcReduction="10000"/>
          </a:bodyPr>
          <a:lstStyle/>
          <a:p>
            <a:pPr marL="0" indent="0" algn="l">
              <a:lnSpc>
                <a:spcPct val="132000"/>
              </a:lnSpc>
              <a:buNone/>
            </a:pPr>
            <a:r>
              <a:rPr lang="en-US" sz="2400" b="1" dirty="0">
                <a:solidFill>
                  <a:srgbClr val="F3F1E5"/>
                </a:solidFill>
                <a:latin typeface="Rubik" pitchFamily="34" charset="0"/>
                <a:ea typeface="Rubik" pitchFamily="34" charset="-122"/>
                <a:cs typeface="Rubik" pitchFamily="34" charset="-120"/>
              </a:rPr>
              <a:t>Indigenous knowledge is knowledge.</a:t>
            </a:r>
            <a:endParaRPr lang="en-US" sz="2400" dirty="0"/>
          </a:p>
        </p:txBody>
      </p:sp>
      <p:sp>
        <p:nvSpPr>
          <p:cNvPr id="8" name="Text 6"/>
          <p:cNvSpPr/>
          <p:nvPr/>
        </p:nvSpPr>
        <p:spPr>
          <a:xfrm>
            <a:off x="990600" y="5325974"/>
            <a:ext cx="361950" cy="361950"/>
          </a:xfrm>
          <a:prstGeom prst="rect">
            <a:avLst/>
          </a:prstGeom>
          <a:noFill/>
          <a:ln/>
        </p:spPr>
        <p:txBody>
          <a:bodyPr wrap="square" lIns="25400" tIns="25400" rIns="25400" bIns="25400" rtlCol="0" anchor="t">
            <a:normAutofit fontScale="85000" lnSpcReduction="20000"/>
          </a:bodyPr>
          <a:lstStyle/>
          <a:p>
            <a:pPr marL="0" indent="0" algn="l">
              <a:lnSpc>
                <a:spcPct val="100000"/>
              </a:lnSpc>
              <a:buNone/>
            </a:pPr>
            <a:r>
              <a:rPr lang="en-US" sz="2800" b="1" dirty="0">
                <a:solidFill>
                  <a:srgbClr val="97E7F0"/>
                </a:solidFill>
                <a:latin typeface="Playfair Display" pitchFamily="34" charset="0"/>
                <a:ea typeface="Playfair Display" pitchFamily="34" charset="-122"/>
                <a:cs typeface="Playfair Display" pitchFamily="34" charset="-120"/>
              </a:rPr>
              <a:t>·</a:t>
            </a:r>
            <a:endParaRPr lang="en-US" sz="2800" dirty="0"/>
          </a:p>
        </p:txBody>
      </p:sp>
      <p:sp>
        <p:nvSpPr>
          <p:cNvPr id="9" name="Text 7"/>
          <p:cNvSpPr/>
          <p:nvPr/>
        </p:nvSpPr>
        <p:spPr>
          <a:xfrm>
            <a:off x="1485900" y="5325974"/>
            <a:ext cx="8021836" cy="402630"/>
          </a:xfrm>
          <a:prstGeom prst="rect">
            <a:avLst/>
          </a:prstGeom>
          <a:noFill/>
          <a:ln/>
        </p:spPr>
        <p:txBody>
          <a:bodyPr wrap="square" lIns="25400" tIns="25400" rIns="25400" bIns="25400" rtlCol="0" anchor="t">
            <a:normAutofit fontScale="85000" lnSpcReduction="10000"/>
          </a:bodyPr>
          <a:lstStyle/>
          <a:p>
            <a:pPr marL="0" indent="0" algn="l">
              <a:lnSpc>
                <a:spcPct val="132000"/>
              </a:lnSpc>
              <a:buNone/>
            </a:pPr>
            <a:r>
              <a:rPr lang="en-US" sz="2400" dirty="0">
                <a:solidFill>
                  <a:srgbClr val="F3F1E5"/>
                </a:solidFill>
                <a:latin typeface="Rubik" pitchFamily="34" charset="0"/>
                <a:ea typeface="Rubik" pitchFamily="34" charset="-122"/>
                <a:cs typeface="Rubik" pitchFamily="34" charset="-120"/>
              </a:rPr>
              <a:t>Newcomers and English Language Learners belong here.</a:t>
            </a:r>
            <a:endParaRPr lang="en-US" sz="2400" dirty="0"/>
          </a:p>
        </p:txBody>
      </p:sp>
      <p:sp>
        <p:nvSpPr>
          <p:cNvPr id="10" name="Text 8"/>
          <p:cNvSpPr/>
          <p:nvPr/>
        </p:nvSpPr>
        <p:spPr>
          <a:xfrm>
            <a:off x="990600" y="5861954"/>
            <a:ext cx="361950" cy="361950"/>
          </a:xfrm>
          <a:prstGeom prst="rect">
            <a:avLst/>
          </a:prstGeom>
          <a:noFill/>
          <a:ln/>
        </p:spPr>
        <p:txBody>
          <a:bodyPr wrap="square" lIns="25400" tIns="25400" rIns="25400" bIns="25400" rtlCol="0" anchor="t">
            <a:normAutofit fontScale="85000" lnSpcReduction="20000"/>
          </a:bodyPr>
          <a:lstStyle/>
          <a:p>
            <a:pPr marL="0" indent="0" algn="l">
              <a:lnSpc>
                <a:spcPct val="100000"/>
              </a:lnSpc>
              <a:buNone/>
            </a:pPr>
            <a:r>
              <a:rPr lang="en-US" sz="2800" b="1" dirty="0">
                <a:solidFill>
                  <a:srgbClr val="97E7F0"/>
                </a:solidFill>
                <a:latin typeface="Playfair Display" pitchFamily="34" charset="0"/>
                <a:ea typeface="Playfair Display" pitchFamily="34" charset="-122"/>
                <a:cs typeface="Playfair Display" pitchFamily="34" charset="-120"/>
              </a:rPr>
              <a:t>·</a:t>
            </a:r>
            <a:endParaRPr lang="en-US" sz="2800" dirty="0"/>
          </a:p>
        </p:txBody>
      </p:sp>
      <p:sp>
        <p:nvSpPr>
          <p:cNvPr id="11" name="Text 9"/>
          <p:cNvSpPr/>
          <p:nvPr/>
        </p:nvSpPr>
        <p:spPr>
          <a:xfrm>
            <a:off x="1485900" y="5861954"/>
            <a:ext cx="6656923" cy="402630"/>
          </a:xfrm>
          <a:prstGeom prst="rect">
            <a:avLst/>
          </a:prstGeom>
          <a:noFill/>
          <a:ln/>
        </p:spPr>
        <p:txBody>
          <a:bodyPr wrap="square" lIns="25400" tIns="25400" rIns="25400" bIns="25400" rtlCol="0" anchor="t">
            <a:normAutofit fontScale="85000" lnSpcReduction="10000"/>
          </a:bodyPr>
          <a:lstStyle/>
          <a:p>
            <a:pPr marL="0" indent="0" algn="l">
              <a:lnSpc>
                <a:spcPct val="132000"/>
              </a:lnSpc>
              <a:buNone/>
            </a:pPr>
            <a:r>
              <a:rPr lang="en-US" sz="2400" dirty="0">
                <a:solidFill>
                  <a:srgbClr val="F3F1E5"/>
                </a:solidFill>
                <a:latin typeface="Rubik" pitchFamily="34" charset="0"/>
                <a:ea typeface="Rubik" pitchFamily="34" charset="-122"/>
                <a:cs typeface="Rubik" pitchFamily="34" charset="-120"/>
              </a:rPr>
              <a:t>No student should feel their identity is a failure.</a:t>
            </a:r>
            <a:endParaRPr lang="en-US" sz="2400" dirty="0"/>
          </a:p>
        </p:txBody>
      </p:sp>
      <p:sp>
        <p:nvSpPr>
          <p:cNvPr id="12" name="Shape 10"/>
          <p:cNvSpPr/>
          <p:nvPr/>
        </p:nvSpPr>
        <p:spPr>
          <a:xfrm>
            <a:off x="9372600" y="3889485"/>
            <a:ext cx="7924800" cy="1655266"/>
          </a:xfrm>
          <a:prstGeom prst="rect">
            <a:avLst/>
          </a:prstGeom>
          <a:solidFill>
            <a:srgbClr val="97E7F0">
              <a:alpha val="10000"/>
            </a:srgbClr>
          </a:solidFill>
          <a:ln/>
        </p:spPr>
        <p:txBody>
          <a:bodyPr/>
          <a:lstStyle/>
          <a:p>
            <a:endParaRPr lang="en-US" sz="2800"/>
          </a:p>
        </p:txBody>
      </p:sp>
      <p:sp>
        <p:nvSpPr>
          <p:cNvPr id="13" name="Shape 11"/>
          <p:cNvSpPr/>
          <p:nvPr/>
        </p:nvSpPr>
        <p:spPr>
          <a:xfrm>
            <a:off x="9372600" y="3889485"/>
            <a:ext cx="57150" cy="1655266"/>
          </a:xfrm>
          <a:prstGeom prst="rect">
            <a:avLst/>
          </a:prstGeom>
          <a:solidFill>
            <a:srgbClr val="97E7F0"/>
          </a:solidFill>
          <a:ln/>
        </p:spPr>
        <p:txBody>
          <a:bodyPr/>
          <a:lstStyle/>
          <a:p>
            <a:endParaRPr lang="en-US" sz="2800"/>
          </a:p>
        </p:txBody>
      </p:sp>
      <p:sp>
        <p:nvSpPr>
          <p:cNvPr id="14" name="Text 12"/>
          <p:cNvSpPr/>
          <p:nvPr/>
        </p:nvSpPr>
        <p:spPr>
          <a:xfrm>
            <a:off x="9696450" y="3856148"/>
            <a:ext cx="8067675" cy="509587"/>
          </a:xfrm>
          <a:prstGeom prst="rect">
            <a:avLst/>
          </a:prstGeom>
          <a:noFill/>
          <a:ln/>
        </p:spPr>
        <p:txBody>
          <a:bodyPr wrap="square" lIns="25400" tIns="25400" rIns="25400" bIns="25400" rtlCol="0" anchor="t">
            <a:normAutofit/>
          </a:bodyPr>
          <a:lstStyle/>
          <a:p>
            <a:pPr marL="0" indent="0" algn="l">
              <a:lnSpc>
                <a:spcPct val="140000"/>
              </a:lnSpc>
              <a:buNone/>
            </a:pPr>
            <a:r>
              <a:rPr lang="en-US" sz="1600" b="1" kern="0" spc="135" dirty="0">
                <a:solidFill>
                  <a:srgbClr val="97E7F0"/>
                </a:solidFill>
                <a:latin typeface="Rubik"/>
              </a:rPr>
              <a:t>SENSITIVITY</a:t>
            </a:r>
            <a:endParaRPr lang="en-US" sz="1600">
              <a:ea typeface="Calibri"/>
              <a:cs typeface="Calibri"/>
            </a:endParaRPr>
          </a:p>
        </p:txBody>
      </p:sp>
      <p:sp>
        <p:nvSpPr>
          <p:cNvPr id="15" name="Text 13"/>
          <p:cNvSpPr/>
          <p:nvPr/>
        </p:nvSpPr>
        <p:spPr>
          <a:xfrm>
            <a:off x="9696450" y="4394310"/>
            <a:ext cx="7412125" cy="951111"/>
          </a:xfrm>
          <a:prstGeom prst="rect">
            <a:avLst/>
          </a:prstGeom>
          <a:noFill/>
          <a:ln/>
        </p:spPr>
        <p:txBody>
          <a:bodyPr wrap="square" lIns="0" tIns="0" rIns="0" bIns="0" rtlCol="0" anchor="t">
            <a:normAutofit fontScale="92500"/>
          </a:bodyPr>
          <a:lstStyle/>
          <a:p>
            <a:pPr marL="0" indent="0" algn="l">
              <a:lnSpc>
                <a:spcPct val="140000"/>
              </a:lnSpc>
              <a:buNone/>
            </a:pPr>
            <a:r>
              <a:rPr lang="en-US" sz="2000" dirty="0">
                <a:solidFill>
                  <a:srgbClr val="F3F1E5"/>
                </a:solidFill>
                <a:latin typeface="Rubik" pitchFamily="34" charset="0"/>
                <a:ea typeface="Rubik" pitchFamily="34" charset="-122"/>
                <a:cs typeface="Rubik" pitchFamily="34" charset="-120"/>
              </a:rPr>
              <a:t>Discussions of failure may carry deeper meaning for some students. Personal sharing is never required — silence is a valid form of participation.</a:t>
            </a:r>
            <a:endParaRPr lang="en-US" sz="2000" dirty="0"/>
          </a:p>
        </p:txBody>
      </p:sp>
      <p:sp>
        <p:nvSpPr>
          <p:cNvPr id="17" name="Text 14"/>
          <p:cNvSpPr/>
          <p:nvPr/>
        </p:nvSpPr>
        <p:spPr>
          <a:xfrm>
            <a:off x="14639627" y="9505950"/>
            <a:ext cx="2923550"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DAD6C2"/>
                </a:solidFill>
                <a:latin typeface="Rubik" pitchFamily="34" charset="0"/>
                <a:ea typeface="Rubik" pitchFamily="34" charset="-122"/>
                <a:cs typeface="Rubik" pitchFamily="34" charset="-120"/>
              </a:rPr>
              <a:t>DIVERSITY · EQUITY · INCLUSION</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06C5B"/>
          </a:solidFill>
          <a:ln>
            <a:solidFill>
              <a:srgbClr val="006C5B"/>
            </a:solidFill>
          </a:ln>
        </p:spPr>
        <p:txBody>
          <a:bodyPr/>
          <a:lstStyle/>
          <a:p>
            <a:endParaRPr lang="en-US"/>
          </a:p>
        </p:txBody>
      </p:sp>
      <p:sp>
        <p:nvSpPr>
          <p:cNvPr id="3" name="Text 1"/>
          <p:cNvSpPr/>
          <p:nvPr/>
        </p:nvSpPr>
        <p:spPr>
          <a:xfrm>
            <a:off x="990600" y="742950"/>
            <a:ext cx="204125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ONE</a:t>
            </a:r>
            <a:endParaRPr lang="en-US" sz="1500" dirty="0"/>
          </a:p>
        </p:txBody>
      </p:sp>
      <p:pic>
        <p:nvPicPr>
          <p:cNvPr id="8" name="Image 0" descr="preencoded.png"/>
          <p:cNvPicPr>
            <a:picLocks noChangeAspect="1"/>
          </p:cNvPicPr>
          <p:nvPr/>
        </p:nvPicPr>
        <p:blipFill>
          <a:blip r:embed="rId3"/>
          <a:stretch>
            <a:fillRect/>
          </a:stretch>
        </p:blipFill>
        <p:spPr>
          <a:xfrm>
            <a:off x="990600" y="8915400"/>
            <a:ext cx="1298107" cy="772885"/>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pic>
        <p:nvPicPr>
          <p:cNvPr id="11" name="Picture 10" descr="A green background with white text&#10;&#10;AI-generated content may be incorrect.">
            <a:extLst>
              <a:ext uri="{FF2B5EF4-FFF2-40B4-BE49-F238E27FC236}">
                <a16:creationId xmlns:a16="http://schemas.microsoft.com/office/drawing/2014/main" id="{B323341C-5BFE-DBEA-9B58-B348CC36B851}"/>
              </a:ext>
            </a:extLst>
          </p:cNvPr>
          <p:cNvPicPr>
            <a:picLocks noChangeAspect="1"/>
          </p:cNvPicPr>
          <p:nvPr/>
        </p:nvPicPr>
        <p:blipFill>
          <a:blip r:embed="rId4"/>
          <a:stretch>
            <a:fillRect/>
          </a:stretch>
        </p:blipFill>
        <p:spPr>
          <a:xfrm>
            <a:off x="3362326" y="890588"/>
            <a:ext cx="12441010" cy="88841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48475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GROWTH VS. FIXED MINDSET</a:t>
            </a:r>
            <a:endParaRPr lang="en-US" sz="1500" dirty="0"/>
          </a:p>
        </p:txBody>
      </p:sp>
      <p:sp>
        <p:nvSpPr>
          <p:cNvPr id="6" name="Text 4"/>
          <p:cNvSpPr/>
          <p:nvPr/>
        </p:nvSpPr>
        <p:spPr>
          <a:xfrm>
            <a:off x="990600" y="3643107"/>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Learning Goals</a:t>
            </a:r>
            <a:endParaRPr lang="en-US" sz="4650" dirty="0"/>
          </a:p>
        </p:txBody>
      </p:sp>
      <p:sp>
        <p:nvSpPr>
          <p:cNvPr id="7" name="Text 5"/>
          <p:cNvSpPr/>
          <p:nvPr/>
        </p:nvSpPr>
        <p:spPr>
          <a:xfrm>
            <a:off x="1034143" y="4480287"/>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006C5B"/>
                </a:solidFill>
                <a:latin typeface="Playfair Display"/>
                <a:ea typeface="Playfair Display" pitchFamily="34" charset="-122"/>
                <a:cs typeface="Playfair Display" pitchFamily="34" charset="-120"/>
              </a:rPr>
              <a:t>1</a:t>
            </a:r>
            <a:endParaRPr lang="en-US" sz="4200" dirty="0">
              <a:solidFill>
                <a:srgbClr val="006C5B"/>
              </a:solidFill>
              <a:latin typeface="Playfair Display"/>
            </a:endParaRPr>
          </a:p>
        </p:txBody>
      </p:sp>
      <p:sp>
        <p:nvSpPr>
          <p:cNvPr id="8" name="Text 6"/>
          <p:cNvSpPr/>
          <p:nvPr/>
        </p:nvSpPr>
        <p:spPr>
          <a:xfrm>
            <a:off x="1431472" y="4665344"/>
            <a:ext cx="15435008" cy="587686"/>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Understand and articulate the differences between a “growth” and “fixed” mindset.</a:t>
            </a:r>
            <a:endParaRPr lang="en-US" sz="3200" dirty="0"/>
          </a:p>
        </p:txBody>
      </p:sp>
      <p:sp>
        <p:nvSpPr>
          <p:cNvPr id="9" name="Text 7"/>
          <p:cNvSpPr/>
          <p:nvPr/>
        </p:nvSpPr>
        <p:spPr>
          <a:xfrm>
            <a:off x="1034143" y="5253031"/>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006C5B"/>
                </a:solidFill>
                <a:latin typeface="Playfair Display"/>
                <a:ea typeface="Playfair Display" pitchFamily="34" charset="-122"/>
                <a:cs typeface="Playfair Display" pitchFamily="34" charset="-120"/>
              </a:rPr>
              <a:t>2</a:t>
            </a:r>
            <a:endParaRPr lang="en-US" sz="4800" dirty="0">
              <a:solidFill>
                <a:srgbClr val="006C5B"/>
              </a:solidFill>
              <a:latin typeface="Playfair Display"/>
            </a:endParaRPr>
          </a:p>
        </p:txBody>
      </p:sp>
      <p:sp>
        <p:nvSpPr>
          <p:cNvPr id="10" name="Text 8"/>
          <p:cNvSpPr/>
          <p:nvPr/>
        </p:nvSpPr>
        <p:spPr>
          <a:xfrm>
            <a:off x="1540329" y="5340116"/>
            <a:ext cx="14905136" cy="576802"/>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Reflect on how failing is an opportunity to grow and learn.</a:t>
            </a:r>
            <a:endParaRPr lang="en-US" sz="3200" dirty="0"/>
          </a:p>
        </p:txBody>
      </p:sp>
      <p:sp>
        <p:nvSpPr>
          <p:cNvPr id="11" name="Text 9"/>
          <p:cNvSpPr/>
          <p:nvPr/>
        </p:nvSpPr>
        <p:spPr>
          <a:xfrm>
            <a:off x="1066800" y="5916918"/>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006C5B"/>
                </a:solidFill>
                <a:latin typeface="Playfair Display"/>
                <a:ea typeface="Playfair Display" pitchFamily="34" charset="-122"/>
                <a:cs typeface="Playfair Display" pitchFamily="34" charset="-120"/>
              </a:rPr>
              <a:t>3</a:t>
            </a:r>
            <a:endParaRPr lang="en-US" sz="4800" dirty="0">
              <a:solidFill>
                <a:srgbClr val="006C5B"/>
              </a:solidFill>
              <a:latin typeface="Playfair Display"/>
            </a:endParaRPr>
          </a:p>
        </p:txBody>
      </p:sp>
      <p:sp>
        <p:nvSpPr>
          <p:cNvPr id="12" name="Text 10"/>
          <p:cNvSpPr/>
          <p:nvPr/>
        </p:nvSpPr>
        <p:spPr>
          <a:xfrm>
            <a:off x="1485900" y="6025775"/>
            <a:ext cx="16292889" cy="620344"/>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Identify times in your life where you failed and how this became an opportunity to learn.</a:t>
            </a:r>
            <a:endParaRPr lang="en-US" sz="3200" dirty="0"/>
          </a:p>
        </p:txBody>
      </p:sp>
      <p:sp>
        <p:nvSpPr>
          <p:cNvPr id="13" name="Text 11"/>
          <p:cNvSpPr/>
          <p:nvPr/>
        </p:nvSpPr>
        <p:spPr>
          <a:xfrm>
            <a:off x="1034143" y="6646118"/>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006C5B"/>
                </a:solidFill>
                <a:latin typeface="Playfair Display"/>
                <a:ea typeface="Playfair Display" pitchFamily="34" charset="-122"/>
                <a:cs typeface="Playfair Display" pitchFamily="34" charset="-120"/>
              </a:rPr>
              <a:t>4</a:t>
            </a:r>
            <a:endParaRPr lang="en-US" sz="4800" dirty="0">
              <a:solidFill>
                <a:srgbClr val="006C5B"/>
              </a:solidFill>
              <a:latin typeface="Playfair Display"/>
            </a:endParaRPr>
          </a:p>
        </p:txBody>
      </p:sp>
      <p:sp>
        <p:nvSpPr>
          <p:cNvPr id="14" name="Text 12"/>
          <p:cNvSpPr/>
          <p:nvPr/>
        </p:nvSpPr>
        <p:spPr>
          <a:xfrm>
            <a:off x="1485870" y="6646119"/>
            <a:ext cx="15974263" cy="1578287"/>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Reflect on how personal challenges impact community and relationships, and how collective support aids growth.</a:t>
            </a:r>
            <a:endParaRPr lang="en-US" sz="3200" dirty="0"/>
          </a:p>
        </p:txBody>
      </p:sp>
      <p:pic>
        <p:nvPicPr>
          <p:cNvPr id="15" name="Image 0" descr="preencoded.png"/>
          <p:cNvPicPr>
            <a:picLocks noChangeAspect="1"/>
          </p:cNvPicPr>
          <p:nvPr/>
        </p:nvPicPr>
        <p:blipFill>
          <a:blip r:embed="rId3"/>
          <a:stretch>
            <a:fillRect/>
          </a:stretch>
        </p:blipFill>
        <p:spPr>
          <a:xfrm>
            <a:off x="1019175" y="8565697"/>
            <a:ext cx="1973701" cy="1151163"/>
          </a:xfrm>
          <a:prstGeom prst="rect">
            <a:avLst/>
          </a:prstGeom>
        </p:spPr>
      </p:pic>
      <p:sp>
        <p:nvSpPr>
          <p:cNvPr id="16" name="Text 13"/>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8278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ACTIVITY</a:t>
            </a:r>
            <a:endParaRPr lang="en-US" sz="1500" dirty="0"/>
          </a:p>
        </p:txBody>
      </p:sp>
      <p:sp>
        <p:nvSpPr>
          <p:cNvPr id="6" name="Text 4"/>
          <p:cNvSpPr/>
          <p:nvPr/>
        </p:nvSpPr>
        <p:spPr>
          <a:xfrm>
            <a:off x="990600" y="3251595"/>
            <a:ext cx="1793748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56544C"/>
                </a:solidFill>
                <a:latin typeface="Rubik" pitchFamily="34" charset="0"/>
                <a:ea typeface="Rubik" pitchFamily="34" charset="-122"/>
                <a:cs typeface="Rubik" pitchFamily="34" charset="-120"/>
              </a:rPr>
              <a:t>Investigate &amp; Learn</a:t>
            </a:r>
            <a:endParaRPr lang="en-US" sz="1875" dirty="0"/>
          </a:p>
        </p:txBody>
      </p:sp>
      <p:sp>
        <p:nvSpPr>
          <p:cNvPr id="7" name="Text 5"/>
          <p:cNvSpPr/>
          <p:nvPr/>
        </p:nvSpPr>
        <p:spPr>
          <a:xfrm>
            <a:off x="1001485" y="3628968"/>
            <a:ext cx="7183149" cy="2549184"/>
          </a:xfrm>
          <a:prstGeom prst="rect">
            <a:avLst/>
          </a:prstGeom>
          <a:noFill/>
          <a:ln/>
        </p:spPr>
        <p:txBody>
          <a:bodyPr wrap="square" lIns="25400" tIns="25400" rIns="25400" bIns="25400" rtlCol="0" anchor="t">
            <a:normAutofit fontScale="92500" lnSpcReduction="10000"/>
          </a:bodyPr>
          <a:lstStyle/>
          <a:p>
            <a:pPr marL="0" indent="0" algn="l">
              <a:lnSpc>
                <a:spcPct val="104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Use the picture to help you fold an origami swan or crane, or another culturally meaningful shape.</a:t>
            </a:r>
            <a:endParaRPr lang="en-US" sz="4650" dirty="0"/>
          </a:p>
        </p:txBody>
      </p:sp>
      <p:sp>
        <p:nvSpPr>
          <p:cNvPr id="8" name="Shape 6"/>
          <p:cNvSpPr/>
          <p:nvPr/>
        </p:nvSpPr>
        <p:spPr>
          <a:xfrm>
            <a:off x="819150" y="6763939"/>
            <a:ext cx="180976" cy="464741"/>
          </a:xfrm>
          <a:prstGeom prst="rect">
            <a:avLst/>
          </a:prstGeom>
          <a:solidFill>
            <a:srgbClr val="62B5E5"/>
          </a:solidFill>
          <a:ln/>
        </p:spPr>
        <p:txBody>
          <a:bodyPr/>
          <a:lstStyle/>
          <a:p>
            <a:endParaRPr lang="en-US"/>
          </a:p>
        </p:txBody>
      </p:sp>
      <p:sp>
        <p:nvSpPr>
          <p:cNvPr id="9" name="Text 7"/>
          <p:cNvSpPr/>
          <p:nvPr/>
        </p:nvSpPr>
        <p:spPr>
          <a:xfrm>
            <a:off x="1162050" y="6482952"/>
            <a:ext cx="5470413" cy="285750"/>
          </a:xfrm>
          <a:prstGeom prst="rect">
            <a:avLst/>
          </a:prstGeom>
          <a:noFill/>
          <a:ln/>
        </p:spPr>
        <p:txBody>
          <a:bodyPr wrap="square" lIns="0" tIns="0" rIns="0" bIns="0" rtlCol="0" anchor="t">
            <a:noAutofit/>
          </a:bodyPr>
          <a:lstStyle/>
          <a:p>
            <a:pPr marL="0" indent="0" algn="l">
              <a:lnSpc>
                <a:spcPct val="140000"/>
              </a:lnSpc>
              <a:buNone/>
            </a:pPr>
            <a:r>
              <a:rPr lang="en-US" sz="2400" dirty="0">
                <a:solidFill>
                  <a:srgbClr val="56544C"/>
                </a:solidFill>
                <a:latin typeface="Rubik"/>
                <a:ea typeface="Rubik" pitchFamily="34" charset="-122"/>
                <a:cs typeface="Rubik" pitchFamily="34" charset="-120"/>
              </a:rPr>
              <a:t>No instructions yet — just use the image. Try your best.</a:t>
            </a:r>
            <a:endParaRPr lang="en-US" sz="2400">
              <a:latin typeface="Rubik"/>
              <a:ea typeface="Calibri"/>
              <a:cs typeface="Calibri"/>
            </a:endParaRPr>
          </a:p>
        </p:txBody>
      </p:sp>
      <p:pic>
        <p:nvPicPr>
          <p:cNvPr id="10" name="Image 0" descr="preencoded.png"/>
          <p:cNvPicPr>
            <a:picLocks noChangeAspect="1"/>
          </p:cNvPicPr>
          <p:nvPr/>
        </p:nvPicPr>
        <p:blipFill>
          <a:blip r:embed="rId3"/>
          <a:stretch>
            <a:fillRect/>
          </a:stretch>
        </p:blipFill>
        <p:spPr>
          <a:xfrm>
            <a:off x="990600" y="8601075"/>
            <a:ext cx="1932880" cy="1104900"/>
          </a:xfrm>
          <a:prstGeom prst="rect">
            <a:avLst/>
          </a:prstGeom>
        </p:spPr>
      </p:pic>
      <p:sp>
        <p:nvSpPr>
          <p:cNvPr id="11" name="Text 8"/>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12" name="Freeform 3">
            <a:extLst>
              <a:ext uri="{FF2B5EF4-FFF2-40B4-BE49-F238E27FC236}">
                <a16:creationId xmlns:a16="http://schemas.microsoft.com/office/drawing/2014/main" id="{77EFA6C1-90EA-0FE0-0C38-8D9AFCF6F757}"/>
              </a:ext>
            </a:extLst>
          </p:cNvPr>
          <p:cNvSpPr/>
          <p:nvPr/>
        </p:nvSpPr>
        <p:spPr>
          <a:xfrm>
            <a:off x="8287414" y="1378864"/>
            <a:ext cx="8604858" cy="6484538"/>
          </a:xfrm>
          <a:custGeom>
            <a:avLst/>
            <a:gdLst/>
            <a:ahLst/>
            <a:cxnLst/>
            <a:rect l="l" t="t" r="r" b="b"/>
            <a:pathLst>
              <a:path w="14434058" h="10518394">
                <a:moveTo>
                  <a:pt x="0" y="0"/>
                </a:moveTo>
                <a:lnTo>
                  <a:pt x="14434058" y="0"/>
                </a:lnTo>
                <a:lnTo>
                  <a:pt x="14434058" y="10518394"/>
                </a:lnTo>
                <a:lnTo>
                  <a:pt x="0" y="10518394"/>
                </a:lnTo>
                <a:lnTo>
                  <a:pt x="0" y="0"/>
                </a:lnTo>
                <a:close/>
              </a:path>
            </a:pathLst>
          </a:custGeom>
          <a:blipFill>
            <a:blip r:embed="rId4"/>
            <a:stretch>
              <a:fillRect l="-38557" r="-3855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TextBox 5">
            <a:extLst>
              <a:ext uri="{FF2B5EF4-FFF2-40B4-BE49-F238E27FC236}">
                <a16:creationId xmlns:a16="http://schemas.microsoft.com/office/drawing/2014/main" id="{F4E549F9-DDDE-AA55-5229-471046173BEC}"/>
              </a:ext>
            </a:extLst>
          </p:cNvPr>
          <p:cNvSpPr txBox="1"/>
          <p:nvPr/>
        </p:nvSpPr>
        <p:spPr>
          <a:xfrm>
            <a:off x="8008500" y="8209174"/>
            <a:ext cx="9144000" cy="75501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6159"/>
              </a:lnSpc>
            </a:pPr>
            <a:r>
              <a:rPr lang="en-US" sz="4400" b="1" u="sng">
                <a:solidFill>
                  <a:srgbClr val="0000FF"/>
                </a:solidFill>
                <a:latin typeface="Gazpacho Bold"/>
                <a:ea typeface="Gazpacho Bold"/>
                <a:cs typeface="Gazpacho Bold"/>
                <a:sym typeface="Gazpacho Bold"/>
                <a:hlinkClick r:id="rId5" tooltip="https://www.youtube.com/watch?v=yIwCqx5RESM"/>
              </a:rPr>
              <a:t>5 minute timer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3203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REFLECT</a:t>
            </a:r>
            <a:endParaRPr lang="en-US" sz="1500" dirty="0"/>
          </a:p>
        </p:txBody>
      </p:sp>
      <p:sp>
        <p:nvSpPr>
          <p:cNvPr id="4" name="Text 2"/>
          <p:cNvSpPr/>
          <p:nvPr/>
        </p:nvSpPr>
        <p:spPr>
          <a:xfrm>
            <a:off x="1175657" y="2572264"/>
            <a:ext cx="1793748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Record your first attempt</a:t>
            </a:r>
            <a:endParaRPr lang="en-US" sz="3450" dirty="0"/>
          </a:p>
        </p:txBody>
      </p:sp>
      <p:sp>
        <p:nvSpPr>
          <p:cNvPr id="6" name="Text 4"/>
          <p:cNvSpPr/>
          <p:nvPr/>
        </p:nvSpPr>
        <p:spPr>
          <a:xfrm>
            <a:off x="1453242" y="4071105"/>
            <a:ext cx="7655443" cy="5173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How did you feel while trying to recreate the origami?</a:t>
            </a:r>
            <a:endParaRPr lang="en-US" sz="2400" dirty="0">
              <a:latin typeface="Rubik"/>
            </a:endParaRPr>
          </a:p>
        </p:txBody>
      </p:sp>
      <p:sp>
        <p:nvSpPr>
          <p:cNvPr id="8" name="Text 6"/>
          <p:cNvSpPr/>
          <p:nvPr/>
        </p:nvSpPr>
        <p:spPr>
          <a:xfrm>
            <a:off x="1464129" y="5208918"/>
            <a:ext cx="7728282" cy="430240"/>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What could have made the process more achievable?</a:t>
            </a:r>
            <a:endParaRPr lang="en-US" sz="2400" dirty="0">
              <a:latin typeface="Rubik"/>
            </a:endParaRPr>
          </a:p>
        </p:txBody>
      </p:sp>
      <p:sp>
        <p:nvSpPr>
          <p:cNvPr id="10" name="Text 8"/>
          <p:cNvSpPr/>
          <p:nvPr/>
        </p:nvSpPr>
        <p:spPr>
          <a:xfrm>
            <a:off x="1453243" y="6466473"/>
            <a:ext cx="8008343" cy="343156"/>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Ask a partner — what did they do? Was their approach different? Are you willing to try their way?</a:t>
            </a:r>
            <a:endParaRPr lang="en-US" sz="2400" dirty="0">
              <a:latin typeface="Rubik"/>
            </a:endParaRPr>
          </a:p>
        </p:txBody>
      </p:sp>
      <p:pic>
        <p:nvPicPr>
          <p:cNvPr id="11" name="Image 0" descr="preencoded.png"/>
          <p:cNvPicPr>
            <a:picLocks noChangeAspect="1"/>
          </p:cNvPicPr>
          <p:nvPr/>
        </p:nvPicPr>
        <p:blipFill>
          <a:blip r:embed="rId3"/>
          <a:stretch>
            <a:fillRect/>
          </a:stretch>
        </p:blipFill>
        <p:spPr>
          <a:xfrm>
            <a:off x="990600" y="8588829"/>
            <a:ext cx="1994793" cy="1099456"/>
          </a:xfrm>
          <a:prstGeom prst="rect">
            <a:avLst/>
          </a:prstGeom>
        </p:spPr>
      </p:pic>
      <p:sp>
        <p:nvSpPr>
          <p:cNvPr id="12" name="Text 9"/>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3" name="Picture 12" descr="A diagram of a swan&#10;&#10;AI-generated content may be incorrect.">
            <a:extLst>
              <a:ext uri="{FF2B5EF4-FFF2-40B4-BE49-F238E27FC236}">
                <a16:creationId xmlns:a16="http://schemas.microsoft.com/office/drawing/2014/main" id="{3A555F08-52E1-06D1-743F-1AABD9A6EFA1}"/>
              </a:ext>
            </a:extLst>
          </p:cNvPr>
          <p:cNvPicPr>
            <a:picLocks noChangeAspect="1"/>
          </p:cNvPicPr>
          <p:nvPr/>
        </p:nvPicPr>
        <p:blipFill>
          <a:blip r:embed="rId4"/>
          <a:stretch>
            <a:fillRect/>
          </a:stretch>
        </p:blipFill>
        <p:spPr>
          <a:xfrm>
            <a:off x="9116785" y="1675039"/>
            <a:ext cx="8643257" cy="6915150"/>
          </a:xfrm>
          <a:prstGeom prst="rect">
            <a:avLst/>
          </a:prstGeom>
        </p:spPr>
      </p:pic>
      <p:sp>
        <p:nvSpPr>
          <p:cNvPr id="14" name="Freeform 6">
            <a:extLst>
              <a:ext uri="{FF2B5EF4-FFF2-40B4-BE49-F238E27FC236}">
                <a16:creationId xmlns:a16="http://schemas.microsoft.com/office/drawing/2014/main" id="{FEA5A98B-2ED6-F454-DDAF-9C0D67315AB6}"/>
              </a:ext>
            </a:extLst>
          </p:cNvPr>
          <p:cNvSpPr/>
          <p:nvPr/>
        </p:nvSpPr>
        <p:spPr>
          <a:xfrm rot="8940000" flipV="1">
            <a:off x="5543348" y="720574"/>
            <a:ext cx="3881966" cy="3881966"/>
          </a:xfrm>
          <a:custGeom>
            <a:avLst/>
            <a:gdLst/>
            <a:ahLst/>
            <a:cxnLst/>
            <a:rect l="l" t="t" r="r" b="b"/>
            <a:pathLst>
              <a:path w="3881966" h="3881966">
                <a:moveTo>
                  <a:pt x="0" y="3881966"/>
                </a:moveTo>
                <a:lnTo>
                  <a:pt x="3881966" y="3881966"/>
                </a:lnTo>
                <a:lnTo>
                  <a:pt x="3881966" y="0"/>
                </a:lnTo>
                <a:lnTo>
                  <a:pt x="0" y="0"/>
                </a:lnTo>
                <a:lnTo>
                  <a:pt x="0" y="3881966"/>
                </a:lnTo>
                <a:close/>
              </a:path>
            </a:pathLst>
          </a:custGeom>
          <a:blipFill>
            <a:blip>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8278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ACTIVITY</a:t>
            </a:r>
            <a:endParaRPr lang="en-US" sz="1500" dirty="0"/>
          </a:p>
        </p:txBody>
      </p:sp>
      <p:sp>
        <p:nvSpPr>
          <p:cNvPr id="6" name="Text 4"/>
          <p:cNvSpPr/>
          <p:nvPr/>
        </p:nvSpPr>
        <p:spPr>
          <a:xfrm>
            <a:off x="990600" y="4404995"/>
            <a:ext cx="17937480" cy="803473"/>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Try again!</a:t>
            </a:r>
            <a:endParaRPr lang="en-US" sz="6150" dirty="0"/>
          </a:p>
        </p:txBody>
      </p:sp>
      <p:sp>
        <p:nvSpPr>
          <p:cNvPr id="7" name="Text 5"/>
          <p:cNvSpPr/>
          <p:nvPr/>
        </p:nvSpPr>
        <p:spPr>
          <a:xfrm>
            <a:off x="990600" y="5398968"/>
            <a:ext cx="9580583" cy="452438"/>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2250" dirty="0">
                <a:solidFill>
                  <a:srgbClr val="000000"/>
                </a:solidFill>
                <a:latin typeface="Rubik" pitchFamily="34" charset="0"/>
                <a:ea typeface="Rubik" pitchFamily="34" charset="-122"/>
                <a:cs typeface="Rubik" pitchFamily="34" charset="-120"/>
              </a:rPr>
              <a:t>Improve on your first design. Try a new approach.</a:t>
            </a:r>
            <a:endParaRPr lang="en-US" sz="2250" dirty="0"/>
          </a:p>
        </p:txBody>
      </p:sp>
      <p:pic>
        <p:nvPicPr>
          <p:cNvPr id="8" name="Image 0" descr="preencoded.png"/>
          <p:cNvPicPr>
            <a:picLocks noChangeAspect="1"/>
          </p:cNvPicPr>
          <p:nvPr/>
        </p:nvPicPr>
        <p:blipFill>
          <a:blip r:embed="rId3"/>
          <a:stretch>
            <a:fillRect/>
          </a:stretch>
        </p:blipFill>
        <p:spPr>
          <a:xfrm>
            <a:off x="990600" y="8572500"/>
            <a:ext cx="2018605" cy="1133475"/>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10" name="Freeform 10">
            <a:extLst>
              <a:ext uri="{FF2B5EF4-FFF2-40B4-BE49-F238E27FC236}">
                <a16:creationId xmlns:a16="http://schemas.microsoft.com/office/drawing/2014/main" id="{6089EC23-AD48-124E-FA11-5CDD1F9D5CE1}"/>
              </a:ext>
            </a:extLst>
          </p:cNvPr>
          <p:cNvSpPr/>
          <p:nvPr/>
        </p:nvSpPr>
        <p:spPr>
          <a:xfrm>
            <a:off x="9723823" y="2396985"/>
            <a:ext cx="7531513" cy="5487543"/>
          </a:xfrm>
          <a:custGeom>
            <a:avLst/>
            <a:gdLst/>
            <a:ahLst/>
            <a:cxnLst/>
            <a:rect l="l" t="t" r="r" b="b"/>
            <a:pathLst>
              <a:path w="10042017" h="7316724">
                <a:moveTo>
                  <a:pt x="0" y="0"/>
                </a:moveTo>
                <a:lnTo>
                  <a:pt x="10042017" y="0"/>
                </a:lnTo>
                <a:lnTo>
                  <a:pt x="10042017" y="7316724"/>
                </a:lnTo>
                <a:lnTo>
                  <a:pt x="0" y="7316724"/>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TextBox 8">
            <a:extLst>
              <a:ext uri="{FF2B5EF4-FFF2-40B4-BE49-F238E27FC236}">
                <a16:creationId xmlns:a16="http://schemas.microsoft.com/office/drawing/2014/main" id="{ABDDFCC1-1974-041B-2A8D-71E8BDF33EE9}"/>
              </a:ext>
            </a:extLst>
          </p:cNvPr>
          <p:cNvSpPr txBox="1"/>
          <p:nvPr/>
        </p:nvSpPr>
        <p:spPr>
          <a:xfrm>
            <a:off x="11168090" y="9221481"/>
            <a:ext cx="9144000" cy="75501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6159"/>
              </a:lnSpc>
            </a:pPr>
            <a:r>
              <a:rPr lang="en-US" sz="4400" b="1" u="sng">
                <a:solidFill>
                  <a:srgbClr val="0000FF"/>
                </a:solidFill>
                <a:latin typeface="Gazpacho Bold"/>
                <a:ea typeface="Gazpacho Bold"/>
                <a:cs typeface="Gazpacho Bold"/>
                <a:sym typeface="Gazpacho Bold"/>
                <a:hlinkClick r:id="rId5" tooltip="https://www.youtube.com/watch?v=yIwCqx5RESM"/>
              </a:rPr>
              <a:t>5 minute timer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3203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REFLECT</a:t>
            </a:r>
            <a:endParaRPr lang="en-US" sz="1500" dirty="0"/>
          </a:p>
        </p:txBody>
      </p:sp>
      <p:sp>
        <p:nvSpPr>
          <p:cNvPr id="4" name="Text 2"/>
          <p:cNvSpPr/>
          <p:nvPr/>
        </p:nvSpPr>
        <p:spPr>
          <a:xfrm>
            <a:off x="990600" y="2104149"/>
            <a:ext cx="1793748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Record your second attempt</a:t>
            </a:r>
            <a:endParaRPr lang="en-US" sz="3450" dirty="0"/>
          </a:p>
        </p:txBody>
      </p:sp>
      <p:sp>
        <p:nvSpPr>
          <p:cNvPr id="6" name="Text 4"/>
          <p:cNvSpPr/>
          <p:nvPr/>
        </p:nvSpPr>
        <p:spPr>
          <a:xfrm>
            <a:off x="1681842" y="3657419"/>
            <a:ext cx="4693247" cy="386698"/>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How did you feel this time?</a:t>
            </a:r>
            <a:endParaRPr lang="en-US" sz="2400" dirty="0"/>
          </a:p>
        </p:txBody>
      </p:sp>
      <p:sp>
        <p:nvSpPr>
          <p:cNvPr id="8" name="Text 6"/>
          <p:cNvSpPr/>
          <p:nvPr/>
        </p:nvSpPr>
        <p:spPr>
          <a:xfrm>
            <a:off x="1638300" y="4675489"/>
            <a:ext cx="6694140" cy="3649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What could have made the process more achievable?</a:t>
            </a:r>
            <a:endParaRPr lang="en-US" sz="2400" dirty="0"/>
          </a:p>
        </p:txBody>
      </p:sp>
      <p:sp>
        <p:nvSpPr>
          <p:cNvPr id="10" name="Text 8"/>
          <p:cNvSpPr/>
          <p:nvPr/>
        </p:nvSpPr>
        <p:spPr>
          <a:xfrm>
            <a:off x="1627414" y="6009243"/>
            <a:ext cx="5613147" cy="2125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Ask a partner what went well for them. Are you willing to try their way?</a:t>
            </a:r>
            <a:endParaRPr lang="en-US" sz="2400" dirty="0"/>
          </a:p>
        </p:txBody>
      </p:sp>
      <p:pic>
        <p:nvPicPr>
          <p:cNvPr id="11" name="Image 0" descr="preencoded.png"/>
          <p:cNvPicPr>
            <a:picLocks noChangeAspect="1"/>
          </p:cNvPicPr>
          <p:nvPr/>
        </p:nvPicPr>
        <p:blipFill>
          <a:blip r:embed="rId3"/>
          <a:stretch>
            <a:fillRect/>
          </a:stretch>
        </p:blipFill>
        <p:spPr>
          <a:xfrm>
            <a:off x="990600" y="8534400"/>
            <a:ext cx="2092764" cy="1153885"/>
          </a:xfrm>
          <a:prstGeom prst="rect">
            <a:avLst/>
          </a:prstGeom>
        </p:spPr>
      </p:pic>
      <p:sp>
        <p:nvSpPr>
          <p:cNvPr id="12" name="Text 9"/>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4" name="Picture 13" descr="A diagram of a swan&#10;&#10;AI-generated content may be incorrect.">
            <a:extLst>
              <a:ext uri="{FF2B5EF4-FFF2-40B4-BE49-F238E27FC236}">
                <a16:creationId xmlns:a16="http://schemas.microsoft.com/office/drawing/2014/main" id="{F7A8BE0E-63D0-6869-2C30-A89179F10317}"/>
              </a:ext>
            </a:extLst>
          </p:cNvPr>
          <p:cNvPicPr>
            <a:picLocks noChangeAspect="1"/>
          </p:cNvPicPr>
          <p:nvPr/>
        </p:nvPicPr>
        <p:blipFill>
          <a:blip r:embed="rId4"/>
          <a:stretch>
            <a:fillRect/>
          </a:stretch>
        </p:blipFill>
        <p:spPr>
          <a:xfrm>
            <a:off x="9149442" y="1653268"/>
            <a:ext cx="8643257" cy="6915150"/>
          </a:xfrm>
          <a:prstGeom prst="rect">
            <a:avLst/>
          </a:prstGeom>
        </p:spPr>
      </p:pic>
      <p:sp>
        <p:nvSpPr>
          <p:cNvPr id="15" name="Freeform 6">
            <a:extLst>
              <a:ext uri="{FF2B5EF4-FFF2-40B4-BE49-F238E27FC236}">
                <a16:creationId xmlns:a16="http://schemas.microsoft.com/office/drawing/2014/main" id="{B8D1F580-4D16-99E0-8203-5A71AD02D35B}"/>
              </a:ext>
            </a:extLst>
          </p:cNvPr>
          <p:cNvSpPr/>
          <p:nvPr/>
        </p:nvSpPr>
        <p:spPr>
          <a:xfrm rot="7980000" flipV="1">
            <a:off x="4597057" y="6038840"/>
            <a:ext cx="4613816" cy="4737899"/>
          </a:xfrm>
          <a:custGeom>
            <a:avLst/>
            <a:gdLst/>
            <a:ahLst/>
            <a:cxnLst/>
            <a:rect l="l" t="t" r="r" b="b"/>
            <a:pathLst>
              <a:path w="4613816" h="4737899">
                <a:moveTo>
                  <a:pt x="0" y="4737899"/>
                </a:moveTo>
                <a:lnTo>
                  <a:pt x="4613816" y="4737899"/>
                </a:lnTo>
                <a:lnTo>
                  <a:pt x="4613816" y="0"/>
                </a:lnTo>
                <a:lnTo>
                  <a:pt x="0" y="0"/>
                </a:lnTo>
                <a:lnTo>
                  <a:pt x="0" y="4737899"/>
                </a:lnTo>
                <a:close/>
              </a:path>
            </a:pathLst>
          </a:custGeom>
          <a:blipFill>
            <a:blip>
              <a:extLst>
                <a:ext uri="{96DAC541-7B7A-43D3-8B79-37D633B846F1}">
                  <asvg:svgBlip xmlns:asvg="http://schemas.microsoft.com/office/drawing/2016/SVG/main" r:embed="rId5"/>
                </a:ext>
              </a:extLst>
            </a:blip>
            <a:stretch>
              <a:fillRect l="-1344" r="-134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276824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WATCH</a:t>
            </a:r>
            <a:endParaRPr lang="en-US" sz="1500" dirty="0"/>
          </a:p>
        </p:txBody>
      </p:sp>
      <p:sp>
        <p:nvSpPr>
          <p:cNvPr id="6" name="Text 4"/>
          <p:cNvSpPr/>
          <p:nvPr/>
        </p:nvSpPr>
        <p:spPr>
          <a:xfrm>
            <a:off x="990600" y="3439217"/>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Let's try together!</a:t>
            </a:r>
            <a:endParaRPr lang="en-US" sz="4650" dirty="0"/>
          </a:p>
        </p:txBody>
      </p:sp>
      <p:sp>
        <p:nvSpPr>
          <p:cNvPr id="7" name="Text 5"/>
          <p:cNvSpPr/>
          <p:nvPr/>
        </p:nvSpPr>
        <p:spPr>
          <a:xfrm>
            <a:off x="990600" y="4649233"/>
            <a:ext cx="5351075" cy="2614300"/>
          </a:xfrm>
          <a:prstGeom prst="rect">
            <a:avLst/>
          </a:prstGeom>
          <a:noFill/>
          <a:ln/>
        </p:spPr>
        <p:txBody>
          <a:bodyPr wrap="square" lIns="25400" tIns="25400" rIns="25400" bIns="25400" rtlCol="0" anchor="t">
            <a:normAutofit/>
          </a:bodyPr>
          <a:lstStyle/>
          <a:p>
            <a:pPr marL="0" indent="0" algn="l">
              <a:lnSpc>
                <a:spcPct val="145000"/>
              </a:lnSpc>
              <a:buNone/>
            </a:pPr>
            <a:r>
              <a:rPr lang="en-US" sz="2400" dirty="0">
                <a:solidFill>
                  <a:srgbClr val="000000"/>
                </a:solidFill>
                <a:latin typeface="Rubik"/>
                <a:ea typeface="Rubik" pitchFamily="34" charset="-122"/>
                <a:cs typeface="Rubik" pitchFamily="34" charset="-120"/>
              </a:rPr>
              <a:t>Watch the video — don't make it yet. We'll watch it twice, then try again with instructions and a teacher demonstration.</a:t>
            </a:r>
            <a:endParaRPr lang="en-US" sz="2400" dirty="0">
              <a:latin typeface="Rubik"/>
            </a:endParaRPr>
          </a:p>
        </p:txBody>
      </p:sp>
      <p:pic>
        <p:nvPicPr>
          <p:cNvPr id="8" name="Image 0" descr="preencoded.png"/>
          <p:cNvPicPr>
            <a:picLocks noChangeAspect="1"/>
          </p:cNvPicPr>
          <p:nvPr/>
        </p:nvPicPr>
        <p:blipFill>
          <a:blip r:embed="rId4"/>
          <a:stretch>
            <a:fillRect/>
          </a:stretch>
        </p:blipFill>
        <p:spPr>
          <a:xfrm>
            <a:off x="990600" y="8719458"/>
            <a:ext cx="1711764" cy="968827"/>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0" name="Online Media 9" title="Origami Swan - Paper Swan instructions">
            <a:hlinkClick r:id="" action="ppaction://noaction"/>
            <a:extLst>
              <a:ext uri="{FF2B5EF4-FFF2-40B4-BE49-F238E27FC236}">
                <a16:creationId xmlns:a16="http://schemas.microsoft.com/office/drawing/2014/main" id="{19912355-BE18-D4E2-9E32-1B52120E514E}"/>
              </a:ext>
            </a:extLst>
          </p:cNvPr>
          <p:cNvPicPr>
            <a:picLocks noRot="1" noChangeAspect="1"/>
          </p:cNvPicPr>
          <p:nvPr>
            <a:videoFile r:link="rId1"/>
          </p:nvPr>
        </p:nvPicPr>
        <p:blipFill>
          <a:blip r:embed="rId5"/>
          <a:stretch>
            <a:fillRect/>
          </a:stretch>
        </p:blipFill>
        <p:spPr>
          <a:xfrm>
            <a:off x="7402966" y="2267350"/>
            <a:ext cx="9971540" cy="5747658"/>
          </a:xfrm>
          <a:prstGeom prst="rect">
            <a:avLst/>
          </a:prstGeom>
        </p:spPr>
      </p:pic>
      <p:sp>
        <p:nvSpPr>
          <p:cNvPr id="11" name="TextBox 4">
            <a:extLst>
              <a:ext uri="{FF2B5EF4-FFF2-40B4-BE49-F238E27FC236}">
                <a16:creationId xmlns:a16="http://schemas.microsoft.com/office/drawing/2014/main" id="{BE20AEA7-CB13-F158-BCF5-941FA393518A}"/>
              </a:ext>
            </a:extLst>
          </p:cNvPr>
          <p:cNvSpPr txBox="1"/>
          <p:nvPr/>
        </p:nvSpPr>
        <p:spPr>
          <a:xfrm>
            <a:off x="-226217" y="7274169"/>
            <a:ext cx="7403666" cy="74168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5319"/>
              </a:lnSpc>
            </a:pPr>
            <a:r>
              <a:rPr lang="en-US" sz="3799" b="1" u="sng">
                <a:solidFill>
                  <a:srgbClr val="0000FF"/>
                </a:solidFill>
                <a:latin typeface="Rubik Bold"/>
                <a:ea typeface="Rubik Bold"/>
                <a:cs typeface="Rubik Bold"/>
                <a:sym typeface="Rubik Bold"/>
                <a:hlinkClick r:id="rId6" tooltip="https://www.youtube.com/watch?v=4ASKMcdCc3g"/>
              </a:rPr>
              <a:t>10 minute timer</a:t>
            </a:r>
          </a:p>
        </p:txBody>
      </p:sp>
      <p:sp>
        <p:nvSpPr>
          <p:cNvPr id="12" name="TextBox 11">
            <a:extLst>
              <a:ext uri="{FF2B5EF4-FFF2-40B4-BE49-F238E27FC236}">
                <a16:creationId xmlns:a16="http://schemas.microsoft.com/office/drawing/2014/main" id="{9CEA3DBB-E25E-3F2D-D25E-B858D7A54701}"/>
              </a:ext>
            </a:extLst>
          </p:cNvPr>
          <p:cNvSpPr txBox="1"/>
          <p:nvPr/>
        </p:nvSpPr>
        <p:spPr>
          <a:xfrm>
            <a:off x="7397702" y="8253090"/>
            <a:ext cx="65440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Rubik"/>
                <a:ea typeface="+mn-lt"/>
                <a:cs typeface="+mn-lt"/>
                <a:hlinkClick r:id="rId7"/>
              </a:rPr>
              <a:t>Origami Swan - Paper Swan instructions</a:t>
            </a:r>
            <a:endParaRPr lang="en-US" sz="2400">
              <a:latin typeface="Rubi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3203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REFLECT</a:t>
            </a:r>
            <a:endParaRPr lang="en-US" sz="1500" dirty="0"/>
          </a:p>
        </p:txBody>
      </p:sp>
      <p:sp>
        <p:nvSpPr>
          <p:cNvPr id="4" name="Text 2"/>
          <p:cNvSpPr/>
          <p:nvPr/>
        </p:nvSpPr>
        <p:spPr>
          <a:xfrm>
            <a:off x="1393372" y="2557628"/>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How did it go?</a:t>
            </a:r>
            <a:endParaRPr lang="en-US" sz="4650" dirty="0"/>
          </a:p>
        </p:txBody>
      </p:sp>
      <p:sp>
        <p:nvSpPr>
          <p:cNvPr id="6" name="Text 4"/>
          <p:cNvSpPr/>
          <p:nvPr/>
        </p:nvSpPr>
        <p:spPr>
          <a:xfrm>
            <a:off x="1366157" y="4047951"/>
            <a:ext cx="6542633" cy="1420840"/>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How did listening to instructions or observing your peers change your relationship with the task?</a:t>
            </a:r>
            <a:endParaRPr lang="en-US" sz="2400" dirty="0">
              <a:latin typeface="Rubik"/>
            </a:endParaRPr>
          </a:p>
        </p:txBody>
      </p:sp>
      <p:sp>
        <p:nvSpPr>
          <p:cNvPr id="8" name="Text 6"/>
          <p:cNvSpPr/>
          <p:nvPr/>
        </p:nvSpPr>
        <p:spPr>
          <a:xfrm>
            <a:off x="1377043" y="5871563"/>
            <a:ext cx="5694319" cy="144261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How can we share our “failures” to help the whole class grow?</a:t>
            </a:r>
            <a:endParaRPr lang="en-US" sz="2400" dirty="0">
              <a:latin typeface="Rubik"/>
            </a:endParaRPr>
          </a:p>
        </p:txBody>
      </p:sp>
      <p:pic>
        <p:nvPicPr>
          <p:cNvPr id="9" name="Image 0" descr="preencoded.png"/>
          <p:cNvPicPr>
            <a:picLocks noChangeAspect="1"/>
          </p:cNvPicPr>
          <p:nvPr/>
        </p:nvPicPr>
        <p:blipFill>
          <a:blip r:embed="rId3"/>
          <a:stretch>
            <a:fillRect/>
          </a:stretch>
        </p:blipFill>
        <p:spPr>
          <a:xfrm>
            <a:off x="990600" y="8142515"/>
            <a:ext cx="2865650" cy="1545770"/>
          </a:xfrm>
          <a:prstGeom prst="rect">
            <a:avLst/>
          </a:prstGeom>
        </p:spPr>
      </p:pic>
      <p:sp>
        <p:nvSpPr>
          <p:cNvPr id="10" name="Text 7"/>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1" name="Picture 10" descr="A screenshot of a questionnaire&#10;&#10;AI-generated content may be incorrect.">
            <a:extLst>
              <a:ext uri="{FF2B5EF4-FFF2-40B4-BE49-F238E27FC236}">
                <a16:creationId xmlns:a16="http://schemas.microsoft.com/office/drawing/2014/main" id="{3DB04E1E-2EEB-2AE9-4077-05E940022A74}"/>
              </a:ext>
            </a:extLst>
          </p:cNvPr>
          <p:cNvPicPr>
            <a:picLocks noChangeAspect="1"/>
          </p:cNvPicPr>
          <p:nvPr/>
        </p:nvPicPr>
        <p:blipFill>
          <a:blip r:embed="rId4"/>
          <a:stretch>
            <a:fillRect/>
          </a:stretch>
        </p:blipFill>
        <p:spPr>
          <a:xfrm>
            <a:off x="8209189" y="3369809"/>
            <a:ext cx="9163050" cy="354738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359229" y="0"/>
            <a:ext cx="19006457" cy="10287000"/>
          </a:xfrm>
          <a:prstGeom prst="rect">
            <a:avLst/>
          </a:prstGeom>
          <a:solidFill>
            <a:srgbClr val="006C5B"/>
          </a:solidFill>
          <a:ln/>
        </p:spPr>
        <p:txBody>
          <a:bodyPr/>
          <a:lstStyle/>
          <a:p>
            <a:endParaRPr lang="en-US"/>
          </a:p>
        </p:txBody>
      </p:sp>
      <p:sp>
        <p:nvSpPr>
          <p:cNvPr id="3" name="Text 1"/>
          <p:cNvSpPr/>
          <p:nvPr/>
        </p:nvSpPr>
        <p:spPr>
          <a:xfrm>
            <a:off x="990600" y="742950"/>
            <a:ext cx="204125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ONE</a:t>
            </a:r>
            <a:endParaRPr lang="en-US" sz="1500" dirty="0"/>
          </a:p>
        </p:txBody>
      </p:sp>
      <p:sp>
        <p:nvSpPr>
          <p:cNvPr id="4" name="Text 2"/>
          <p:cNvSpPr/>
          <p:nvPr/>
        </p:nvSpPr>
        <p:spPr>
          <a:xfrm>
            <a:off x="990600" y="3910308"/>
            <a:ext cx="13013245" cy="23342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B2233"/>
                </a:solidFill>
                <a:latin typeface="Playfair Display" pitchFamily="34" charset="0"/>
                <a:ea typeface="Playfair Display" pitchFamily="34" charset="-122"/>
                <a:cs typeface="Playfair Display" pitchFamily="34" charset="-120"/>
              </a:rPr>
              <a:t>Learning to do something is a </a:t>
            </a:r>
            <a:r>
              <a:rPr lang="en-US" sz="6150" b="1" kern="0" spc="-74" dirty="0">
                <a:solidFill>
                  <a:srgbClr val="62B5E5"/>
                </a:solidFill>
                <a:latin typeface="Playfair Display" pitchFamily="34" charset="0"/>
                <a:ea typeface="Playfair Display" pitchFamily="34" charset="-122"/>
                <a:cs typeface="Playfair Display" pitchFamily="34" charset="-120"/>
              </a:rPr>
              <a:t>process. </a:t>
            </a:r>
            <a:r>
              <a:rPr lang="en-US" sz="6150" b="1" kern="0" spc="-74" dirty="0">
                <a:solidFill>
                  <a:srgbClr val="0B2233"/>
                </a:solidFill>
                <a:latin typeface="Playfair Display" pitchFamily="34" charset="0"/>
                <a:ea typeface="Playfair Display" pitchFamily="34" charset="-122"/>
                <a:cs typeface="Playfair Display" pitchFamily="34" charset="-120"/>
              </a:rPr>
              <a:t>You have to be open to trying — even if you fail.</a:t>
            </a:r>
            <a:endParaRPr lang="en-US" sz="6150" dirty="0"/>
          </a:p>
        </p:txBody>
      </p:sp>
      <p:pic>
        <p:nvPicPr>
          <p:cNvPr id="5" name="Image 0" descr="preencoded.png"/>
          <p:cNvPicPr>
            <a:picLocks noChangeAspect="1"/>
          </p:cNvPicPr>
          <p:nvPr/>
        </p:nvPicPr>
        <p:blipFill>
          <a:blip r:embed="rId3"/>
          <a:stretch>
            <a:fillRect/>
          </a:stretch>
        </p:blipFill>
        <p:spPr>
          <a:xfrm>
            <a:off x="990600" y="8414658"/>
            <a:ext cx="2266935" cy="1273627"/>
          </a:xfrm>
          <a:prstGeom prst="rect">
            <a:avLst/>
          </a:prstGeom>
        </p:spPr>
      </p:pic>
      <p:sp>
        <p:nvSpPr>
          <p:cNvPr id="6" name="Text 3"/>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2024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DISCUSS</a:t>
            </a:r>
            <a:endParaRPr lang="en-US" sz="1500" dirty="0"/>
          </a:p>
        </p:txBody>
      </p:sp>
      <p:sp>
        <p:nvSpPr>
          <p:cNvPr id="4" name="Text 2"/>
          <p:cNvSpPr/>
          <p:nvPr/>
        </p:nvSpPr>
        <p:spPr>
          <a:xfrm>
            <a:off x="4332514" y="8432770"/>
            <a:ext cx="17937480" cy="1083469"/>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8400" b="1" kern="0" spc="-101" dirty="0">
                <a:solidFill>
                  <a:srgbClr val="000000"/>
                </a:solidFill>
                <a:latin typeface="Playfair Display" pitchFamily="34" charset="0"/>
                <a:ea typeface="Playfair Display" pitchFamily="34" charset="-122"/>
                <a:cs typeface="Playfair Display" pitchFamily="34" charset="-120"/>
              </a:rPr>
              <a:t>What is a mindset?</a:t>
            </a:r>
            <a:endParaRPr lang="en-US" sz="8400" dirty="0"/>
          </a:p>
        </p:txBody>
      </p:sp>
      <p:sp>
        <p:nvSpPr>
          <p:cNvPr id="6" name="Text 3"/>
          <p:cNvSpPr/>
          <p:nvPr/>
        </p:nvSpPr>
        <p:spPr>
          <a:xfrm>
            <a:off x="16277034" y="9505950"/>
            <a:ext cx="1510223"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7" name="Freeform 3">
            <a:extLst>
              <a:ext uri="{FF2B5EF4-FFF2-40B4-BE49-F238E27FC236}">
                <a16:creationId xmlns:a16="http://schemas.microsoft.com/office/drawing/2014/main" id="{3E6B87D8-3F04-86D5-9B37-EB0B05833E52}"/>
              </a:ext>
            </a:extLst>
          </p:cNvPr>
          <p:cNvSpPr/>
          <p:nvPr/>
        </p:nvSpPr>
        <p:spPr>
          <a:xfrm>
            <a:off x="3066244" y="1480230"/>
            <a:ext cx="12147042" cy="6676835"/>
          </a:xfrm>
          <a:custGeom>
            <a:avLst/>
            <a:gdLst/>
            <a:ahLst/>
            <a:cxnLst/>
            <a:rect l="l" t="t" r="r" b="b"/>
            <a:pathLst>
              <a:path w="16196056" h="8902446">
                <a:moveTo>
                  <a:pt x="0" y="0"/>
                </a:moveTo>
                <a:lnTo>
                  <a:pt x="16196056" y="0"/>
                </a:lnTo>
                <a:lnTo>
                  <a:pt x="16196056" y="8902446"/>
                </a:lnTo>
                <a:lnTo>
                  <a:pt x="0" y="8902446"/>
                </a:lnTo>
                <a:lnTo>
                  <a:pt x="0" y="0"/>
                </a:lnTo>
                <a:close/>
              </a:path>
            </a:pathLst>
          </a:custGeom>
          <a:blipFill>
            <a:blip r:embed="rId3"/>
            <a:stretch>
              <a:fillRect t="-11627" b="-1162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3367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MINDSET</a:t>
            </a:r>
            <a:endParaRPr lang="en-US" sz="1500" dirty="0"/>
          </a:p>
        </p:txBody>
      </p:sp>
      <p:sp>
        <p:nvSpPr>
          <p:cNvPr id="4" name="Text 2"/>
          <p:cNvSpPr/>
          <p:nvPr/>
        </p:nvSpPr>
        <p:spPr>
          <a:xfrm>
            <a:off x="990600" y="1805340"/>
            <a:ext cx="17937480" cy="2565286"/>
          </a:xfrm>
          <a:prstGeom prst="rect">
            <a:avLst/>
          </a:prstGeom>
          <a:noFill/>
          <a:ln/>
        </p:spPr>
        <p:txBody>
          <a:bodyPr wrap="square" lIns="25400" tIns="25400" rIns="25400" bIns="25400" rtlCol="0" anchor="t">
            <a:noAutofit/>
          </a:bodyPr>
          <a:lstStyle/>
          <a:p>
            <a:pPr marL="0" indent="0" algn="l">
              <a:lnSpc>
                <a:spcPct val="98000"/>
              </a:lnSpc>
              <a:buNone/>
            </a:pPr>
            <a:r>
              <a:rPr lang="en-US" sz="6600" b="1" kern="0" spc="-56" dirty="0">
                <a:solidFill>
                  <a:srgbClr val="006C5B"/>
                </a:solidFill>
                <a:latin typeface="Playfair Display"/>
                <a:ea typeface="Playfair Display" pitchFamily="34" charset="-122"/>
                <a:cs typeface="Playfair Display" pitchFamily="34" charset="-120"/>
              </a:rPr>
              <a:t>Mindset</a:t>
            </a:r>
            <a:endParaRPr lang="en-US" sz="5400" dirty="0">
              <a:solidFill>
                <a:srgbClr val="006C5B"/>
              </a:solidFill>
              <a:latin typeface="Playfair Display"/>
            </a:endParaRPr>
          </a:p>
        </p:txBody>
      </p:sp>
      <p:sp>
        <p:nvSpPr>
          <p:cNvPr id="5" name="Text 3"/>
          <p:cNvSpPr/>
          <p:nvPr/>
        </p:nvSpPr>
        <p:spPr>
          <a:xfrm>
            <a:off x="1186543" y="3088834"/>
            <a:ext cx="15915995" cy="921203"/>
          </a:xfrm>
          <a:prstGeom prst="rect">
            <a:avLst/>
          </a:prstGeom>
          <a:noFill/>
          <a:ln/>
        </p:spPr>
        <p:txBody>
          <a:bodyPr wrap="square" lIns="25400" tIns="25400" rIns="25400" bIns="25400" rtlCol="0" anchor="t">
            <a:normAutofit/>
          </a:bodyPr>
          <a:lstStyle/>
          <a:p>
            <a:pPr marL="0" indent="0" algn="l">
              <a:lnSpc>
                <a:spcPct val="145000"/>
              </a:lnSpc>
              <a:buNone/>
            </a:pPr>
            <a:r>
              <a:rPr lang="en-US" sz="3600" dirty="0">
                <a:solidFill>
                  <a:srgbClr val="000000"/>
                </a:solidFill>
                <a:latin typeface="Rubik"/>
                <a:ea typeface="Rubik" pitchFamily="34" charset="-122"/>
                <a:cs typeface="Rubik" pitchFamily="34" charset="-120"/>
              </a:rPr>
              <a:t>A set of beliefs that shape how you make sense of the world and yourself.</a:t>
            </a:r>
            <a:endParaRPr lang="en-US" sz="3600">
              <a:latin typeface="Rubik"/>
            </a:endParaRPr>
          </a:p>
        </p:txBody>
      </p:sp>
      <p:sp>
        <p:nvSpPr>
          <p:cNvPr id="7" name="Text 5"/>
          <p:cNvSpPr/>
          <p:nvPr/>
        </p:nvSpPr>
        <p:spPr>
          <a:xfrm>
            <a:off x="1725386" y="4369267"/>
            <a:ext cx="14460397" cy="3517433"/>
          </a:xfrm>
          <a:prstGeom prst="rect">
            <a:avLst/>
          </a:prstGeom>
          <a:noFill/>
          <a:ln/>
        </p:spPr>
        <p:txBody>
          <a:bodyPr wrap="square" lIns="25400" tIns="25400" rIns="25400" bIns="25400" rtlCol="0" anchor="t">
            <a:normAutofit/>
          </a:bodyPr>
          <a:lstStyle/>
          <a:p>
            <a:pPr marL="0" indent="0" algn="l">
              <a:lnSpc>
                <a:spcPct val="132000"/>
              </a:lnSpc>
              <a:buNone/>
            </a:pPr>
            <a:r>
              <a:rPr lang="en-US" sz="3200" dirty="0">
                <a:solidFill>
                  <a:srgbClr val="000000"/>
                </a:solidFill>
                <a:latin typeface="Rubik"/>
                <a:ea typeface="Rubik" pitchFamily="34" charset="-122"/>
                <a:cs typeface="Rubik" pitchFamily="34" charset="-120"/>
              </a:rPr>
              <a:t>The mind </a:t>
            </a:r>
          </a:p>
          <a:p>
            <a:pPr marL="342900" indent="-342900" algn="l">
              <a:lnSpc>
                <a:spcPct val="132000"/>
              </a:lnSpc>
              <a:buFont typeface="Arial" panose="020B0604020202020204" pitchFamily="34" charset="0"/>
              <a:buChar char="•"/>
            </a:pPr>
            <a:r>
              <a:rPr lang="en-US" sz="3200" dirty="0">
                <a:solidFill>
                  <a:srgbClr val="000000"/>
                </a:solidFill>
                <a:latin typeface="Rubik"/>
                <a:ea typeface="Rubik" pitchFamily="34" charset="-122"/>
                <a:cs typeface="Rubik" pitchFamily="34" charset="-120"/>
              </a:rPr>
              <a:t>can change the way you look, move and think about the world around you.</a:t>
            </a:r>
          </a:p>
          <a:p>
            <a:pPr marL="342900" indent="-342900">
              <a:lnSpc>
                <a:spcPct val="132000"/>
              </a:lnSpc>
              <a:buFont typeface="Arial" panose="020B0604020202020204" pitchFamily="34" charset="0"/>
              <a:buChar char="•"/>
            </a:pPr>
            <a:r>
              <a:rPr lang="en-US" sz="3200" dirty="0">
                <a:solidFill>
                  <a:srgbClr val="000000"/>
                </a:solidFill>
                <a:latin typeface="Rubik"/>
                <a:ea typeface="Rubik" pitchFamily="34" charset="-122"/>
                <a:cs typeface="Rubik" pitchFamily="34" charset="-120"/>
              </a:rPr>
              <a:t>It influences how you think, feel and behave.</a:t>
            </a:r>
          </a:p>
          <a:p>
            <a:pPr marL="342900" indent="-342900">
              <a:lnSpc>
                <a:spcPct val="132000"/>
              </a:lnSpc>
              <a:buFont typeface="Arial" panose="020B0604020202020204" pitchFamily="34" charset="0"/>
              <a:buChar char="•"/>
            </a:pPr>
            <a:r>
              <a:rPr lang="en-US" sz="3200" dirty="0">
                <a:solidFill>
                  <a:srgbClr val="000000"/>
                </a:solidFill>
                <a:latin typeface="Rubik"/>
                <a:ea typeface="Rubik" pitchFamily="34" charset="-122"/>
                <a:cs typeface="Rubik" pitchFamily="34" charset="-120"/>
              </a:rPr>
              <a:t>How our growth contributes to the health of our </a:t>
            </a:r>
            <a:r>
              <a:rPr lang="en-US" sz="3200" b="1" dirty="0">
                <a:solidFill>
                  <a:srgbClr val="000000"/>
                </a:solidFill>
                <a:latin typeface="Rubik"/>
                <a:ea typeface="Rubik" pitchFamily="34" charset="-122"/>
                <a:cs typeface="Rubik" pitchFamily="34" charset="-120"/>
              </a:rPr>
              <a:t>community.</a:t>
            </a:r>
            <a:endParaRPr lang="en-US" sz="3200" dirty="0">
              <a:latin typeface="Rubik"/>
            </a:endParaRPr>
          </a:p>
          <a:p>
            <a:pPr>
              <a:lnSpc>
                <a:spcPct val="132000"/>
              </a:lnSpc>
            </a:pPr>
            <a:endParaRPr lang="en-US" sz="2400" dirty="0">
              <a:latin typeface="Rubik"/>
            </a:endParaRPr>
          </a:p>
          <a:p>
            <a:pPr marL="0" indent="0" algn="l">
              <a:lnSpc>
                <a:spcPct val="132000"/>
              </a:lnSpc>
              <a:buNone/>
            </a:pPr>
            <a:endParaRPr lang="en-US" sz="2400" dirty="0">
              <a:latin typeface="Rubik"/>
            </a:endParaRPr>
          </a:p>
        </p:txBody>
      </p:sp>
      <p:pic>
        <p:nvPicPr>
          <p:cNvPr id="12" name="Image 0" descr="preencoded.png"/>
          <p:cNvPicPr>
            <a:picLocks noChangeAspect="1"/>
          </p:cNvPicPr>
          <p:nvPr/>
        </p:nvPicPr>
        <p:blipFill>
          <a:blip r:embed="rId3"/>
          <a:stretch>
            <a:fillRect/>
          </a:stretch>
        </p:blipFill>
        <p:spPr>
          <a:xfrm>
            <a:off x="957943" y="8806543"/>
            <a:ext cx="1581135" cy="881742"/>
          </a:xfrm>
          <a:prstGeom prst="rect">
            <a:avLst/>
          </a:prstGeom>
        </p:spPr>
      </p:pic>
      <p:sp>
        <p:nvSpPr>
          <p:cNvPr id="13" name="Text 10"/>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06C5B"/>
          </a:solidFill>
          <a:ln/>
        </p:spPr>
        <p:txBody>
          <a:bodyPr/>
          <a:lstStyle/>
          <a:p>
            <a:endParaRPr lang="en-US" dirty="0"/>
          </a:p>
        </p:txBody>
      </p:sp>
      <p:sp>
        <p:nvSpPr>
          <p:cNvPr id="3" name="Text 1"/>
          <p:cNvSpPr/>
          <p:nvPr/>
        </p:nvSpPr>
        <p:spPr>
          <a:xfrm>
            <a:off x="990600" y="742950"/>
            <a:ext cx="204125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ONE</a:t>
            </a:r>
            <a:endParaRPr lang="en-US" sz="1500" dirty="0"/>
          </a:p>
        </p:txBody>
      </p:sp>
      <p:sp>
        <p:nvSpPr>
          <p:cNvPr id="4" name="Text 2"/>
          <p:cNvSpPr/>
          <p:nvPr/>
        </p:nvSpPr>
        <p:spPr>
          <a:xfrm>
            <a:off x="990600" y="3350865"/>
            <a:ext cx="14257020" cy="3793509"/>
          </a:xfrm>
          <a:prstGeom prst="rect">
            <a:avLst/>
          </a:prstGeom>
          <a:noFill/>
          <a:ln/>
        </p:spPr>
        <p:txBody>
          <a:bodyPr wrap="square" lIns="25400" tIns="25400" rIns="25400" bIns="25400" rtlCol="0" anchor="t">
            <a:normAutofit lnSpcReduction="10000"/>
          </a:bodyPr>
          <a:lstStyle/>
          <a:p>
            <a:pPr marL="0" indent="0" algn="l">
              <a:lnSpc>
                <a:spcPct val="98000"/>
              </a:lnSpc>
              <a:buNone/>
            </a:pPr>
            <a:r>
              <a:rPr lang="en-US" sz="8800" b="1" kern="0" spc="-74" dirty="0">
                <a:solidFill>
                  <a:srgbClr val="0B2233"/>
                </a:solidFill>
                <a:latin typeface="Playfair Display" pitchFamily="34" charset="0"/>
                <a:ea typeface="Playfair Display" pitchFamily="34" charset="-122"/>
                <a:cs typeface="Playfair Display" pitchFamily="34" charset="-120"/>
              </a:rPr>
              <a:t>What you believe about yourself impacts your </a:t>
            </a:r>
            <a:r>
              <a:rPr lang="en-US" sz="8800" b="1" kern="0" spc="-74" dirty="0">
                <a:solidFill>
                  <a:srgbClr val="E35205"/>
                </a:solidFill>
                <a:latin typeface="Playfair Display" pitchFamily="34" charset="0"/>
                <a:ea typeface="Playfair Display" pitchFamily="34" charset="-122"/>
                <a:cs typeface="Playfair Display" pitchFamily="34" charset="-120"/>
              </a:rPr>
              <a:t>success and failure.</a:t>
            </a:r>
            <a:endParaRPr lang="en-US" sz="8800" dirty="0">
              <a:solidFill>
                <a:srgbClr val="E35205"/>
              </a:solidFill>
            </a:endParaRPr>
          </a:p>
        </p:txBody>
      </p:sp>
      <p:pic>
        <p:nvPicPr>
          <p:cNvPr id="5"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6" name="Text 3"/>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55645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BRAINSTORM</a:t>
            </a:r>
            <a:endParaRPr lang="en-US" sz="1500" dirty="0"/>
          </a:p>
        </p:txBody>
      </p:sp>
      <p:sp>
        <p:nvSpPr>
          <p:cNvPr id="5" name="Text 3"/>
          <p:cNvSpPr/>
          <p:nvPr/>
        </p:nvSpPr>
        <p:spPr>
          <a:xfrm>
            <a:off x="5417224" y="1290182"/>
            <a:ext cx="783717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Fixed Mindset</a:t>
            </a:r>
            <a:endParaRPr lang="en-US" sz="3450" dirty="0"/>
          </a:p>
        </p:txBody>
      </p:sp>
      <p:sp>
        <p:nvSpPr>
          <p:cNvPr id="6" name="Text 4"/>
          <p:cNvSpPr/>
          <p:nvPr/>
        </p:nvSpPr>
        <p:spPr>
          <a:xfrm>
            <a:off x="5225415" y="2613392"/>
            <a:ext cx="7837170" cy="369491"/>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1800" dirty="0">
                <a:solidFill>
                  <a:srgbClr val="000000"/>
                </a:solidFill>
                <a:latin typeface="Rubik" pitchFamily="34" charset="0"/>
                <a:ea typeface="Rubik" pitchFamily="34" charset="-122"/>
                <a:cs typeface="Rubik" pitchFamily="34" charset="-120"/>
              </a:rPr>
              <a:t>What is a fixed mindset?</a:t>
            </a:r>
            <a:endParaRPr lang="en-US" sz="1800" dirty="0"/>
          </a:p>
        </p:txBody>
      </p:sp>
      <p:sp>
        <p:nvSpPr>
          <p:cNvPr id="8" name="Text 6"/>
          <p:cNvSpPr/>
          <p:nvPr/>
        </p:nvSpPr>
        <p:spPr>
          <a:xfrm>
            <a:off x="10146030" y="1290182"/>
            <a:ext cx="783717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Growth Mindset</a:t>
            </a:r>
            <a:endParaRPr lang="en-US" sz="3450" dirty="0"/>
          </a:p>
        </p:txBody>
      </p:sp>
      <p:sp>
        <p:nvSpPr>
          <p:cNvPr id="9" name="Text 7"/>
          <p:cNvSpPr/>
          <p:nvPr/>
        </p:nvSpPr>
        <p:spPr>
          <a:xfrm>
            <a:off x="10450830" y="2613393"/>
            <a:ext cx="7837170" cy="369491"/>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1800" dirty="0">
                <a:solidFill>
                  <a:srgbClr val="000000"/>
                </a:solidFill>
                <a:latin typeface="Rubik" pitchFamily="34" charset="0"/>
                <a:ea typeface="Rubik" pitchFamily="34" charset="-122"/>
                <a:cs typeface="Rubik" pitchFamily="34" charset="-120"/>
              </a:rPr>
              <a:t>What is a growth mindset?</a:t>
            </a:r>
            <a:endParaRPr lang="en-US" sz="1800" dirty="0"/>
          </a:p>
        </p:txBody>
      </p:sp>
      <p:sp>
        <p:nvSpPr>
          <p:cNvPr id="11" name="Text 9"/>
          <p:cNvSpPr/>
          <p:nvPr/>
        </p:nvSpPr>
        <p:spPr>
          <a:xfrm>
            <a:off x="8657953" y="3632683"/>
            <a:ext cx="1792877" cy="818223"/>
          </a:xfrm>
          <a:prstGeom prst="rect">
            <a:avLst/>
          </a:prstGeom>
          <a:noFill/>
          <a:ln/>
        </p:spPr>
        <p:txBody>
          <a:bodyPr wrap="square" lIns="0" tIns="0" rIns="0" bIns="0" rtlCol="0" anchor="t">
            <a:normAutofit/>
          </a:bodyPr>
          <a:lstStyle/>
          <a:p>
            <a:pPr marL="0" indent="0" algn="l">
              <a:lnSpc>
                <a:spcPct val="140000"/>
              </a:lnSpc>
              <a:buNone/>
            </a:pPr>
            <a:r>
              <a:rPr lang="en-US" sz="1650" dirty="0">
                <a:solidFill>
                  <a:srgbClr val="56544C"/>
                </a:solidFill>
                <a:latin typeface="Rubik" pitchFamily="34" charset="0"/>
                <a:ea typeface="Rubik" pitchFamily="34" charset="-122"/>
                <a:cs typeface="Rubik" pitchFamily="34" charset="-120"/>
              </a:rPr>
              <a:t>Are there any similarities? </a:t>
            </a:r>
            <a:endParaRPr lang="en-US" sz="1650" dirty="0"/>
          </a:p>
        </p:txBody>
      </p:sp>
      <p:pic>
        <p:nvPicPr>
          <p:cNvPr id="12"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13" name="Text 10"/>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4" name="Freeform 6">
            <a:extLst>
              <a:ext uri="{FF2B5EF4-FFF2-40B4-BE49-F238E27FC236}">
                <a16:creationId xmlns:a16="http://schemas.microsoft.com/office/drawing/2014/main" id="{11B6B309-3A0F-E301-93E9-FD1FC2FE99D0}"/>
              </a:ext>
            </a:extLst>
          </p:cNvPr>
          <p:cNvSpPr/>
          <p:nvPr/>
        </p:nvSpPr>
        <p:spPr>
          <a:xfrm>
            <a:off x="2628900" y="1554480"/>
            <a:ext cx="13413819" cy="8251518"/>
          </a:xfrm>
          <a:custGeom>
            <a:avLst/>
            <a:gdLst/>
            <a:ahLst/>
            <a:cxnLst/>
            <a:rect l="l" t="t" r="r" b="b"/>
            <a:pathLst>
              <a:path w="14685035" h="9324997">
                <a:moveTo>
                  <a:pt x="0" y="0"/>
                </a:moveTo>
                <a:lnTo>
                  <a:pt x="14685035" y="0"/>
                </a:lnTo>
                <a:lnTo>
                  <a:pt x="14685035" y="9324997"/>
                </a:lnTo>
                <a:lnTo>
                  <a:pt x="0" y="9324997"/>
                </a:lnTo>
                <a:lnTo>
                  <a:pt x="0" y="0"/>
                </a:lnTo>
                <a:close/>
              </a:path>
            </a:pathLst>
          </a:custGeom>
          <a:blipFill>
            <a:blip>
              <a:extLst>
                <a:ext uri="{96DAC541-7B7A-43D3-8B79-37D633B846F1}">
                  <asvg:svgBlip xmlns:asvg="http://schemas.microsoft.com/office/drawing/2016/SVG/main" r:embed="rId4"/>
                </a:ext>
              </a:extLst>
            </a:blip>
            <a:stretch>
              <a:fillRect t="-42" b="-42"/>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25206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EXAMPLES</a:t>
            </a:r>
            <a:endParaRPr lang="en-US" sz="1500" dirty="0"/>
          </a:p>
        </p:txBody>
      </p:sp>
      <p:sp>
        <p:nvSpPr>
          <p:cNvPr id="4" name="Text 2"/>
          <p:cNvSpPr/>
          <p:nvPr/>
        </p:nvSpPr>
        <p:spPr>
          <a:xfrm>
            <a:off x="990600" y="3094301"/>
            <a:ext cx="1793748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Fixed vs. Growth Mindset</a:t>
            </a:r>
            <a:endParaRPr lang="en-US" sz="3450" dirty="0"/>
          </a:p>
        </p:txBody>
      </p:sp>
      <p:sp>
        <p:nvSpPr>
          <p:cNvPr id="5" name="Shape 3"/>
          <p:cNvSpPr/>
          <p:nvPr/>
        </p:nvSpPr>
        <p:spPr>
          <a:xfrm>
            <a:off x="990600" y="3752220"/>
            <a:ext cx="16306800" cy="3269456"/>
          </a:xfrm>
          <a:prstGeom prst="rect">
            <a:avLst/>
          </a:prstGeom>
          <a:ln w="19050">
            <a:solidFill>
              <a:srgbClr val="000000"/>
            </a:solidFill>
            <a:prstDash val="solid"/>
          </a:ln>
        </p:spPr>
        <p:txBody>
          <a:bodyPr/>
          <a:lstStyle/>
          <a:p>
            <a:endParaRPr lang="en-US"/>
          </a:p>
        </p:txBody>
      </p:sp>
      <p:sp>
        <p:nvSpPr>
          <p:cNvPr id="6" name="Shape 4"/>
          <p:cNvSpPr/>
          <p:nvPr/>
        </p:nvSpPr>
        <p:spPr>
          <a:xfrm>
            <a:off x="1009650" y="3771270"/>
            <a:ext cx="7024291" cy="635000"/>
          </a:xfrm>
          <a:prstGeom prst="rect">
            <a:avLst/>
          </a:prstGeom>
          <a:solidFill>
            <a:srgbClr val="006C5B"/>
          </a:solidFill>
          <a:ln/>
        </p:spPr>
        <p:txBody>
          <a:bodyPr/>
          <a:lstStyle/>
          <a:p>
            <a:endParaRPr lang="en-US"/>
          </a:p>
        </p:txBody>
      </p:sp>
      <p:sp>
        <p:nvSpPr>
          <p:cNvPr id="7" name="Text 5"/>
          <p:cNvSpPr/>
          <p:nvPr/>
        </p:nvSpPr>
        <p:spPr>
          <a:xfrm>
            <a:off x="1257300" y="3942720"/>
            <a:ext cx="6739720" cy="330200"/>
          </a:xfrm>
          <a:prstGeom prst="rect">
            <a:avLst/>
          </a:prstGeom>
          <a:solidFill>
            <a:srgbClr val="006C5B"/>
          </a:solidFill>
          <a:ln/>
        </p:spPr>
        <p:txBody>
          <a:bodyPr wrap="square" lIns="25400" tIns="25400" rIns="25400" bIns="25400" rtlCol="0" anchor="ctr">
            <a:normAutofit lnSpcReduction="10000"/>
          </a:bodyPr>
          <a:lstStyle/>
          <a:p>
            <a:pPr marL="0" indent="0" algn="l">
              <a:buNone/>
            </a:pPr>
            <a:r>
              <a:rPr lang="en-US" sz="1950" b="1" dirty="0">
                <a:solidFill>
                  <a:schemeClr val="bg1"/>
                </a:solidFill>
                <a:latin typeface="Rubik"/>
                <a:ea typeface="Rubik" pitchFamily="34" charset="-122"/>
                <a:cs typeface="Rubik" pitchFamily="34" charset="-120"/>
              </a:rPr>
              <a:t>Fixed Mindset</a:t>
            </a:r>
            <a:endParaRPr lang="en-US" sz="1950" dirty="0">
              <a:solidFill>
                <a:schemeClr val="bg1"/>
              </a:solidFill>
              <a:latin typeface="Rubik"/>
            </a:endParaRPr>
          </a:p>
        </p:txBody>
      </p:sp>
      <p:sp>
        <p:nvSpPr>
          <p:cNvPr id="8" name="Shape 6"/>
          <p:cNvSpPr/>
          <p:nvPr/>
        </p:nvSpPr>
        <p:spPr>
          <a:xfrm>
            <a:off x="8033941" y="3771270"/>
            <a:ext cx="9244410" cy="635000"/>
          </a:xfrm>
          <a:prstGeom prst="rect">
            <a:avLst/>
          </a:prstGeom>
          <a:solidFill>
            <a:srgbClr val="006C5B"/>
          </a:solidFill>
          <a:ln/>
        </p:spPr>
        <p:txBody>
          <a:bodyPr/>
          <a:lstStyle/>
          <a:p>
            <a:endParaRPr lang="en-US"/>
          </a:p>
        </p:txBody>
      </p:sp>
      <p:sp>
        <p:nvSpPr>
          <p:cNvPr id="9" name="Text 7"/>
          <p:cNvSpPr/>
          <p:nvPr/>
        </p:nvSpPr>
        <p:spPr>
          <a:xfrm>
            <a:off x="8281591" y="3942720"/>
            <a:ext cx="9026442" cy="330200"/>
          </a:xfrm>
          <a:prstGeom prst="rect">
            <a:avLst/>
          </a:prstGeom>
          <a:noFill/>
          <a:ln/>
        </p:spPr>
        <p:txBody>
          <a:bodyPr wrap="square" lIns="25400" tIns="25400" rIns="25400" bIns="25400" rtlCol="0" anchor="ctr">
            <a:normAutofit lnSpcReduction="10000"/>
          </a:bodyPr>
          <a:lstStyle/>
          <a:p>
            <a:pPr marL="0" indent="0" algn="l">
              <a:buNone/>
            </a:pPr>
            <a:r>
              <a:rPr lang="en-US" sz="1950" b="1" dirty="0">
                <a:solidFill>
                  <a:schemeClr val="bg1"/>
                </a:solidFill>
                <a:latin typeface="Rubik"/>
                <a:ea typeface="Rubik" pitchFamily="34" charset="-122"/>
                <a:cs typeface="Rubik" pitchFamily="34" charset="-120"/>
              </a:rPr>
              <a:t>Growth Mindset</a:t>
            </a:r>
            <a:endParaRPr lang="en-US" sz="1950" dirty="0">
              <a:solidFill>
                <a:schemeClr val="bg1"/>
              </a:solidFill>
              <a:latin typeface="Rubik"/>
            </a:endParaRPr>
          </a:p>
        </p:txBody>
      </p:sp>
      <p:sp>
        <p:nvSpPr>
          <p:cNvPr id="10" name="Shape 8"/>
          <p:cNvSpPr/>
          <p:nvPr/>
        </p:nvSpPr>
        <p:spPr>
          <a:xfrm>
            <a:off x="1009650" y="4406270"/>
            <a:ext cx="7024291" cy="12700"/>
          </a:xfrm>
          <a:prstGeom prst="rect">
            <a:avLst/>
          </a:prstGeom>
          <a:solidFill>
            <a:srgbClr val="D5D1BE"/>
          </a:solidFill>
          <a:ln/>
        </p:spPr>
        <p:txBody>
          <a:bodyPr/>
          <a:lstStyle/>
          <a:p>
            <a:endParaRPr lang="en-US"/>
          </a:p>
        </p:txBody>
      </p:sp>
      <p:sp>
        <p:nvSpPr>
          <p:cNvPr id="11" name="Shape 9"/>
          <p:cNvSpPr/>
          <p:nvPr/>
        </p:nvSpPr>
        <p:spPr>
          <a:xfrm>
            <a:off x="8021241" y="4406270"/>
            <a:ext cx="12700" cy="649089"/>
          </a:xfrm>
          <a:prstGeom prst="rect">
            <a:avLst/>
          </a:prstGeom>
          <a:solidFill>
            <a:srgbClr val="D5D1BE"/>
          </a:solidFill>
          <a:ln/>
        </p:spPr>
        <p:txBody>
          <a:bodyPr/>
          <a:lstStyle/>
          <a:p>
            <a:endParaRPr lang="en-US"/>
          </a:p>
        </p:txBody>
      </p:sp>
      <p:sp>
        <p:nvSpPr>
          <p:cNvPr id="12" name="Text 10"/>
          <p:cNvSpPr/>
          <p:nvPr/>
        </p:nvSpPr>
        <p:spPr>
          <a:xfrm>
            <a:off x="1257300" y="4590420"/>
            <a:ext cx="6727020"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Either I'm good at it or I'm not.</a:t>
            </a:r>
            <a:endParaRPr lang="en-US" sz="1725" dirty="0"/>
          </a:p>
        </p:txBody>
      </p:sp>
      <p:sp>
        <p:nvSpPr>
          <p:cNvPr id="13" name="Shape 11"/>
          <p:cNvSpPr/>
          <p:nvPr/>
        </p:nvSpPr>
        <p:spPr>
          <a:xfrm>
            <a:off x="8033941" y="4406270"/>
            <a:ext cx="9244410" cy="12700"/>
          </a:xfrm>
          <a:prstGeom prst="rect">
            <a:avLst/>
          </a:prstGeom>
          <a:solidFill>
            <a:srgbClr val="D5D1BE"/>
          </a:solidFill>
          <a:ln/>
        </p:spPr>
        <p:txBody>
          <a:bodyPr/>
          <a:lstStyle/>
          <a:p>
            <a:endParaRPr lang="en-US"/>
          </a:p>
        </p:txBody>
      </p:sp>
      <p:sp>
        <p:nvSpPr>
          <p:cNvPr id="14" name="Text 12"/>
          <p:cNvSpPr/>
          <p:nvPr/>
        </p:nvSpPr>
        <p:spPr>
          <a:xfrm>
            <a:off x="8281591" y="4590420"/>
            <a:ext cx="9026442"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I can learn to do anything I want.</a:t>
            </a:r>
            <a:endParaRPr lang="en-US" sz="1725" dirty="0"/>
          </a:p>
        </p:txBody>
      </p:sp>
      <p:sp>
        <p:nvSpPr>
          <p:cNvPr id="15" name="Shape 13"/>
          <p:cNvSpPr/>
          <p:nvPr/>
        </p:nvSpPr>
        <p:spPr>
          <a:xfrm>
            <a:off x="1009650" y="5055359"/>
            <a:ext cx="7024291" cy="12700"/>
          </a:xfrm>
          <a:prstGeom prst="rect">
            <a:avLst/>
          </a:prstGeom>
          <a:solidFill>
            <a:srgbClr val="D5D1BE"/>
          </a:solidFill>
          <a:ln/>
        </p:spPr>
        <p:txBody>
          <a:bodyPr/>
          <a:lstStyle/>
          <a:p>
            <a:endParaRPr lang="en-US"/>
          </a:p>
        </p:txBody>
      </p:sp>
      <p:sp>
        <p:nvSpPr>
          <p:cNvPr id="16" name="Shape 14"/>
          <p:cNvSpPr/>
          <p:nvPr/>
        </p:nvSpPr>
        <p:spPr>
          <a:xfrm>
            <a:off x="8021241" y="5055359"/>
            <a:ext cx="12700" cy="649089"/>
          </a:xfrm>
          <a:prstGeom prst="rect">
            <a:avLst/>
          </a:prstGeom>
          <a:solidFill>
            <a:srgbClr val="D5D1BE"/>
          </a:solidFill>
          <a:ln/>
        </p:spPr>
        <p:txBody>
          <a:bodyPr/>
          <a:lstStyle/>
          <a:p>
            <a:endParaRPr lang="en-US"/>
          </a:p>
        </p:txBody>
      </p:sp>
      <p:sp>
        <p:nvSpPr>
          <p:cNvPr id="17" name="Text 15"/>
          <p:cNvSpPr/>
          <p:nvPr/>
        </p:nvSpPr>
        <p:spPr>
          <a:xfrm>
            <a:off x="1257300" y="5239509"/>
            <a:ext cx="6727020"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That's just who I am. I can't change it.</a:t>
            </a:r>
            <a:endParaRPr lang="en-US" sz="1725" dirty="0"/>
          </a:p>
        </p:txBody>
      </p:sp>
      <p:sp>
        <p:nvSpPr>
          <p:cNvPr id="18" name="Shape 16"/>
          <p:cNvSpPr/>
          <p:nvPr/>
        </p:nvSpPr>
        <p:spPr>
          <a:xfrm>
            <a:off x="8033941" y="5055359"/>
            <a:ext cx="9244410" cy="12700"/>
          </a:xfrm>
          <a:prstGeom prst="rect">
            <a:avLst/>
          </a:prstGeom>
          <a:solidFill>
            <a:srgbClr val="D5D1BE"/>
          </a:solidFill>
          <a:ln/>
        </p:spPr>
        <p:txBody>
          <a:bodyPr/>
          <a:lstStyle/>
          <a:p>
            <a:endParaRPr lang="en-US"/>
          </a:p>
        </p:txBody>
      </p:sp>
      <p:sp>
        <p:nvSpPr>
          <p:cNvPr id="19" name="Text 17"/>
          <p:cNvSpPr/>
          <p:nvPr/>
        </p:nvSpPr>
        <p:spPr>
          <a:xfrm>
            <a:off x="8281591" y="5239509"/>
            <a:ext cx="9026442"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I'm a constantly evolving work in progress.</a:t>
            </a:r>
            <a:endParaRPr lang="en-US" sz="1725" dirty="0"/>
          </a:p>
        </p:txBody>
      </p:sp>
      <p:sp>
        <p:nvSpPr>
          <p:cNvPr id="20" name="Shape 18"/>
          <p:cNvSpPr/>
          <p:nvPr/>
        </p:nvSpPr>
        <p:spPr>
          <a:xfrm>
            <a:off x="1009650" y="5704448"/>
            <a:ext cx="7024291" cy="12700"/>
          </a:xfrm>
          <a:prstGeom prst="rect">
            <a:avLst/>
          </a:prstGeom>
          <a:solidFill>
            <a:srgbClr val="D5D1BE"/>
          </a:solidFill>
          <a:ln/>
        </p:spPr>
        <p:txBody>
          <a:bodyPr/>
          <a:lstStyle/>
          <a:p>
            <a:endParaRPr lang="en-US"/>
          </a:p>
        </p:txBody>
      </p:sp>
      <p:sp>
        <p:nvSpPr>
          <p:cNvPr id="21" name="Shape 19"/>
          <p:cNvSpPr/>
          <p:nvPr/>
        </p:nvSpPr>
        <p:spPr>
          <a:xfrm>
            <a:off x="8021241" y="5704448"/>
            <a:ext cx="12700" cy="649089"/>
          </a:xfrm>
          <a:prstGeom prst="rect">
            <a:avLst/>
          </a:prstGeom>
          <a:solidFill>
            <a:srgbClr val="D5D1BE"/>
          </a:solidFill>
          <a:ln/>
        </p:spPr>
        <p:txBody>
          <a:bodyPr/>
          <a:lstStyle/>
          <a:p>
            <a:endParaRPr lang="en-US"/>
          </a:p>
        </p:txBody>
      </p:sp>
      <p:sp>
        <p:nvSpPr>
          <p:cNvPr id="22" name="Text 20"/>
          <p:cNvSpPr/>
          <p:nvPr/>
        </p:nvSpPr>
        <p:spPr>
          <a:xfrm>
            <a:off x="1257300" y="5888598"/>
            <a:ext cx="6727020"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If you have to work hard, you don't have the ability.</a:t>
            </a:r>
            <a:endParaRPr lang="en-US" sz="1725" dirty="0"/>
          </a:p>
        </p:txBody>
      </p:sp>
      <p:sp>
        <p:nvSpPr>
          <p:cNvPr id="23" name="Shape 21"/>
          <p:cNvSpPr/>
          <p:nvPr/>
        </p:nvSpPr>
        <p:spPr>
          <a:xfrm>
            <a:off x="8033941" y="5704448"/>
            <a:ext cx="9244410" cy="12700"/>
          </a:xfrm>
          <a:prstGeom prst="rect">
            <a:avLst/>
          </a:prstGeom>
          <a:solidFill>
            <a:srgbClr val="D5D1BE"/>
          </a:solidFill>
          <a:ln/>
        </p:spPr>
        <p:txBody>
          <a:bodyPr/>
          <a:lstStyle/>
          <a:p>
            <a:endParaRPr lang="en-US"/>
          </a:p>
        </p:txBody>
      </p:sp>
      <p:sp>
        <p:nvSpPr>
          <p:cNvPr id="24" name="Text 22"/>
          <p:cNvSpPr/>
          <p:nvPr/>
        </p:nvSpPr>
        <p:spPr>
          <a:xfrm>
            <a:off x="8281591" y="5888598"/>
            <a:ext cx="9026442"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The more you challenge yourself, the smarter you become.</a:t>
            </a:r>
            <a:endParaRPr lang="en-US" sz="1725" dirty="0"/>
          </a:p>
        </p:txBody>
      </p:sp>
      <p:sp>
        <p:nvSpPr>
          <p:cNvPr id="25" name="Shape 23"/>
          <p:cNvSpPr/>
          <p:nvPr/>
        </p:nvSpPr>
        <p:spPr>
          <a:xfrm>
            <a:off x="1009650" y="6353538"/>
            <a:ext cx="7024291" cy="12700"/>
          </a:xfrm>
          <a:prstGeom prst="rect">
            <a:avLst/>
          </a:prstGeom>
          <a:solidFill>
            <a:srgbClr val="D5D1BE"/>
          </a:solidFill>
          <a:ln/>
        </p:spPr>
        <p:txBody>
          <a:bodyPr/>
          <a:lstStyle/>
          <a:p>
            <a:endParaRPr lang="en-US"/>
          </a:p>
        </p:txBody>
      </p:sp>
      <p:sp>
        <p:nvSpPr>
          <p:cNvPr id="26" name="Shape 24"/>
          <p:cNvSpPr/>
          <p:nvPr/>
        </p:nvSpPr>
        <p:spPr>
          <a:xfrm>
            <a:off x="8021241" y="6353538"/>
            <a:ext cx="12700" cy="649089"/>
          </a:xfrm>
          <a:prstGeom prst="rect">
            <a:avLst/>
          </a:prstGeom>
          <a:solidFill>
            <a:srgbClr val="D5D1BE"/>
          </a:solidFill>
          <a:ln/>
        </p:spPr>
        <p:txBody>
          <a:bodyPr/>
          <a:lstStyle/>
          <a:p>
            <a:endParaRPr lang="en-US"/>
          </a:p>
        </p:txBody>
      </p:sp>
      <p:sp>
        <p:nvSpPr>
          <p:cNvPr id="27" name="Text 25"/>
          <p:cNvSpPr/>
          <p:nvPr/>
        </p:nvSpPr>
        <p:spPr>
          <a:xfrm>
            <a:off x="1257300" y="6537688"/>
            <a:ext cx="6727020"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People like me don't succeed at things like this.</a:t>
            </a:r>
            <a:endParaRPr lang="en-US" sz="1725" dirty="0"/>
          </a:p>
        </p:txBody>
      </p:sp>
      <p:sp>
        <p:nvSpPr>
          <p:cNvPr id="28" name="Shape 26"/>
          <p:cNvSpPr/>
          <p:nvPr/>
        </p:nvSpPr>
        <p:spPr>
          <a:xfrm>
            <a:off x="8033941" y="6353538"/>
            <a:ext cx="9244410" cy="12700"/>
          </a:xfrm>
          <a:prstGeom prst="rect">
            <a:avLst/>
          </a:prstGeom>
          <a:solidFill>
            <a:srgbClr val="D5D1BE"/>
          </a:solidFill>
          <a:ln/>
        </p:spPr>
        <p:txBody>
          <a:bodyPr/>
          <a:lstStyle/>
          <a:p>
            <a:endParaRPr lang="en-US"/>
          </a:p>
        </p:txBody>
      </p:sp>
      <p:sp>
        <p:nvSpPr>
          <p:cNvPr id="29" name="Text 27"/>
          <p:cNvSpPr/>
          <p:nvPr/>
        </p:nvSpPr>
        <p:spPr>
          <a:xfrm>
            <a:off x="8281591" y="6537688"/>
            <a:ext cx="9026442" cy="331589"/>
          </a:xfrm>
          <a:prstGeom prst="rect">
            <a:avLst/>
          </a:prstGeom>
          <a:noFill/>
          <a:ln/>
        </p:spPr>
        <p:txBody>
          <a:bodyPr wrap="square" lIns="25400" tIns="25400" rIns="25400" bIns="25400" rtlCol="0" anchor="t">
            <a:normAutofit fontScale="92500" lnSpcReduction="10000"/>
          </a:bodyPr>
          <a:lstStyle/>
          <a:p>
            <a:pPr marL="0" indent="0" algn="l">
              <a:lnSpc>
                <a:spcPct val="134000"/>
              </a:lnSpc>
              <a:buNone/>
            </a:pPr>
            <a:r>
              <a:rPr lang="en-US" sz="1725" dirty="0">
                <a:solidFill>
                  <a:srgbClr val="000000"/>
                </a:solidFill>
                <a:latin typeface="Rubik" pitchFamily="34" charset="0"/>
                <a:ea typeface="Rubik" pitchFamily="34" charset="-122"/>
                <a:cs typeface="Rubik" pitchFamily="34" charset="-120"/>
              </a:rPr>
              <a:t>My background and identity are strengths I bring to every challenge.</a:t>
            </a:r>
            <a:endParaRPr lang="en-US" sz="1725" dirty="0"/>
          </a:p>
        </p:txBody>
      </p:sp>
      <p:pic>
        <p:nvPicPr>
          <p:cNvPr id="30" name="Image 0" descr="preencoded.png"/>
          <p:cNvPicPr>
            <a:picLocks noChangeAspect="1"/>
          </p:cNvPicPr>
          <p:nvPr/>
        </p:nvPicPr>
        <p:blipFill>
          <a:blip r:embed="rId3"/>
          <a:stretch>
            <a:fillRect/>
          </a:stretch>
        </p:blipFill>
        <p:spPr>
          <a:xfrm>
            <a:off x="1004887" y="8872538"/>
            <a:ext cx="1561406" cy="833437"/>
          </a:xfrm>
          <a:prstGeom prst="rect">
            <a:avLst/>
          </a:prstGeom>
        </p:spPr>
      </p:pic>
      <p:sp>
        <p:nvSpPr>
          <p:cNvPr id="31" name="Text 28"/>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276824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WATCH</a:t>
            </a:r>
            <a:endParaRPr lang="en-US" sz="1500" dirty="0"/>
          </a:p>
        </p:txBody>
      </p:sp>
      <p:sp>
        <p:nvSpPr>
          <p:cNvPr id="4" name="Text 2"/>
          <p:cNvSpPr/>
          <p:nvPr/>
        </p:nvSpPr>
        <p:spPr>
          <a:xfrm>
            <a:off x="990600" y="3843431"/>
            <a:ext cx="8756571"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What is Growth Mindset?</a:t>
            </a:r>
            <a:endParaRPr lang="en-US" sz="4650" dirty="0"/>
          </a:p>
        </p:txBody>
      </p:sp>
      <p:sp>
        <p:nvSpPr>
          <p:cNvPr id="5" name="Text 3"/>
          <p:cNvSpPr/>
          <p:nvPr/>
        </p:nvSpPr>
        <p:spPr>
          <a:xfrm>
            <a:off x="990600" y="4653803"/>
            <a:ext cx="5876026" cy="2574643"/>
          </a:xfrm>
          <a:prstGeom prst="rect">
            <a:avLst/>
          </a:prstGeom>
          <a:noFill/>
          <a:ln/>
        </p:spPr>
        <p:txBody>
          <a:bodyPr wrap="square" lIns="25400" tIns="25400" rIns="25400" bIns="25400" rtlCol="0" anchor="t">
            <a:normAutofit/>
          </a:bodyPr>
          <a:lstStyle/>
          <a:p>
            <a:pPr marL="0" indent="0" algn="l">
              <a:lnSpc>
                <a:spcPct val="145000"/>
              </a:lnSpc>
              <a:buNone/>
            </a:pPr>
            <a:r>
              <a:rPr lang="en-US" sz="3600" dirty="0">
                <a:solidFill>
                  <a:srgbClr val="000000"/>
                </a:solidFill>
                <a:latin typeface="Rubik" pitchFamily="34" charset="0"/>
                <a:ea typeface="Rubik" pitchFamily="34" charset="-122"/>
                <a:cs typeface="Rubik" pitchFamily="34" charset="-120"/>
              </a:rPr>
              <a:t>As you listen, think about how you can adopt a growth mindset in your life.</a:t>
            </a:r>
            <a:endParaRPr lang="en-US" sz="3600" dirty="0"/>
          </a:p>
        </p:txBody>
      </p:sp>
      <p:pic>
        <p:nvPicPr>
          <p:cNvPr id="6" name="Image 0" descr="preencoded.png"/>
          <p:cNvPicPr>
            <a:picLocks noChangeAspect="1"/>
          </p:cNvPicPr>
          <p:nvPr/>
        </p:nvPicPr>
        <p:blipFill>
          <a:blip r:embed="rId4"/>
          <a:stretch>
            <a:fillRect/>
          </a:stretch>
        </p:blipFill>
        <p:spPr>
          <a:xfrm>
            <a:off x="990600" y="8572500"/>
            <a:ext cx="1918593" cy="1137557"/>
          </a:xfrm>
          <a:prstGeom prst="rect">
            <a:avLst/>
          </a:prstGeom>
        </p:spPr>
      </p:pic>
      <p:sp>
        <p:nvSpPr>
          <p:cNvPr id="7" name="Text 4"/>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8" name="Online Media 7" title="Growth Mindset vs. Fixed Mindset">
            <a:hlinkClick r:id="" action="ppaction://media"/>
            <a:extLst>
              <a:ext uri="{FF2B5EF4-FFF2-40B4-BE49-F238E27FC236}">
                <a16:creationId xmlns:a16="http://schemas.microsoft.com/office/drawing/2014/main" id="{2B667D3C-61E4-245A-EAC6-AB4628C452A8}"/>
              </a:ext>
            </a:extLst>
          </p:cNvPr>
          <p:cNvPicPr>
            <a:picLocks noRot="1" noChangeAspect="1"/>
          </p:cNvPicPr>
          <p:nvPr>
            <a:videoFile r:link="rId1"/>
          </p:nvPr>
        </p:nvPicPr>
        <p:blipFill>
          <a:blip r:embed="rId5"/>
          <a:stretch>
            <a:fillRect/>
          </a:stretch>
        </p:blipFill>
        <p:spPr>
          <a:xfrm>
            <a:off x="8066550" y="2594919"/>
            <a:ext cx="9590763" cy="54187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88737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TURN AND TALK</a:t>
            </a:r>
            <a:endParaRPr lang="en-US" sz="1500" dirty="0"/>
          </a:p>
        </p:txBody>
      </p:sp>
      <p:sp>
        <p:nvSpPr>
          <p:cNvPr id="4" name="Text 2"/>
          <p:cNvSpPr/>
          <p:nvPr/>
        </p:nvSpPr>
        <p:spPr>
          <a:xfrm>
            <a:off x="5819661" y="1834403"/>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6000" b="1" kern="0" spc="-41" dirty="0">
                <a:solidFill>
                  <a:srgbClr val="000000"/>
                </a:solidFill>
                <a:latin typeface="Playfair Display" pitchFamily="34" charset="0"/>
                <a:ea typeface="Playfair Display" pitchFamily="34" charset="-122"/>
                <a:cs typeface="Playfair Display" pitchFamily="34" charset="-120"/>
              </a:rPr>
              <a:t>Turn and Talk</a:t>
            </a:r>
            <a:endParaRPr lang="en-US" sz="6000" dirty="0"/>
          </a:p>
        </p:txBody>
      </p:sp>
      <p:sp>
        <p:nvSpPr>
          <p:cNvPr id="6" name="Text 4"/>
          <p:cNvSpPr/>
          <p:nvPr/>
        </p:nvSpPr>
        <p:spPr>
          <a:xfrm>
            <a:off x="1264095" y="3387661"/>
            <a:ext cx="12846351" cy="5258947"/>
          </a:xfrm>
          <a:prstGeom prst="rect">
            <a:avLst/>
          </a:prstGeom>
          <a:noFill/>
          <a:ln/>
        </p:spPr>
        <p:txBody>
          <a:bodyPr wrap="square" lIns="25400" tIns="25400" rIns="25400" bIns="25400" rtlCol="0" anchor="t">
            <a:normAutofit/>
          </a:bodyPr>
          <a:lstStyle/>
          <a:p>
            <a:pPr marL="571500" indent="-571500" algn="l">
              <a:lnSpc>
                <a:spcPct val="132000"/>
              </a:lnSpc>
              <a:buFont typeface="Arial" panose="020B0604020202020204" pitchFamily="34" charset="0"/>
              <a:buChar char="•"/>
            </a:pPr>
            <a:r>
              <a:rPr lang="en-US" sz="3600" dirty="0">
                <a:solidFill>
                  <a:srgbClr val="000000"/>
                </a:solidFill>
                <a:latin typeface="Rubik" pitchFamily="34" charset="0"/>
                <a:ea typeface="Rubik" pitchFamily="34" charset="-122"/>
                <a:cs typeface="Rubik" pitchFamily="34" charset="-120"/>
              </a:rPr>
              <a:t>How does one change their mindset from fixed to growth? </a:t>
            </a:r>
          </a:p>
          <a:p>
            <a:pPr marL="571500" indent="-571500">
              <a:lnSpc>
                <a:spcPct val="132000"/>
              </a:lnSpc>
              <a:buFont typeface="Arial" panose="020B0604020202020204" pitchFamily="34" charset="0"/>
              <a:buChar char="•"/>
            </a:pPr>
            <a:r>
              <a:rPr lang="en-US" sz="3600" dirty="0">
                <a:solidFill>
                  <a:srgbClr val="000000"/>
                </a:solidFill>
                <a:latin typeface="Rubik" pitchFamily="34" charset="0"/>
                <a:ea typeface="Rubik" pitchFamily="34" charset="-122"/>
                <a:cs typeface="Rubik" pitchFamily="34" charset="-120"/>
              </a:rPr>
              <a:t>How does a growth mindset allow for continual development?</a:t>
            </a:r>
            <a:endParaRPr lang="en-US" sz="3600" dirty="0"/>
          </a:p>
          <a:p>
            <a:pPr marL="571500" indent="-571500">
              <a:lnSpc>
                <a:spcPct val="132000"/>
              </a:lnSpc>
              <a:buFont typeface="Arial" panose="020B0604020202020204" pitchFamily="34" charset="0"/>
              <a:buChar char="•"/>
            </a:pPr>
            <a:r>
              <a:rPr lang="en-US" sz="3600" dirty="0">
                <a:solidFill>
                  <a:srgbClr val="000000"/>
                </a:solidFill>
                <a:latin typeface="Rubik" pitchFamily="34" charset="0"/>
                <a:ea typeface="Rubik" pitchFamily="34" charset="-122"/>
                <a:cs typeface="Rubik" pitchFamily="34" charset="-120"/>
              </a:rPr>
              <a:t>How does embracing challenges enable learning?</a:t>
            </a:r>
          </a:p>
          <a:p>
            <a:pPr marL="571500" indent="-571500">
              <a:lnSpc>
                <a:spcPct val="132000"/>
              </a:lnSpc>
              <a:buFont typeface="Arial" panose="020B0604020202020204" pitchFamily="34" charset="0"/>
              <a:buChar char="•"/>
            </a:pPr>
            <a:r>
              <a:rPr lang="en-US" sz="3600" dirty="0">
                <a:solidFill>
                  <a:srgbClr val="000000"/>
                </a:solidFill>
                <a:latin typeface="Rubik" pitchFamily="34" charset="0"/>
                <a:ea typeface="Rubik" pitchFamily="34" charset="-122"/>
                <a:cs typeface="Rubik" pitchFamily="34" charset="-120"/>
              </a:rPr>
              <a:t>Is failure important? How does failing lead to learning?</a:t>
            </a:r>
            <a:endParaRPr lang="en-US" sz="3600" dirty="0"/>
          </a:p>
          <a:p>
            <a:pPr>
              <a:lnSpc>
                <a:spcPct val="132000"/>
              </a:lnSpc>
            </a:pPr>
            <a:endParaRPr lang="en-US" sz="1950" dirty="0"/>
          </a:p>
          <a:p>
            <a:pPr marL="0" indent="0" algn="l">
              <a:lnSpc>
                <a:spcPct val="132000"/>
              </a:lnSpc>
              <a:buNone/>
            </a:pPr>
            <a:endParaRPr lang="en-US" sz="1950" dirty="0"/>
          </a:p>
        </p:txBody>
      </p:sp>
      <p:pic>
        <p:nvPicPr>
          <p:cNvPr id="13" name="Image 0" descr="preencoded.png"/>
          <p:cNvPicPr>
            <a:picLocks noChangeAspect="1"/>
          </p:cNvPicPr>
          <p:nvPr/>
        </p:nvPicPr>
        <p:blipFill>
          <a:blip r:embed="rId3"/>
          <a:stretch>
            <a:fillRect/>
          </a:stretch>
        </p:blipFill>
        <p:spPr>
          <a:xfrm>
            <a:off x="990600" y="8429625"/>
            <a:ext cx="2304355" cy="1276350"/>
          </a:xfrm>
          <a:prstGeom prst="rect">
            <a:avLst/>
          </a:prstGeom>
        </p:spPr>
      </p:pic>
      <p:sp>
        <p:nvSpPr>
          <p:cNvPr id="14" name="Text 11"/>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19214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CULTURAL PERSPECTIVES</a:t>
            </a:r>
            <a:endParaRPr lang="en-US" sz="1500" dirty="0"/>
          </a:p>
        </p:txBody>
      </p:sp>
      <p:sp>
        <p:nvSpPr>
          <p:cNvPr id="4" name="Text 2"/>
          <p:cNvSpPr/>
          <p:nvPr/>
        </p:nvSpPr>
        <p:spPr>
          <a:xfrm>
            <a:off x="990600" y="1295996"/>
            <a:ext cx="9733490" cy="896739"/>
          </a:xfrm>
          <a:prstGeom prst="rect">
            <a:avLst/>
          </a:prstGeom>
          <a:noFill/>
          <a:ln/>
        </p:spPr>
        <p:txBody>
          <a:bodyPr wrap="square" lIns="25400" tIns="25400" rIns="25400" bIns="25400" rtlCol="0" anchor="t">
            <a:normAutofit/>
          </a:bodyPr>
          <a:lstStyle/>
          <a:p>
            <a:pPr marL="0" indent="0" algn="l">
              <a:lnSpc>
                <a:spcPct val="98000"/>
              </a:lnSpc>
              <a:buNone/>
            </a:pPr>
            <a:r>
              <a:rPr lang="en-US" sz="3600" b="1" kern="0" spc="-41" dirty="0">
                <a:solidFill>
                  <a:srgbClr val="000000"/>
                </a:solidFill>
                <a:latin typeface="Playfair Display"/>
                <a:ea typeface="Playfair Display" pitchFamily="34" charset="-122"/>
                <a:cs typeface="Playfair Display" pitchFamily="34" charset="-120"/>
              </a:rPr>
              <a:t>Cultural Perspectives on Growth and Learning</a:t>
            </a:r>
            <a:endParaRPr lang="en-US" sz="3600">
              <a:latin typeface="Playfair Display"/>
              <a:ea typeface="Calibri"/>
              <a:cs typeface="Calibri"/>
            </a:endParaRPr>
          </a:p>
        </p:txBody>
      </p:sp>
      <p:sp>
        <p:nvSpPr>
          <p:cNvPr id="5" name="Text 3"/>
          <p:cNvSpPr/>
          <p:nvPr/>
        </p:nvSpPr>
        <p:spPr>
          <a:xfrm>
            <a:off x="990600" y="2235598"/>
            <a:ext cx="12264029" cy="1062335"/>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a:ea typeface="Rubik" pitchFamily="34" charset="-122"/>
                <a:cs typeface="Rubik" pitchFamily="34" charset="-120"/>
              </a:rPr>
              <a:t>Growth mindset comes from Western psychology and focuses on the individual. Many cultures have their own frameworks — companions to growth mindset, not alternatives.</a:t>
            </a:r>
            <a:endParaRPr lang="en-US" sz="2000">
              <a:latin typeface="Rubik"/>
              <a:ea typeface="Calibri"/>
              <a:cs typeface="Calibri"/>
            </a:endParaRPr>
          </a:p>
        </p:txBody>
      </p:sp>
      <p:sp>
        <p:nvSpPr>
          <p:cNvPr id="6" name="Shape 4"/>
          <p:cNvSpPr/>
          <p:nvPr/>
        </p:nvSpPr>
        <p:spPr>
          <a:xfrm>
            <a:off x="990600" y="3488432"/>
            <a:ext cx="8048625" cy="2486025"/>
          </a:xfrm>
          <a:prstGeom prst="rect">
            <a:avLst/>
          </a:prstGeom>
          <a:solidFill>
            <a:srgbClr val="FAF9F2"/>
          </a:solidFill>
          <a:ln w="19050">
            <a:solidFill>
              <a:srgbClr val="000000"/>
            </a:solidFill>
            <a:prstDash val="solid"/>
          </a:ln>
          <a:effectLst>
            <a:outerShdw blurRad="101600" dist="80822" dir="2700000" algn="bl" rotWithShape="0">
              <a:srgbClr val="62B5E5">
                <a:alpha val="100000"/>
              </a:srgbClr>
            </a:outerShdw>
          </a:effectLst>
        </p:spPr>
        <p:txBody>
          <a:bodyPr/>
          <a:lstStyle/>
          <a:p>
            <a:endParaRPr lang="en-US" sz="2000"/>
          </a:p>
        </p:txBody>
      </p:sp>
      <p:sp>
        <p:nvSpPr>
          <p:cNvPr id="7" name="Text 5"/>
          <p:cNvSpPr/>
          <p:nvPr/>
        </p:nvSpPr>
        <p:spPr>
          <a:xfrm>
            <a:off x="1319212" y="3717032"/>
            <a:ext cx="4529783" cy="485775"/>
          </a:xfrm>
          <a:prstGeom prst="rect">
            <a:avLst/>
          </a:prstGeom>
          <a:noFill/>
          <a:ln/>
        </p:spPr>
        <p:txBody>
          <a:bodyPr wrap="square" lIns="25400" tIns="25400" rIns="25400" bIns="25400" rtlCol="0" anchor="t">
            <a:normAutofit/>
          </a:bodyPr>
          <a:lstStyle/>
          <a:p>
            <a:pPr marL="0" indent="0" algn="l">
              <a:buNone/>
            </a:pPr>
            <a:r>
              <a:rPr lang="en-US" sz="2000" b="1" dirty="0">
                <a:solidFill>
                  <a:srgbClr val="000000"/>
                </a:solidFill>
                <a:latin typeface="Rubik" pitchFamily="34" charset="0"/>
                <a:ea typeface="Rubik" pitchFamily="34" charset="-122"/>
                <a:cs typeface="Rubik" pitchFamily="34" charset="-120"/>
              </a:rPr>
              <a:t>Indigenous relational learning</a:t>
            </a:r>
            <a:endParaRPr lang="en-US" sz="2000" dirty="0"/>
          </a:p>
        </p:txBody>
      </p:sp>
      <p:sp>
        <p:nvSpPr>
          <p:cNvPr id="8" name="Text 6"/>
          <p:cNvSpPr/>
          <p:nvPr/>
        </p:nvSpPr>
        <p:spPr>
          <a:xfrm>
            <a:off x="1347787" y="4579044"/>
            <a:ext cx="7701439" cy="1119187"/>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pitchFamily="34" charset="-122"/>
                <a:cs typeface="Rubik" pitchFamily="34" charset="-120"/>
              </a:rPr>
              <a:t>Learning happens with Elders, the land, and community. Mistakes are part of a longer conversation with shared knowledge.</a:t>
            </a:r>
            <a:endParaRPr lang="en-US" sz="2000" dirty="0"/>
          </a:p>
        </p:txBody>
      </p:sp>
      <p:sp>
        <p:nvSpPr>
          <p:cNvPr id="9" name="Shape 7"/>
          <p:cNvSpPr/>
          <p:nvPr/>
        </p:nvSpPr>
        <p:spPr>
          <a:xfrm>
            <a:off x="9248775" y="3488432"/>
            <a:ext cx="8048625" cy="2486025"/>
          </a:xfrm>
          <a:prstGeom prst="rect">
            <a:avLst/>
          </a:prstGeom>
          <a:solidFill>
            <a:srgbClr val="FAF9F2"/>
          </a:solidFill>
          <a:ln w="19050">
            <a:solidFill>
              <a:srgbClr val="000000"/>
            </a:solidFill>
            <a:prstDash val="solid"/>
          </a:ln>
          <a:effectLst>
            <a:outerShdw blurRad="101600" dist="80822" dir="2700000" algn="bl" rotWithShape="0">
              <a:srgbClr val="62B5E5">
                <a:alpha val="100000"/>
              </a:srgbClr>
            </a:outerShdw>
          </a:effectLst>
        </p:spPr>
        <p:txBody>
          <a:bodyPr/>
          <a:lstStyle/>
          <a:p>
            <a:endParaRPr lang="en-US" sz="2000"/>
          </a:p>
        </p:txBody>
      </p:sp>
      <p:sp>
        <p:nvSpPr>
          <p:cNvPr id="10" name="Text 8"/>
          <p:cNvSpPr/>
          <p:nvPr/>
        </p:nvSpPr>
        <p:spPr>
          <a:xfrm>
            <a:off x="9520238" y="3717032"/>
            <a:ext cx="4646503" cy="514350"/>
          </a:xfrm>
          <a:prstGeom prst="rect">
            <a:avLst/>
          </a:prstGeom>
          <a:noFill/>
          <a:ln/>
        </p:spPr>
        <p:txBody>
          <a:bodyPr wrap="square" lIns="25400" tIns="25400" rIns="25400" bIns="25400" rtlCol="0" anchor="t">
            <a:normAutofit/>
          </a:bodyPr>
          <a:lstStyle/>
          <a:p>
            <a:pPr marL="0" indent="0" algn="l">
              <a:buNone/>
            </a:pPr>
            <a:r>
              <a:rPr lang="en-US" sz="2000" b="1" dirty="0">
                <a:solidFill>
                  <a:srgbClr val="000000"/>
                </a:solidFill>
                <a:latin typeface="Rubik" pitchFamily="34" charset="0"/>
                <a:ea typeface="Rubik" pitchFamily="34" charset="-122"/>
                <a:cs typeface="Rubik" pitchFamily="34" charset="-120"/>
              </a:rPr>
              <a:t>Ubuntu — Southern/Central Africa</a:t>
            </a:r>
            <a:endParaRPr lang="en-US" sz="2000" dirty="0"/>
          </a:p>
        </p:txBody>
      </p:sp>
      <p:sp>
        <p:nvSpPr>
          <p:cNvPr id="11" name="Text 9"/>
          <p:cNvSpPr/>
          <p:nvPr/>
        </p:nvSpPr>
        <p:spPr>
          <a:xfrm>
            <a:off x="9505950" y="4579044"/>
            <a:ext cx="8224838" cy="600075"/>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pitchFamily="34" charset="-122"/>
                <a:cs typeface="Rubik" pitchFamily="34" charset="-120"/>
              </a:rPr>
              <a:t>“A person is a person through other people.” Growth is never purely personal.</a:t>
            </a:r>
            <a:endParaRPr lang="en-US" sz="2000" dirty="0"/>
          </a:p>
        </p:txBody>
      </p:sp>
      <p:sp>
        <p:nvSpPr>
          <p:cNvPr id="12" name="Shape 10"/>
          <p:cNvSpPr/>
          <p:nvPr/>
        </p:nvSpPr>
        <p:spPr>
          <a:xfrm>
            <a:off x="990600" y="6255445"/>
            <a:ext cx="8048625" cy="2486025"/>
          </a:xfrm>
          <a:prstGeom prst="rect">
            <a:avLst/>
          </a:prstGeom>
          <a:solidFill>
            <a:srgbClr val="FAF9F2"/>
          </a:solidFill>
          <a:ln w="19050">
            <a:solidFill>
              <a:srgbClr val="000000"/>
            </a:solidFill>
            <a:prstDash val="solid"/>
          </a:ln>
          <a:effectLst>
            <a:outerShdw blurRad="101600" dist="80822" dir="2700000" algn="bl" rotWithShape="0">
              <a:srgbClr val="62B5E5">
                <a:alpha val="100000"/>
              </a:srgbClr>
            </a:outerShdw>
          </a:effectLst>
        </p:spPr>
        <p:txBody>
          <a:bodyPr/>
          <a:lstStyle/>
          <a:p>
            <a:endParaRPr lang="en-US" sz="2000"/>
          </a:p>
        </p:txBody>
      </p:sp>
      <p:sp>
        <p:nvSpPr>
          <p:cNvPr id="13" name="Text 11"/>
          <p:cNvSpPr/>
          <p:nvPr/>
        </p:nvSpPr>
        <p:spPr>
          <a:xfrm>
            <a:off x="1276350" y="6555482"/>
            <a:ext cx="3481814" cy="528638"/>
          </a:xfrm>
          <a:prstGeom prst="rect">
            <a:avLst/>
          </a:prstGeom>
          <a:noFill/>
          <a:ln/>
        </p:spPr>
        <p:txBody>
          <a:bodyPr wrap="square" lIns="25400" tIns="25400" rIns="25400" bIns="25400" rtlCol="0" anchor="t">
            <a:normAutofit/>
          </a:bodyPr>
          <a:lstStyle/>
          <a:p>
            <a:pPr marL="0" indent="0" algn="l">
              <a:buNone/>
            </a:pPr>
            <a:r>
              <a:rPr lang="en-US" sz="2000" b="1" dirty="0">
                <a:solidFill>
                  <a:srgbClr val="000000"/>
                </a:solidFill>
                <a:latin typeface="Rubik" pitchFamily="34" charset="0"/>
                <a:ea typeface="Rubik" pitchFamily="34" charset="-122"/>
                <a:cs typeface="Rubik" pitchFamily="34" charset="-120"/>
              </a:rPr>
              <a:t>East Asian traditions</a:t>
            </a:r>
            <a:endParaRPr lang="en-US" sz="2000" dirty="0"/>
          </a:p>
        </p:txBody>
      </p:sp>
      <p:sp>
        <p:nvSpPr>
          <p:cNvPr id="14" name="Text 12"/>
          <p:cNvSpPr/>
          <p:nvPr/>
        </p:nvSpPr>
        <p:spPr>
          <a:xfrm>
            <a:off x="1276350" y="7331769"/>
            <a:ext cx="8224838" cy="600075"/>
          </a:xfrm>
          <a:prstGeom prst="rect">
            <a:avLst/>
          </a:prstGeom>
          <a:noFill/>
          <a:ln/>
        </p:spPr>
        <p:txBody>
          <a:bodyPr wrap="square" lIns="25400" tIns="25400" rIns="25400" bIns="25400" rtlCol="0" anchor="t">
            <a:noAutofit/>
          </a:bodyPr>
          <a:lstStyle/>
          <a:p>
            <a:pPr marL="0" indent="0" algn="l">
              <a:lnSpc>
                <a:spcPct val="145000"/>
              </a:lnSpc>
              <a:buNone/>
            </a:pPr>
            <a:r>
              <a:rPr lang="en-US" sz="2000" dirty="0">
                <a:solidFill>
                  <a:srgbClr val="000000"/>
                </a:solidFill>
                <a:latin typeface="Rubik" pitchFamily="34" charset="0"/>
                <a:ea typeface="Rubik" pitchFamily="34" charset="-122"/>
                <a:cs typeface="Rubik" pitchFamily="34" charset="-120"/>
              </a:rPr>
              <a:t>Persistent effort through difficulty is a form of respect for family and community.</a:t>
            </a:r>
            <a:endParaRPr lang="en-US" sz="2000" dirty="0"/>
          </a:p>
        </p:txBody>
      </p:sp>
      <p:sp>
        <p:nvSpPr>
          <p:cNvPr id="15" name="Shape 13"/>
          <p:cNvSpPr/>
          <p:nvPr/>
        </p:nvSpPr>
        <p:spPr>
          <a:xfrm>
            <a:off x="9248775" y="6255445"/>
            <a:ext cx="8048625" cy="2486025"/>
          </a:xfrm>
          <a:prstGeom prst="rect">
            <a:avLst/>
          </a:prstGeom>
          <a:solidFill>
            <a:srgbClr val="FAF9F2"/>
          </a:solidFill>
          <a:ln w="19050">
            <a:solidFill>
              <a:srgbClr val="000000"/>
            </a:solidFill>
            <a:prstDash val="solid"/>
          </a:ln>
          <a:effectLst>
            <a:outerShdw blurRad="101600" dist="80822" dir="2700000" algn="bl" rotWithShape="0">
              <a:srgbClr val="62B5E5">
                <a:alpha val="100000"/>
              </a:srgbClr>
            </a:outerShdw>
          </a:effectLst>
        </p:spPr>
        <p:txBody>
          <a:bodyPr/>
          <a:lstStyle/>
          <a:p>
            <a:endParaRPr lang="en-US" sz="2000"/>
          </a:p>
        </p:txBody>
      </p:sp>
      <p:sp>
        <p:nvSpPr>
          <p:cNvPr id="16" name="Text 14"/>
          <p:cNvSpPr/>
          <p:nvPr/>
        </p:nvSpPr>
        <p:spPr>
          <a:xfrm>
            <a:off x="9591675" y="6555482"/>
            <a:ext cx="3219529" cy="457200"/>
          </a:xfrm>
          <a:prstGeom prst="rect">
            <a:avLst/>
          </a:prstGeom>
          <a:noFill/>
          <a:ln/>
        </p:spPr>
        <p:txBody>
          <a:bodyPr wrap="square" lIns="25400" tIns="25400" rIns="25400" bIns="25400" rtlCol="0" anchor="t">
            <a:normAutofit/>
          </a:bodyPr>
          <a:lstStyle/>
          <a:p>
            <a:pPr marL="0" indent="0" algn="l">
              <a:buNone/>
            </a:pPr>
            <a:r>
              <a:rPr lang="en-US" sz="2000" b="1" dirty="0">
                <a:solidFill>
                  <a:srgbClr val="000000"/>
                </a:solidFill>
                <a:latin typeface="Rubik" pitchFamily="34" charset="0"/>
                <a:ea typeface="Rubik" pitchFamily="34" charset="-122"/>
                <a:cs typeface="Rubik" pitchFamily="34" charset="-120"/>
              </a:rPr>
              <a:t>South Asian traditions</a:t>
            </a:r>
            <a:endParaRPr lang="en-US" sz="2000" dirty="0"/>
          </a:p>
        </p:txBody>
      </p:sp>
      <p:sp>
        <p:nvSpPr>
          <p:cNvPr id="17" name="Text 15"/>
          <p:cNvSpPr/>
          <p:nvPr/>
        </p:nvSpPr>
        <p:spPr>
          <a:xfrm>
            <a:off x="9591675" y="7331769"/>
            <a:ext cx="7701439" cy="1104900"/>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pitchFamily="34" charset="-122"/>
                <a:cs typeface="Rubik" pitchFamily="34" charset="-120"/>
              </a:rPr>
              <a:t>“Jugaad” — creative problem-solving with limited resources; innovation born from constraint.</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2024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DISCUSS</a:t>
            </a:r>
            <a:endParaRPr lang="en-US" sz="1500" dirty="0"/>
          </a:p>
        </p:txBody>
      </p:sp>
      <p:sp>
        <p:nvSpPr>
          <p:cNvPr id="4" name="Text 2"/>
          <p:cNvSpPr/>
          <p:nvPr/>
        </p:nvSpPr>
        <p:spPr>
          <a:xfrm>
            <a:off x="990600" y="3342140"/>
            <a:ext cx="17937480" cy="871288"/>
          </a:xfrm>
          <a:prstGeom prst="rect">
            <a:avLst/>
          </a:prstGeom>
          <a:noFill/>
          <a:ln/>
        </p:spPr>
        <p:txBody>
          <a:bodyPr wrap="square" lIns="25400" tIns="25400" rIns="25400" bIns="25400" rtlCol="0" anchor="t">
            <a:normAutofit/>
          </a:bodyPr>
          <a:lstStyle/>
          <a:p>
            <a:pPr marL="0" indent="0" algn="l">
              <a:buNone/>
            </a:pPr>
            <a:r>
              <a:rPr lang="en-US" sz="2800" dirty="0">
                <a:solidFill>
                  <a:srgbClr val="56544C"/>
                </a:solidFill>
                <a:latin typeface="Rubik" pitchFamily="34" charset="0"/>
                <a:ea typeface="Rubik" pitchFamily="34" charset="-122"/>
                <a:cs typeface="Rubik" pitchFamily="34" charset="-120"/>
              </a:rPr>
              <a:t>Your turn</a:t>
            </a:r>
            <a:endParaRPr lang="en-US" sz="2800" dirty="0"/>
          </a:p>
        </p:txBody>
      </p:sp>
      <p:sp>
        <p:nvSpPr>
          <p:cNvPr id="5" name="Text 3"/>
          <p:cNvSpPr/>
          <p:nvPr/>
        </p:nvSpPr>
        <p:spPr>
          <a:xfrm>
            <a:off x="990600" y="3913291"/>
            <a:ext cx="1050795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Failure in your culture</a:t>
            </a:r>
            <a:endParaRPr lang="en-US" sz="4650" dirty="0"/>
          </a:p>
        </p:txBody>
      </p:sp>
      <p:sp>
        <p:nvSpPr>
          <p:cNvPr id="6" name="Shape 4"/>
          <p:cNvSpPr/>
          <p:nvPr/>
        </p:nvSpPr>
        <p:spPr>
          <a:xfrm>
            <a:off x="990600" y="5403804"/>
            <a:ext cx="381000" cy="381000"/>
          </a:xfrm>
          <a:prstGeom prst="rect">
            <a:avLst/>
          </a:prstGeom>
          <a:solidFill>
            <a:srgbClr val="006C5B"/>
          </a:solidFill>
          <a:ln>
            <a:solidFill>
              <a:srgbClr val="006C5B"/>
            </a:solidFill>
          </a:ln>
        </p:spPr>
        <p:txBody>
          <a:bodyPr/>
          <a:lstStyle/>
          <a:p>
            <a:endParaRPr lang="en-US"/>
          </a:p>
        </p:txBody>
      </p:sp>
      <p:sp>
        <p:nvSpPr>
          <p:cNvPr id="7" name="Text 5"/>
          <p:cNvSpPr/>
          <p:nvPr/>
        </p:nvSpPr>
        <p:spPr>
          <a:xfrm>
            <a:off x="1537593" y="4846642"/>
            <a:ext cx="15809457" cy="402630"/>
          </a:xfrm>
          <a:prstGeom prst="rect">
            <a:avLst/>
          </a:prstGeom>
          <a:noFill/>
          <a:ln/>
        </p:spPr>
        <p:txBody>
          <a:bodyPr wrap="square" lIns="25400" tIns="25400" rIns="25400" bIns="25400" rtlCol="0" anchor="t">
            <a:noAutofit/>
          </a:bodyPr>
          <a:lstStyle/>
          <a:p>
            <a:pPr marL="0" indent="0" algn="l">
              <a:lnSpc>
                <a:spcPct val="132000"/>
              </a:lnSpc>
              <a:buNone/>
            </a:pPr>
            <a:r>
              <a:rPr lang="en-US" sz="3600" dirty="0">
                <a:solidFill>
                  <a:srgbClr val="000000"/>
                </a:solidFill>
                <a:latin typeface="Rubik" pitchFamily="34" charset="0"/>
                <a:ea typeface="Rubik" pitchFamily="34" charset="-122"/>
                <a:cs typeface="Rubik" pitchFamily="34" charset="-120"/>
              </a:rPr>
              <a:t>Does your family or cultural background have its own way of thinking about mistakes, learning, and trying again?</a:t>
            </a:r>
            <a:endParaRPr lang="en-US" sz="3600" dirty="0"/>
          </a:p>
        </p:txBody>
      </p:sp>
      <p:sp>
        <p:nvSpPr>
          <p:cNvPr id="8" name="Shape 6"/>
          <p:cNvSpPr/>
          <p:nvPr/>
        </p:nvSpPr>
        <p:spPr>
          <a:xfrm>
            <a:off x="990600" y="6929936"/>
            <a:ext cx="381000" cy="381000"/>
          </a:xfrm>
          <a:prstGeom prst="rect">
            <a:avLst/>
          </a:prstGeom>
          <a:solidFill>
            <a:srgbClr val="006C5B"/>
          </a:solidFill>
          <a:ln>
            <a:solidFill>
              <a:srgbClr val="006C5B"/>
            </a:solidFill>
          </a:ln>
        </p:spPr>
        <p:txBody>
          <a:bodyPr/>
          <a:lstStyle/>
          <a:p>
            <a:endParaRPr lang="en-US"/>
          </a:p>
        </p:txBody>
      </p:sp>
      <p:sp>
        <p:nvSpPr>
          <p:cNvPr id="9" name="Text 7"/>
          <p:cNvSpPr/>
          <p:nvPr/>
        </p:nvSpPr>
        <p:spPr>
          <a:xfrm>
            <a:off x="1537593" y="6402191"/>
            <a:ext cx="12544297" cy="402630"/>
          </a:xfrm>
          <a:prstGeom prst="rect">
            <a:avLst/>
          </a:prstGeom>
          <a:noFill/>
          <a:ln/>
        </p:spPr>
        <p:txBody>
          <a:bodyPr wrap="square" lIns="25400" tIns="25400" rIns="25400" bIns="25400" rtlCol="0" anchor="t">
            <a:noAutofit/>
          </a:bodyPr>
          <a:lstStyle/>
          <a:p>
            <a:pPr marL="0" indent="0" algn="l">
              <a:lnSpc>
                <a:spcPct val="132000"/>
              </a:lnSpc>
              <a:buNone/>
            </a:pPr>
            <a:r>
              <a:rPr lang="en-US" sz="3600" dirty="0">
                <a:solidFill>
                  <a:srgbClr val="000000"/>
                </a:solidFill>
                <a:latin typeface="Rubik" pitchFamily="34" charset="0"/>
                <a:ea typeface="Rubik" pitchFamily="34" charset="-122"/>
                <a:cs typeface="Rubik" pitchFamily="34" charset="-120"/>
              </a:rPr>
              <a:t>Are there words, sayings, or stories in your home language or tradition that speak to this?</a:t>
            </a:r>
            <a:endParaRPr lang="en-US" sz="3600" dirty="0"/>
          </a:p>
        </p:txBody>
      </p:sp>
      <p:pic>
        <p:nvPicPr>
          <p:cNvPr id="10" name="Image 0" descr="preencoded.png"/>
          <p:cNvPicPr>
            <a:picLocks noChangeAspect="1"/>
          </p:cNvPicPr>
          <p:nvPr/>
        </p:nvPicPr>
        <p:blipFill>
          <a:blip r:embed="rId3"/>
          <a:stretch>
            <a:fillRect/>
          </a:stretch>
        </p:blipFill>
        <p:spPr>
          <a:xfrm>
            <a:off x="990600" y="8486775"/>
            <a:ext cx="2190055" cy="1219200"/>
          </a:xfrm>
          <a:prstGeom prst="rect">
            <a:avLst/>
          </a:prstGeom>
        </p:spPr>
      </p:pic>
      <p:sp>
        <p:nvSpPr>
          <p:cNvPr id="11" name="Text 8"/>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769445"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MINDSET SCENARIO #1</a:t>
            </a:r>
            <a:endParaRPr lang="en-US" sz="1500" dirty="0"/>
          </a:p>
        </p:txBody>
      </p:sp>
      <p:sp>
        <p:nvSpPr>
          <p:cNvPr id="4" name="Shape 2"/>
          <p:cNvSpPr/>
          <p:nvPr/>
        </p:nvSpPr>
        <p:spPr>
          <a:xfrm>
            <a:off x="990600" y="2133600"/>
            <a:ext cx="7140972" cy="5841999"/>
          </a:xfrm>
          <a:prstGeom prst="rect">
            <a:avLst/>
          </a:prstGeom>
          <a:solidFill>
            <a:srgbClr val="FAF9F2"/>
          </a:solidFill>
          <a:ln w="19050">
            <a:solidFill>
              <a:srgbClr val="000000"/>
            </a:solidFill>
            <a:prstDash val="solid"/>
          </a:ln>
          <a:effectLst>
            <a:outerShdw blurRad="101600" dist="161645" dir="2700000" algn="bl" rotWithShape="0">
              <a:srgbClr val="62B5E5">
                <a:alpha val="100000"/>
              </a:srgbClr>
            </a:outerShdw>
          </a:effectLst>
        </p:spPr>
        <p:txBody>
          <a:bodyPr/>
          <a:lstStyle/>
          <a:p>
            <a:endParaRPr lang="en-US"/>
          </a:p>
        </p:txBody>
      </p:sp>
      <p:sp>
        <p:nvSpPr>
          <p:cNvPr id="5" name="Text 3"/>
          <p:cNvSpPr/>
          <p:nvPr/>
        </p:nvSpPr>
        <p:spPr>
          <a:xfrm>
            <a:off x="1428750" y="3162301"/>
            <a:ext cx="6452612" cy="3924300"/>
          </a:xfrm>
          <a:prstGeom prst="rect">
            <a:avLst/>
          </a:prstGeom>
          <a:noFill/>
          <a:ln/>
        </p:spPr>
        <p:txBody>
          <a:bodyPr wrap="square" lIns="25400" tIns="25400" rIns="25400" bIns="25400" rtlCol="0" anchor="t">
            <a:normAutofit/>
          </a:bodyPr>
          <a:lstStyle/>
          <a:p>
            <a:pPr marL="0" indent="0" algn="l">
              <a:lnSpc>
                <a:spcPct val="124000"/>
              </a:lnSpc>
              <a:buNone/>
            </a:pPr>
            <a:r>
              <a:rPr lang="en-US" sz="3200" b="1" kern="0" spc="-22" dirty="0">
                <a:solidFill>
                  <a:srgbClr val="000000"/>
                </a:solidFill>
                <a:latin typeface="Playfair Display" pitchFamily="34" charset="0"/>
                <a:ea typeface="Playfair Display" pitchFamily="34" charset="-122"/>
                <a:cs typeface="Playfair Display" pitchFamily="34" charset="-120"/>
              </a:rPr>
              <a:t>Charlie wanted to challenge themselves with the Rubik's cube. After an hour they got frustrated and thought, “This is too difficult, maybe I should stick with puzzles I can already solve.”</a:t>
            </a:r>
            <a:endParaRPr lang="en-US" sz="3200" dirty="0"/>
          </a:p>
        </p:txBody>
      </p:sp>
      <p:sp>
        <p:nvSpPr>
          <p:cNvPr id="6" name="Text 4"/>
          <p:cNvSpPr/>
          <p:nvPr/>
        </p:nvSpPr>
        <p:spPr>
          <a:xfrm>
            <a:off x="11232415" y="3728296"/>
            <a:ext cx="9579491" cy="1322487"/>
          </a:xfrm>
          <a:prstGeom prst="rect">
            <a:avLst/>
          </a:prstGeom>
          <a:noFill/>
          <a:ln/>
        </p:spPr>
        <p:txBody>
          <a:bodyPr wrap="square" lIns="25400" tIns="25400" rIns="25400" bIns="25400" rtlCol="0" anchor="t">
            <a:norm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Discuss</a:t>
            </a:r>
            <a:endParaRPr lang="en-US" sz="4800" dirty="0"/>
          </a:p>
        </p:txBody>
      </p:sp>
      <p:sp>
        <p:nvSpPr>
          <p:cNvPr id="7" name="Text 5"/>
          <p:cNvSpPr/>
          <p:nvPr/>
        </p:nvSpPr>
        <p:spPr>
          <a:xfrm>
            <a:off x="9462889" y="4716471"/>
            <a:ext cx="7362428" cy="2370130"/>
          </a:xfrm>
          <a:prstGeom prst="rect">
            <a:avLst/>
          </a:prstGeom>
          <a:noFill/>
          <a:ln/>
        </p:spPr>
        <p:txBody>
          <a:bodyPr wrap="square" lIns="25400" tIns="25400" rIns="25400" bIns="25400" rtlCol="0" anchor="t">
            <a:normAutofit/>
          </a:bodyPr>
          <a:lstStyle/>
          <a:p>
            <a:pPr marL="0" indent="0" algn="l">
              <a:lnSpc>
                <a:spcPct val="145000"/>
              </a:lnSpc>
              <a:buNone/>
            </a:pPr>
            <a:r>
              <a:rPr lang="en-US" sz="3600" dirty="0">
                <a:solidFill>
                  <a:srgbClr val="000000"/>
                </a:solidFill>
                <a:latin typeface="Rubik" pitchFamily="34" charset="0"/>
                <a:ea typeface="Rubik" pitchFamily="34" charset="-122"/>
                <a:cs typeface="Rubik" pitchFamily="34" charset="-120"/>
              </a:rPr>
              <a:t>How can Charlie shift from a fixed mindset to a growth mindset?</a:t>
            </a:r>
            <a:endParaRPr lang="en-US" sz="3600" dirty="0"/>
          </a:p>
        </p:txBody>
      </p:sp>
      <p:pic>
        <p:nvPicPr>
          <p:cNvPr id="8" name="Image 0" descr="preencoded.png"/>
          <p:cNvPicPr>
            <a:picLocks noChangeAspect="1"/>
          </p:cNvPicPr>
          <p:nvPr/>
        </p:nvPicPr>
        <p:blipFill>
          <a:blip r:embed="rId3"/>
          <a:stretch>
            <a:fillRect/>
          </a:stretch>
        </p:blipFill>
        <p:spPr>
          <a:xfrm>
            <a:off x="990600" y="8729663"/>
            <a:ext cx="1732855" cy="976312"/>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5" name="Picture 14">
            <a:extLst>
              <a:ext uri="{FF2B5EF4-FFF2-40B4-BE49-F238E27FC236}">
                <a16:creationId xmlns:a16="http://schemas.microsoft.com/office/drawing/2014/main" id="{46A85131-13F3-D0AE-E2FB-9052B470A694}"/>
              </a:ext>
            </a:extLst>
          </p:cNvPr>
          <p:cNvPicPr>
            <a:picLocks noChangeAspect="1"/>
          </p:cNvPicPr>
          <p:nvPr/>
        </p:nvPicPr>
        <p:blipFill>
          <a:blip r:embed="rId4"/>
          <a:stretch>
            <a:fillRect/>
          </a:stretch>
        </p:blipFill>
        <p:spPr>
          <a:xfrm>
            <a:off x="6737925" y="736599"/>
            <a:ext cx="3163173" cy="332600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480207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MINDSET SCENARIO #2</a:t>
            </a:r>
            <a:endParaRPr lang="en-US" sz="1500" dirty="0"/>
          </a:p>
        </p:txBody>
      </p:sp>
      <p:sp>
        <p:nvSpPr>
          <p:cNvPr id="4" name="Shape 2"/>
          <p:cNvSpPr/>
          <p:nvPr/>
        </p:nvSpPr>
        <p:spPr>
          <a:xfrm>
            <a:off x="990600" y="3030582"/>
            <a:ext cx="7140972" cy="4995818"/>
          </a:xfrm>
          <a:prstGeom prst="rect">
            <a:avLst/>
          </a:prstGeom>
          <a:solidFill>
            <a:srgbClr val="FAF9F2"/>
          </a:solidFill>
          <a:ln w="19050">
            <a:solidFill>
              <a:srgbClr val="000000"/>
            </a:solidFill>
            <a:prstDash val="solid"/>
          </a:ln>
          <a:effectLst>
            <a:outerShdw blurRad="101600" dist="161645" dir="2700000" algn="bl" rotWithShape="0">
              <a:srgbClr val="62B5E5">
                <a:alpha val="100000"/>
              </a:srgbClr>
            </a:outerShdw>
          </a:effectLst>
        </p:spPr>
        <p:txBody>
          <a:bodyPr/>
          <a:lstStyle/>
          <a:p>
            <a:endParaRPr lang="en-US"/>
          </a:p>
        </p:txBody>
      </p:sp>
      <p:sp>
        <p:nvSpPr>
          <p:cNvPr id="5" name="Text 3"/>
          <p:cNvSpPr/>
          <p:nvPr/>
        </p:nvSpPr>
        <p:spPr>
          <a:xfrm>
            <a:off x="1428750" y="3641271"/>
            <a:ext cx="6452612" cy="3472859"/>
          </a:xfrm>
          <a:prstGeom prst="rect">
            <a:avLst/>
          </a:prstGeom>
          <a:noFill/>
          <a:ln/>
        </p:spPr>
        <p:txBody>
          <a:bodyPr wrap="square" lIns="25400" tIns="25400" rIns="25400" bIns="25400" rtlCol="0" anchor="t">
            <a:noAutofit/>
          </a:bodyPr>
          <a:lstStyle/>
          <a:p>
            <a:pPr marL="0" indent="0" algn="l">
              <a:lnSpc>
                <a:spcPct val="124000"/>
              </a:lnSpc>
              <a:buNone/>
            </a:pPr>
            <a:r>
              <a:rPr lang="en-US" sz="3200" b="1" kern="0" spc="-22" dirty="0">
                <a:solidFill>
                  <a:srgbClr val="000000"/>
                </a:solidFill>
                <a:latin typeface="Playfair Display" pitchFamily="34" charset="0"/>
                <a:ea typeface="Playfair Display" pitchFamily="34" charset="-122"/>
                <a:cs typeface="Playfair Display" pitchFamily="34" charset="-120"/>
              </a:rPr>
              <a:t>Ashraf wants to try out for the ice hockey team but has never played. On the ice, hitting a puck is hard. Ashraf thinks, “I'm never going to be able to do this, so why even try.”</a:t>
            </a:r>
            <a:endParaRPr lang="en-US" sz="3200" dirty="0"/>
          </a:p>
        </p:txBody>
      </p:sp>
      <p:sp>
        <p:nvSpPr>
          <p:cNvPr id="6" name="Text 4"/>
          <p:cNvSpPr/>
          <p:nvPr/>
        </p:nvSpPr>
        <p:spPr>
          <a:xfrm>
            <a:off x="11231304" y="3746832"/>
            <a:ext cx="9579491" cy="467420"/>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Discuss</a:t>
            </a:r>
            <a:endParaRPr lang="en-US" sz="4800" dirty="0"/>
          </a:p>
        </p:txBody>
      </p:sp>
      <p:sp>
        <p:nvSpPr>
          <p:cNvPr id="7" name="Text 5"/>
          <p:cNvSpPr/>
          <p:nvPr/>
        </p:nvSpPr>
        <p:spPr>
          <a:xfrm>
            <a:off x="9452348" y="4471795"/>
            <a:ext cx="7140972" cy="1322487"/>
          </a:xfrm>
          <a:prstGeom prst="rect">
            <a:avLst/>
          </a:prstGeom>
          <a:noFill/>
          <a:ln/>
        </p:spPr>
        <p:txBody>
          <a:bodyPr wrap="square" lIns="25400" tIns="25400" rIns="25400" bIns="25400" rtlCol="0" anchor="t">
            <a:noAutofit/>
          </a:bodyPr>
          <a:lstStyle/>
          <a:p>
            <a:pPr marL="0" indent="0" algn="l">
              <a:lnSpc>
                <a:spcPct val="145000"/>
              </a:lnSpc>
              <a:buNone/>
            </a:pPr>
            <a:r>
              <a:rPr lang="en-US" sz="3600" dirty="0">
                <a:solidFill>
                  <a:srgbClr val="000000"/>
                </a:solidFill>
                <a:latin typeface="Rubik" pitchFamily="34" charset="0"/>
                <a:ea typeface="Rubik" pitchFamily="34" charset="-122"/>
                <a:cs typeface="Rubik" pitchFamily="34" charset="-120"/>
              </a:rPr>
              <a:t>How can Ashraf shift from a fixed mindset to a growth mindset?</a:t>
            </a:r>
            <a:endParaRPr lang="en-US" sz="3600" dirty="0"/>
          </a:p>
        </p:txBody>
      </p:sp>
      <p:pic>
        <p:nvPicPr>
          <p:cNvPr id="8" name="Image 0" descr="preencoded.png"/>
          <p:cNvPicPr>
            <a:picLocks noChangeAspect="1"/>
          </p:cNvPicPr>
          <p:nvPr/>
        </p:nvPicPr>
        <p:blipFill>
          <a:blip r:embed="rId3"/>
          <a:stretch>
            <a:fillRect/>
          </a:stretch>
        </p:blipFill>
        <p:spPr>
          <a:xfrm>
            <a:off x="990600" y="8815388"/>
            <a:ext cx="1575693" cy="890587"/>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grpSp>
        <p:nvGrpSpPr>
          <p:cNvPr id="10" name="Group 9">
            <a:extLst>
              <a:ext uri="{FF2B5EF4-FFF2-40B4-BE49-F238E27FC236}">
                <a16:creationId xmlns:a16="http://schemas.microsoft.com/office/drawing/2014/main" id="{794ADC4B-155B-84E2-4314-41D106E83C16}"/>
              </a:ext>
            </a:extLst>
          </p:cNvPr>
          <p:cNvGrpSpPr>
            <a:grpSpLocks noChangeAspect="1"/>
          </p:cNvGrpSpPr>
          <p:nvPr/>
        </p:nvGrpSpPr>
        <p:grpSpPr>
          <a:xfrm>
            <a:off x="4380915" y="5854635"/>
            <a:ext cx="4741257" cy="3160838"/>
            <a:chOff x="0" y="0"/>
            <a:chExt cx="8437287" cy="5624857"/>
          </a:xfrm>
        </p:grpSpPr>
        <p:sp>
          <p:nvSpPr>
            <p:cNvPr id="11" name="Freeform 10">
              <a:extLst>
                <a:ext uri="{FF2B5EF4-FFF2-40B4-BE49-F238E27FC236}">
                  <a16:creationId xmlns:a16="http://schemas.microsoft.com/office/drawing/2014/main" id="{7EDA7089-8BEA-D246-E575-417E4BA089B4}"/>
                </a:ext>
              </a:extLst>
            </p:cNvPr>
            <p:cNvSpPr/>
            <p:nvPr/>
          </p:nvSpPr>
          <p:spPr>
            <a:xfrm>
              <a:off x="0" y="0"/>
              <a:ext cx="8437245" cy="5624830"/>
            </a:xfrm>
            <a:custGeom>
              <a:avLst/>
              <a:gdLst/>
              <a:ahLst/>
              <a:cxnLst/>
              <a:rect l="l" t="t" r="r" b="b"/>
              <a:pathLst>
                <a:path w="8437245" h="5624830">
                  <a:moveTo>
                    <a:pt x="0" y="0"/>
                  </a:moveTo>
                  <a:lnTo>
                    <a:pt x="8437245" y="0"/>
                  </a:lnTo>
                  <a:lnTo>
                    <a:pt x="8437245" y="5624830"/>
                  </a:lnTo>
                  <a:lnTo>
                    <a:pt x="0" y="5624830"/>
                  </a:lnTo>
                  <a:lnTo>
                    <a:pt x="0" y="0"/>
                  </a:lnTo>
                  <a:close/>
                </a:path>
              </a:pathLst>
            </a:custGeom>
            <a:blipFill>
              <a:blip r:embed="rId4"/>
              <a:stretch>
                <a:fillRect/>
              </a:stretch>
            </a:blipFill>
          </p:spPr>
          <p:txBody>
            <a:bodyPr/>
            <a:lstStyle/>
            <a:p>
              <a:endParaRPr 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80437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MINDSET SCENARIO #3</a:t>
            </a:r>
            <a:endParaRPr lang="en-US" sz="1500" dirty="0"/>
          </a:p>
        </p:txBody>
      </p:sp>
      <p:sp>
        <p:nvSpPr>
          <p:cNvPr id="4" name="Shape 2"/>
          <p:cNvSpPr/>
          <p:nvPr/>
        </p:nvSpPr>
        <p:spPr>
          <a:xfrm>
            <a:off x="990600" y="3032202"/>
            <a:ext cx="7140972" cy="4691242"/>
          </a:xfrm>
          <a:prstGeom prst="rect">
            <a:avLst/>
          </a:prstGeom>
          <a:solidFill>
            <a:srgbClr val="FAF9F2"/>
          </a:solidFill>
          <a:ln w="19050">
            <a:solidFill>
              <a:srgbClr val="000000"/>
            </a:solidFill>
            <a:prstDash val="solid"/>
          </a:ln>
          <a:effectLst>
            <a:outerShdw blurRad="101600" dist="161645" dir="2700000" algn="bl" rotWithShape="0">
              <a:srgbClr val="62B5E5">
                <a:alpha val="100000"/>
              </a:srgbClr>
            </a:outerShdw>
          </a:effectLst>
        </p:spPr>
        <p:txBody>
          <a:bodyPr/>
          <a:lstStyle/>
          <a:p>
            <a:endParaRPr lang="en-US"/>
          </a:p>
        </p:txBody>
      </p:sp>
      <p:sp>
        <p:nvSpPr>
          <p:cNvPr id="5" name="Text 3"/>
          <p:cNvSpPr/>
          <p:nvPr/>
        </p:nvSpPr>
        <p:spPr>
          <a:xfrm>
            <a:off x="1537593" y="3411754"/>
            <a:ext cx="6452612" cy="1408113"/>
          </a:xfrm>
          <a:prstGeom prst="rect">
            <a:avLst/>
          </a:prstGeom>
          <a:noFill/>
          <a:ln/>
        </p:spPr>
        <p:txBody>
          <a:bodyPr wrap="square" lIns="25400" tIns="25400" rIns="25400" bIns="25400" rtlCol="0" anchor="t">
            <a:noAutofit/>
          </a:bodyPr>
          <a:lstStyle/>
          <a:p>
            <a:pPr marL="0" indent="0" algn="l">
              <a:lnSpc>
                <a:spcPct val="124000"/>
              </a:lnSpc>
              <a:buNone/>
            </a:pPr>
            <a:r>
              <a:rPr lang="en-US" sz="3200" b="1" kern="0" spc="-22" dirty="0">
                <a:solidFill>
                  <a:srgbClr val="000000"/>
                </a:solidFill>
                <a:latin typeface="Playfair Display" pitchFamily="34" charset="0"/>
                <a:ea typeface="Playfair Display" pitchFamily="34" charset="-122"/>
                <a:cs typeface="Playfair Display" pitchFamily="34" charset="-120"/>
              </a:rPr>
              <a:t>Jessie needs A's in science and math to join the science club. They have an A in science but find some math difficult. Jessie thinks, “I'm so stupid, I'll never achieve my dream.”</a:t>
            </a:r>
            <a:endParaRPr lang="en-US" sz="3200" dirty="0"/>
          </a:p>
        </p:txBody>
      </p:sp>
      <p:sp>
        <p:nvSpPr>
          <p:cNvPr id="6" name="Text 4"/>
          <p:cNvSpPr/>
          <p:nvPr/>
        </p:nvSpPr>
        <p:spPr>
          <a:xfrm>
            <a:off x="11255772" y="3178044"/>
            <a:ext cx="9579491" cy="467420"/>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Discuss</a:t>
            </a:r>
            <a:endParaRPr lang="en-US" sz="4800" dirty="0"/>
          </a:p>
        </p:txBody>
      </p:sp>
      <p:sp>
        <p:nvSpPr>
          <p:cNvPr id="7" name="Text 5"/>
          <p:cNvSpPr/>
          <p:nvPr/>
        </p:nvSpPr>
        <p:spPr>
          <a:xfrm>
            <a:off x="9833372" y="4158623"/>
            <a:ext cx="6651228" cy="1322487"/>
          </a:xfrm>
          <a:prstGeom prst="rect">
            <a:avLst/>
          </a:prstGeom>
          <a:noFill/>
          <a:ln/>
        </p:spPr>
        <p:txBody>
          <a:bodyPr wrap="square" lIns="25400" tIns="25400" rIns="25400" bIns="25400" rtlCol="0" anchor="t">
            <a:noAutofit/>
          </a:bodyPr>
          <a:lstStyle/>
          <a:p>
            <a:pPr marL="0" indent="0" algn="l">
              <a:lnSpc>
                <a:spcPct val="145000"/>
              </a:lnSpc>
              <a:buNone/>
            </a:pPr>
            <a:r>
              <a:rPr lang="en-US" sz="3600" dirty="0">
                <a:solidFill>
                  <a:srgbClr val="000000"/>
                </a:solidFill>
                <a:latin typeface="Rubik" pitchFamily="34" charset="0"/>
                <a:ea typeface="Rubik" pitchFamily="34" charset="-122"/>
                <a:cs typeface="Rubik" pitchFamily="34" charset="-120"/>
              </a:rPr>
              <a:t>How can Jessie shift from a fixed mindset to a growth mindset?</a:t>
            </a:r>
            <a:endParaRPr lang="en-US" sz="3600" dirty="0"/>
          </a:p>
        </p:txBody>
      </p:sp>
      <p:pic>
        <p:nvPicPr>
          <p:cNvPr id="8" name="Image 0" descr="preencoded.png"/>
          <p:cNvPicPr>
            <a:picLocks noChangeAspect="1"/>
          </p:cNvPicPr>
          <p:nvPr/>
        </p:nvPicPr>
        <p:blipFill>
          <a:blip r:embed="rId3"/>
          <a:stretch>
            <a:fillRect/>
          </a:stretch>
        </p:blipFill>
        <p:spPr>
          <a:xfrm>
            <a:off x="990600" y="8515350"/>
            <a:ext cx="2147193" cy="1190625"/>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10" name="Freeform 10">
            <a:extLst>
              <a:ext uri="{FF2B5EF4-FFF2-40B4-BE49-F238E27FC236}">
                <a16:creationId xmlns:a16="http://schemas.microsoft.com/office/drawing/2014/main" id="{AEE52E1D-A9BA-7B64-55D4-E4C3006C52E9}"/>
              </a:ext>
            </a:extLst>
          </p:cNvPr>
          <p:cNvSpPr/>
          <p:nvPr/>
        </p:nvSpPr>
        <p:spPr>
          <a:xfrm>
            <a:off x="6367369" y="6580444"/>
            <a:ext cx="3789061" cy="2286000"/>
          </a:xfrm>
          <a:custGeom>
            <a:avLst/>
            <a:gdLst/>
            <a:ahLst/>
            <a:cxnLst/>
            <a:rect l="l" t="t" r="r" b="b"/>
            <a:pathLst>
              <a:path w="6185154" h="4123436">
                <a:moveTo>
                  <a:pt x="0" y="0"/>
                </a:moveTo>
                <a:lnTo>
                  <a:pt x="6185154" y="0"/>
                </a:lnTo>
                <a:lnTo>
                  <a:pt x="6185154" y="4123436"/>
                </a:lnTo>
                <a:lnTo>
                  <a:pt x="0" y="4123436"/>
                </a:lnTo>
                <a:lnTo>
                  <a:pt x="0" y="0"/>
                </a:lnTo>
                <a:close/>
              </a:path>
            </a:pathLst>
          </a:custGeom>
          <a:blipFill>
            <a:blip r:embed="rId4"/>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80906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MINDSET SCENARIO #4</a:t>
            </a:r>
            <a:endParaRPr lang="en-US" sz="1500" dirty="0"/>
          </a:p>
        </p:txBody>
      </p:sp>
      <p:sp>
        <p:nvSpPr>
          <p:cNvPr id="4" name="Shape 2"/>
          <p:cNvSpPr/>
          <p:nvPr/>
        </p:nvSpPr>
        <p:spPr>
          <a:xfrm>
            <a:off x="990600" y="2712692"/>
            <a:ext cx="7140972" cy="5053309"/>
          </a:xfrm>
          <a:prstGeom prst="rect">
            <a:avLst/>
          </a:prstGeom>
          <a:solidFill>
            <a:srgbClr val="FAF9F2"/>
          </a:solidFill>
          <a:ln w="19050">
            <a:solidFill>
              <a:srgbClr val="000000"/>
            </a:solidFill>
            <a:prstDash val="solid"/>
          </a:ln>
          <a:effectLst>
            <a:outerShdw blurRad="101600" dist="161645" dir="2700000" algn="bl" rotWithShape="0">
              <a:srgbClr val="62B5E5">
                <a:alpha val="100000"/>
              </a:srgbClr>
            </a:outerShdw>
          </a:effectLst>
        </p:spPr>
        <p:txBody>
          <a:bodyPr/>
          <a:lstStyle/>
          <a:p>
            <a:endParaRPr lang="en-US"/>
          </a:p>
        </p:txBody>
      </p:sp>
      <p:sp>
        <p:nvSpPr>
          <p:cNvPr id="5" name="Text 3"/>
          <p:cNvSpPr/>
          <p:nvPr/>
        </p:nvSpPr>
        <p:spPr>
          <a:xfrm>
            <a:off x="1394881" y="2771133"/>
            <a:ext cx="6452612" cy="2163961"/>
          </a:xfrm>
          <a:prstGeom prst="rect">
            <a:avLst/>
          </a:prstGeom>
          <a:noFill/>
          <a:ln/>
        </p:spPr>
        <p:txBody>
          <a:bodyPr wrap="square" lIns="25400" tIns="25400" rIns="25400" bIns="25400" rtlCol="0" anchor="t">
            <a:noAutofit/>
          </a:bodyPr>
          <a:lstStyle/>
          <a:p>
            <a:pPr marL="0" indent="0" algn="l">
              <a:lnSpc>
                <a:spcPct val="124000"/>
              </a:lnSpc>
              <a:buNone/>
            </a:pPr>
            <a:r>
              <a:rPr lang="en-US" sz="3200" b="1" kern="0" spc="-22" dirty="0">
                <a:solidFill>
                  <a:srgbClr val="000000"/>
                </a:solidFill>
                <a:latin typeface="Playfair Display" pitchFamily="34" charset="0"/>
                <a:ea typeface="Playfair Display" pitchFamily="34" charset="-122"/>
                <a:cs typeface="Playfair Display" pitchFamily="34" charset="-120"/>
              </a:rPr>
              <a:t>Maya is learning her grandmother's Cree language. She keeps making mistakes and feels embarrassed in front of her family. She thinks, “I'll never sound right — maybe this language just isn't for me anymore.”</a:t>
            </a:r>
            <a:endParaRPr lang="en-US" sz="3200" dirty="0"/>
          </a:p>
        </p:txBody>
      </p:sp>
      <p:sp>
        <p:nvSpPr>
          <p:cNvPr id="6" name="Text 4"/>
          <p:cNvSpPr/>
          <p:nvPr/>
        </p:nvSpPr>
        <p:spPr>
          <a:xfrm>
            <a:off x="11487288" y="2771133"/>
            <a:ext cx="9579491" cy="467420"/>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Discuss</a:t>
            </a:r>
            <a:endParaRPr lang="en-US" sz="4800" dirty="0"/>
          </a:p>
        </p:txBody>
      </p:sp>
      <p:sp>
        <p:nvSpPr>
          <p:cNvPr id="7" name="Text 5"/>
          <p:cNvSpPr/>
          <p:nvPr/>
        </p:nvSpPr>
        <p:spPr>
          <a:xfrm>
            <a:off x="10156430" y="4055319"/>
            <a:ext cx="6575028" cy="1322487"/>
          </a:xfrm>
          <a:prstGeom prst="rect">
            <a:avLst/>
          </a:prstGeom>
          <a:noFill/>
          <a:ln/>
        </p:spPr>
        <p:txBody>
          <a:bodyPr wrap="square" lIns="25400" tIns="25400" rIns="25400" bIns="25400" rtlCol="0" anchor="t">
            <a:noAutofit/>
          </a:bodyPr>
          <a:lstStyle/>
          <a:p>
            <a:pPr marL="0" indent="0" algn="l">
              <a:lnSpc>
                <a:spcPct val="145000"/>
              </a:lnSpc>
              <a:buNone/>
            </a:pPr>
            <a:r>
              <a:rPr lang="en-US" sz="3600" dirty="0">
                <a:solidFill>
                  <a:srgbClr val="000000"/>
                </a:solidFill>
                <a:latin typeface="Rubik" pitchFamily="34" charset="0"/>
                <a:ea typeface="Rubik" pitchFamily="34" charset="-122"/>
                <a:cs typeface="Rubik" pitchFamily="34" charset="-120"/>
              </a:rPr>
              <a:t>How can Maya shift her thinking? Why does it matter that she keeps trying?</a:t>
            </a:r>
            <a:endParaRPr lang="en-US" sz="3600" dirty="0"/>
          </a:p>
        </p:txBody>
      </p:sp>
      <p:pic>
        <p:nvPicPr>
          <p:cNvPr id="8" name="Image 0" descr="preencoded.png"/>
          <p:cNvPicPr>
            <a:picLocks noChangeAspect="1"/>
          </p:cNvPicPr>
          <p:nvPr/>
        </p:nvPicPr>
        <p:blipFill>
          <a:blip r:embed="rId3"/>
          <a:stretch>
            <a:fillRect/>
          </a:stretch>
        </p:blipFill>
        <p:spPr>
          <a:xfrm>
            <a:off x="990600" y="8358188"/>
            <a:ext cx="2404368" cy="1347787"/>
          </a:xfrm>
          <a:prstGeom prst="rect">
            <a:avLst/>
          </a:prstGeom>
        </p:spPr>
      </p:pic>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13" name="Graphic 12" descr="Remote learning language with solid fill">
            <a:extLst>
              <a:ext uri="{FF2B5EF4-FFF2-40B4-BE49-F238E27FC236}">
                <a16:creationId xmlns:a16="http://schemas.microsoft.com/office/drawing/2014/main" id="{E027BEF0-57BC-8B87-FC32-8B0B3EF6E2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4430" y="6070600"/>
            <a:ext cx="3302000" cy="3302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47645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REFLECTION</a:t>
            </a:r>
            <a:endParaRPr lang="en-US" sz="1500" dirty="0"/>
          </a:p>
        </p:txBody>
      </p:sp>
      <p:sp>
        <p:nvSpPr>
          <p:cNvPr id="4" name="Text 2"/>
          <p:cNvSpPr/>
          <p:nvPr/>
        </p:nvSpPr>
        <p:spPr>
          <a:xfrm>
            <a:off x="1028700" y="2068868"/>
            <a:ext cx="15951200" cy="285751"/>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Think of a time you failed or were unsuccessful at something.</a:t>
            </a:r>
            <a:endParaRPr lang="en-US" sz="4800" dirty="0"/>
          </a:p>
        </p:txBody>
      </p:sp>
      <p:sp>
        <p:nvSpPr>
          <p:cNvPr id="6" name="Text 4"/>
          <p:cNvSpPr/>
          <p:nvPr/>
        </p:nvSpPr>
        <p:spPr>
          <a:xfrm>
            <a:off x="1264096" y="3804991"/>
            <a:ext cx="14503400" cy="3134334"/>
          </a:xfrm>
          <a:prstGeom prst="rect">
            <a:avLst/>
          </a:prstGeom>
          <a:noFill/>
          <a:ln/>
        </p:spPr>
        <p:txBody>
          <a:bodyPr wrap="square" lIns="25400" tIns="25400" rIns="25400" bIns="25400" rtlCol="0" anchor="t">
            <a:normAutofit lnSpcReduction="10000"/>
          </a:bodyPr>
          <a:lstStyle/>
          <a:p>
            <a:pPr marL="457200" indent="-457200" algn="l">
              <a:lnSpc>
                <a:spcPct val="132000"/>
              </a:lnSpc>
              <a:buFont typeface="Arial" panose="020B0604020202020204" pitchFamily="34" charset="0"/>
              <a:buChar char="•"/>
            </a:pPr>
            <a:r>
              <a:rPr lang="en-US" sz="3200" dirty="0">
                <a:solidFill>
                  <a:srgbClr val="000000"/>
                </a:solidFill>
                <a:latin typeface="Rubik" pitchFamily="34" charset="0"/>
                <a:ea typeface="Rubik" pitchFamily="34" charset="-122"/>
                <a:cs typeface="Rubik" pitchFamily="34" charset="-120"/>
              </a:rPr>
              <a:t>How big was the failure? Are you still pursuing the activity?</a:t>
            </a:r>
          </a:p>
          <a:p>
            <a:pPr marL="457200" indent="-457200">
              <a:lnSpc>
                <a:spcPct val="132000"/>
              </a:lnSpc>
              <a:buFont typeface="Arial" panose="020B0604020202020204" pitchFamily="34" charset="0"/>
              <a:buChar char="•"/>
            </a:pPr>
            <a:r>
              <a:rPr lang="en-US" sz="3200" dirty="0">
                <a:solidFill>
                  <a:srgbClr val="000000"/>
                </a:solidFill>
                <a:latin typeface="Rubik" pitchFamily="34" charset="0"/>
                <a:ea typeface="Rubik" pitchFamily="34" charset="-122"/>
                <a:cs typeface="Rubik" pitchFamily="34" charset="-120"/>
              </a:rPr>
              <a:t>If so, why did you continue — and what was the outcome? If not, what feelings made you abandon it?</a:t>
            </a:r>
            <a:endParaRPr lang="en-US" sz="3200" dirty="0"/>
          </a:p>
          <a:p>
            <a:pPr marL="457200" indent="-457200">
              <a:lnSpc>
                <a:spcPct val="132000"/>
              </a:lnSpc>
              <a:buFont typeface="Arial" panose="020B0604020202020204" pitchFamily="34" charset="0"/>
              <a:buChar char="•"/>
            </a:pPr>
            <a:r>
              <a:rPr lang="en-US" sz="3200" dirty="0">
                <a:solidFill>
                  <a:srgbClr val="000000"/>
                </a:solidFill>
                <a:latin typeface="Rubik" pitchFamily="34" charset="0"/>
                <a:ea typeface="Rubik" pitchFamily="34" charset="-122"/>
                <a:cs typeface="Rubik" pitchFamily="34" charset="-120"/>
              </a:rPr>
              <a:t>What did you learn about </a:t>
            </a:r>
            <a:r>
              <a:rPr lang="en-US" sz="3200" i="1" dirty="0">
                <a:solidFill>
                  <a:srgbClr val="000000"/>
                </a:solidFill>
                <a:latin typeface="Rubik" pitchFamily="34" charset="0"/>
                <a:ea typeface="Rubik" pitchFamily="34" charset="-122"/>
                <a:cs typeface="Rubik" pitchFamily="34" charset="-120"/>
              </a:rPr>
              <a:t>the process itself</a:t>
            </a:r>
            <a:r>
              <a:rPr lang="en-US" sz="3200" dirty="0">
                <a:solidFill>
                  <a:srgbClr val="000000"/>
                </a:solidFill>
                <a:latin typeface="Rubik" pitchFamily="34" charset="0"/>
                <a:ea typeface="Rubik" pitchFamily="34" charset="-122"/>
                <a:cs typeface="Rubik" pitchFamily="34" charset="-120"/>
              </a:rPr>
              <a:t>, even if you didn't reach a “successful” outcome?</a:t>
            </a:r>
            <a:endParaRPr lang="en-US" sz="3200" dirty="0"/>
          </a:p>
          <a:p>
            <a:pPr marL="0" indent="0" algn="l">
              <a:lnSpc>
                <a:spcPct val="132000"/>
              </a:lnSpc>
              <a:buNone/>
            </a:pPr>
            <a:endParaRPr lang="en-US" sz="1950" dirty="0"/>
          </a:p>
        </p:txBody>
      </p:sp>
      <p:sp>
        <p:nvSpPr>
          <p:cNvPr id="11" name="Shape 9"/>
          <p:cNvSpPr/>
          <p:nvPr/>
        </p:nvSpPr>
        <p:spPr>
          <a:xfrm>
            <a:off x="952500" y="7517698"/>
            <a:ext cx="76200" cy="833783"/>
          </a:xfrm>
          <a:prstGeom prst="rect">
            <a:avLst/>
          </a:prstGeom>
          <a:solidFill>
            <a:srgbClr val="006C5B"/>
          </a:solidFill>
          <a:ln>
            <a:solidFill>
              <a:srgbClr val="006C5B"/>
            </a:solidFill>
          </a:ln>
        </p:spPr>
        <p:txBody>
          <a:bodyPr/>
          <a:lstStyle/>
          <a:p>
            <a:endParaRPr lang="en-US"/>
          </a:p>
        </p:txBody>
      </p:sp>
      <p:sp>
        <p:nvSpPr>
          <p:cNvPr id="12" name="Text 10"/>
          <p:cNvSpPr/>
          <p:nvPr/>
        </p:nvSpPr>
        <p:spPr>
          <a:xfrm>
            <a:off x="1200150" y="7640384"/>
            <a:ext cx="16452850" cy="2260586"/>
          </a:xfrm>
          <a:prstGeom prst="rect">
            <a:avLst/>
          </a:prstGeom>
          <a:noFill/>
          <a:ln/>
        </p:spPr>
        <p:txBody>
          <a:bodyPr wrap="square" lIns="0" tIns="0" rIns="0" bIns="0" rtlCol="0" anchor="t">
            <a:noAutofit/>
          </a:bodyPr>
          <a:lstStyle/>
          <a:p>
            <a:pPr marL="0" indent="0" algn="l">
              <a:lnSpc>
                <a:spcPct val="140000"/>
              </a:lnSpc>
              <a:buNone/>
            </a:pPr>
            <a:r>
              <a:rPr lang="en-US" sz="2800" dirty="0">
                <a:solidFill>
                  <a:srgbClr val="56544C"/>
                </a:solidFill>
                <a:latin typeface="Rubik" pitchFamily="34" charset="0"/>
                <a:ea typeface="Rubik" pitchFamily="34" charset="-122"/>
                <a:cs typeface="Rubik" pitchFamily="34" charset="-120"/>
              </a:rPr>
              <a:t>You are never required to share something personal aloud. You may write privately, or simply listen.</a:t>
            </a:r>
            <a:endParaRPr lang="en-US" sz="2800" dirty="0"/>
          </a:p>
        </p:txBody>
      </p:sp>
      <p:pic>
        <p:nvPicPr>
          <p:cNvPr id="13" name="Image 0" descr="preencoded.png"/>
          <p:cNvPicPr>
            <a:picLocks noChangeAspect="1"/>
          </p:cNvPicPr>
          <p:nvPr/>
        </p:nvPicPr>
        <p:blipFill>
          <a:blip r:embed="rId3"/>
          <a:stretch>
            <a:fillRect/>
          </a:stretch>
        </p:blipFill>
        <p:spPr>
          <a:xfrm>
            <a:off x="1004887" y="8815388"/>
            <a:ext cx="1732856" cy="890587"/>
          </a:xfrm>
          <a:prstGeom prst="rect">
            <a:avLst/>
          </a:prstGeom>
        </p:spPr>
      </p:pic>
      <p:sp>
        <p:nvSpPr>
          <p:cNvPr id="14" name="Text 11"/>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8278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ACTIVITY</a:t>
            </a:r>
            <a:endParaRPr lang="en-US" sz="1500" dirty="0"/>
          </a:p>
        </p:txBody>
      </p:sp>
      <p:sp>
        <p:nvSpPr>
          <p:cNvPr id="4" name="Text 2"/>
          <p:cNvSpPr/>
          <p:nvPr/>
        </p:nvSpPr>
        <p:spPr>
          <a:xfrm>
            <a:off x="914400" y="3032811"/>
            <a:ext cx="17937480" cy="2174173"/>
          </a:xfrm>
          <a:prstGeom prst="rect">
            <a:avLst/>
          </a:prstGeom>
          <a:noFill/>
          <a:ln/>
        </p:spPr>
        <p:txBody>
          <a:bodyPr wrap="square" lIns="25400" tIns="25400" rIns="25400" bIns="25400" rtlCol="0" anchor="t">
            <a:normAutofit/>
          </a:bodyPr>
          <a:lstStyle/>
          <a:p>
            <a:pPr marL="0" indent="0" algn="l">
              <a:lnSpc>
                <a:spcPct val="98000"/>
              </a:lnSpc>
              <a:buNone/>
            </a:pPr>
            <a:r>
              <a:rPr lang="en-US" sz="4400" b="1" kern="0" spc="-56" dirty="0">
                <a:solidFill>
                  <a:srgbClr val="000000"/>
                </a:solidFill>
                <a:latin typeface="Playfair Display" pitchFamily="34" charset="0"/>
                <a:ea typeface="Playfair Display" pitchFamily="34" charset="-122"/>
                <a:cs typeface="Playfair Display" pitchFamily="34" charset="-120"/>
              </a:rPr>
              <a:t>Shift your Mindset!</a:t>
            </a:r>
            <a:endParaRPr lang="en-US" sz="4400" dirty="0"/>
          </a:p>
        </p:txBody>
      </p:sp>
      <p:sp>
        <p:nvSpPr>
          <p:cNvPr id="5" name="Text 3"/>
          <p:cNvSpPr/>
          <p:nvPr/>
        </p:nvSpPr>
        <p:spPr>
          <a:xfrm>
            <a:off x="914400" y="4456463"/>
            <a:ext cx="7321515" cy="2964931"/>
          </a:xfrm>
          <a:prstGeom prst="rect">
            <a:avLst/>
          </a:prstGeom>
          <a:noFill/>
          <a:ln/>
        </p:spPr>
        <p:txBody>
          <a:bodyPr wrap="square" lIns="25400" tIns="25400" rIns="25400" bIns="25400" rtlCol="0" anchor="t">
            <a:norm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Think of some common phrases you use that are a fixed mindset — and shift them into growth-mindset thinking.</a:t>
            </a:r>
            <a:endParaRPr lang="en-US" sz="2800" dirty="0"/>
          </a:p>
        </p:txBody>
      </p:sp>
      <p:pic>
        <p:nvPicPr>
          <p:cNvPr id="6" name="Image 0" descr="preencoded.png"/>
          <p:cNvPicPr>
            <a:picLocks noChangeAspect="1"/>
          </p:cNvPicPr>
          <p:nvPr/>
        </p:nvPicPr>
        <p:blipFill>
          <a:blip r:embed="rId3"/>
          <a:stretch>
            <a:fillRect/>
          </a:stretch>
        </p:blipFill>
        <p:spPr>
          <a:xfrm>
            <a:off x="947738" y="8429625"/>
            <a:ext cx="2347217" cy="1276350"/>
          </a:xfrm>
          <a:prstGeom prst="rect">
            <a:avLst/>
          </a:prstGeom>
        </p:spPr>
      </p:pic>
      <p:sp>
        <p:nvSpPr>
          <p:cNvPr id="7" name="Text 4"/>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pic>
        <p:nvPicPr>
          <p:cNvPr id="9" name="Picture 8">
            <a:extLst>
              <a:ext uri="{FF2B5EF4-FFF2-40B4-BE49-F238E27FC236}">
                <a16:creationId xmlns:a16="http://schemas.microsoft.com/office/drawing/2014/main" id="{EF3A86D8-33AA-3970-EBA2-ABA75E21183D}"/>
              </a:ext>
            </a:extLst>
          </p:cNvPr>
          <p:cNvPicPr>
            <a:picLocks noChangeAspect="1"/>
          </p:cNvPicPr>
          <p:nvPr/>
        </p:nvPicPr>
        <p:blipFill>
          <a:blip r:embed="rId4"/>
          <a:stretch>
            <a:fillRect/>
          </a:stretch>
        </p:blipFill>
        <p:spPr>
          <a:xfrm>
            <a:off x="8812850" y="1646982"/>
            <a:ext cx="8560750" cy="657237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3203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1 · REFLECT</a:t>
            </a:r>
            <a:endParaRPr lang="en-US" sz="1500" dirty="0"/>
          </a:p>
        </p:txBody>
      </p:sp>
      <p:sp>
        <p:nvSpPr>
          <p:cNvPr id="4" name="Text 2"/>
          <p:cNvSpPr/>
          <p:nvPr/>
        </p:nvSpPr>
        <p:spPr>
          <a:xfrm>
            <a:off x="990600" y="4347251"/>
            <a:ext cx="10423257" cy="803473"/>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Failure can help me by…</a:t>
            </a:r>
            <a:endParaRPr lang="en-US" sz="6150" dirty="0"/>
          </a:p>
        </p:txBody>
      </p:sp>
      <p:sp>
        <p:nvSpPr>
          <p:cNvPr id="5" name="Text 3"/>
          <p:cNvSpPr/>
          <p:nvPr/>
        </p:nvSpPr>
        <p:spPr>
          <a:xfrm>
            <a:off x="990600" y="5341225"/>
            <a:ext cx="7649369" cy="1693074"/>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Add your thoughts on a sticky note and put it up on the board.</a:t>
            </a:r>
            <a:endParaRPr lang="en-US" sz="2800" dirty="0"/>
          </a:p>
        </p:txBody>
      </p:sp>
      <p:sp>
        <p:nvSpPr>
          <p:cNvPr id="7" name="Text 4"/>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ONE</a:t>
            </a:r>
            <a:endParaRPr lang="en-US" sz="1125" dirty="0"/>
          </a:p>
        </p:txBody>
      </p:sp>
      <p:sp>
        <p:nvSpPr>
          <p:cNvPr id="8" name="Rectangle: Folded Corner 7">
            <a:extLst>
              <a:ext uri="{FF2B5EF4-FFF2-40B4-BE49-F238E27FC236}">
                <a16:creationId xmlns:a16="http://schemas.microsoft.com/office/drawing/2014/main" id="{91256C47-259B-ED41-C29C-5D9F11D01DD6}"/>
              </a:ext>
            </a:extLst>
          </p:cNvPr>
          <p:cNvSpPr/>
          <p:nvPr/>
        </p:nvSpPr>
        <p:spPr>
          <a:xfrm rot="994246">
            <a:off x="10584057" y="2491744"/>
            <a:ext cx="5039283" cy="5317958"/>
          </a:xfrm>
          <a:prstGeom prst="foldedCorner">
            <a:avLst/>
          </a:prstGeom>
          <a:solidFill>
            <a:srgbClr val="006C5B"/>
          </a:solidFill>
          <a:ln>
            <a:solidFill>
              <a:srgbClr val="006C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Image 0" descr="preencoded.png">
            <a:extLst>
              <a:ext uri="{FF2B5EF4-FFF2-40B4-BE49-F238E27FC236}">
                <a16:creationId xmlns:a16="http://schemas.microsoft.com/office/drawing/2014/main" id="{FC403C64-8126-EDA0-580B-A35A3410FE39}"/>
              </a:ext>
            </a:extLst>
          </p:cNvPr>
          <p:cNvPicPr>
            <a:picLocks noChangeAspect="1"/>
          </p:cNvPicPr>
          <p:nvPr/>
        </p:nvPicPr>
        <p:blipFill>
          <a:blip r:embed="rId3"/>
          <a:stretch>
            <a:fillRect/>
          </a:stretch>
        </p:blipFill>
        <p:spPr>
          <a:xfrm>
            <a:off x="11220756" y="4094271"/>
            <a:ext cx="3765884" cy="209845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3F1E5"/>
        </a:solidFill>
        <a:effectLst/>
      </p:bgPr>
    </p:bg>
    <p:spTree>
      <p:nvGrpSpPr>
        <p:cNvPr id="1" name=""/>
        <p:cNvGrpSpPr/>
        <p:nvPr/>
      </p:nvGrpSpPr>
      <p:grpSpPr>
        <a:xfrm>
          <a:off x="0" y="0"/>
          <a:ext cx="0" cy="0"/>
          <a:chOff x="0" y="0"/>
          <a:chExt cx="0" cy="0"/>
        </a:xfrm>
      </p:grpSpPr>
      <p:grpSp>
        <p:nvGrpSpPr>
          <p:cNvPr id="10" name="Group 6">
            <a:extLst>
              <a:ext uri="{FF2B5EF4-FFF2-40B4-BE49-F238E27FC236}">
                <a16:creationId xmlns:a16="http://schemas.microsoft.com/office/drawing/2014/main" id="{9B2E36B7-3746-08A1-C47D-103A0C7DF6AB}"/>
              </a:ext>
            </a:extLst>
          </p:cNvPr>
          <p:cNvGrpSpPr/>
          <p:nvPr/>
        </p:nvGrpSpPr>
        <p:grpSpPr>
          <a:xfrm>
            <a:off x="-6489" y="9140182"/>
            <a:ext cx="18288000" cy="1150636"/>
            <a:chOff x="0" y="0"/>
            <a:chExt cx="24384000" cy="1534181"/>
          </a:xfrm>
        </p:grpSpPr>
        <p:sp>
          <p:nvSpPr>
            <p:cNvPr id="11" name="Freeform 7">
              <a:extLst>
                <a:ext uri="{FF2B5EF4-FFF2-40B4-BE49-F238E27FC236}">
                  <a16:creationId xmlns:a16="http://schemas.microsoft.com/office/drawing/2014/main" id="{59E2C594-9AE3-87F7-AE37-275E050FC92F}"/>
                </a:ext>
              </a:extLst>
            </p:cNvPr>
            <p:cNvSpPr/>
            <p:nvPr/>
          </p:nvSpPr>
          <p:spPr>
            <a:xfrm>
              <a:off x="0" y="0"/>
              <a:ext cx="24384000" cy="1534160"/>
            </a:xfrm>
            <a:custGeom>
              <a:avLst/>
              <a:gdLst/>
              <a:ahLst/>
              <a:cxnLst/>
              <a:rect l="l" t="t" r="r" b="b"/>
              <a:pathLst>
                <a:path w="24384000" h="1534160">
                  <a:moveTo>
                    <a:pt x="0" y="0"/>
                  </a:moveTo>
                  <a:lnTo>
                    <a:pt x="24384000" y="0"/>
                  </a:lnTo>
                  <a:lnTo>
                    <a:pt x="24384000" y="1534160"/>
                  </a:lnTo>
                  <a:lnTo>
                    <a:pt x="0" y="1534160"/>
                  </a:lnTo>
                  <a:close/>
                </a:path>
              </a:pathLst>
            </a:custGeom>
            <a:solidFill>
              <a:srgbClr val="C00000"/>
            </a:solidFill>
            <a:ln w="12700">
              <a:solidFill>
                <a:srgbClr val="000000"/>
              </a:solidFill>
            </a:ln>
          </p:spPr>
          <p:txBody>
            <a:bodyPr/>
            <a:lstStyle/>
            <a:p>
              <a:endParaRPr lang="en-US"/>
            </a:p>
          </p:txBody>
        </p:sp>
      </p:grpSp>
      <p:sp>
        <p:nvSpPr>
          <p:cNvPr id="3" name="Text 1"/>
          <p:cNvSpPr/>
          <p:nvPr/>
        </p:nvSpPr>
        <p:spPr>
          <a:xfrm>
            <a:off x="990600" y="742950"/>
            <a:ext cx="4938504"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1 · CANADIAN CONNECTION</a:t>
            </a:r>
            <a:endParaRPr lang="en-US" sz="1500" dirty="0"/>
          </a:p>
        </p:txBody>
      </p:sp>
      <p:sp>
        <p:nvSpPr>
          <p:cNvPr id="5" name="Text 3"/>
          <p:cNvSpPr/>
          <p:nvPr/>
        </p:nvSpPr>
        <p:spPr>
          <a:xfrm>
            <a:off x="0" y="7586355"/>
            <a:ext cx="7346412" cy="815182"/>
          </a:xfrm>
          <a:prstGeom prst="rect">
            <a:avLst/>
          </a:prstGeom>
          <a:noFill/>
          <a:ln/>
        </p:spPr>
        <p:txBody>
          <a:bodyPr wrap="square" lIns="25400" tIns="25400" rIns="25400" bIns="25400" rtlCol="0" anchor="t">
            <a:normAutofit/>
          </a:bodyPr>
          <a:lstStyle/>
          <a:p>
            <a:pPr marL="0" indent="0" algn="ctr">
              <a:lnSpc>
                <a:spcPct val="102000"/>
              </a:lnSpc>
              <a:buNone/>
            </a:pPr>
            <a:r>
              <a:rPr lang="en-US" sz="4800" b="1" kern="0" spc="-36" dirty="0">
                <a:solidFill>
                  <a:srgbClr val="0B2233"/>
                </a:solidFill>
                <a:latin typeface="Playfair Display" pitchFamily="34" charset="0"/>
                <a:ea typeface="Playfair Display" pitchFamily="34" charset="-122"/>
                <a:cs typeface="Playfair Display" pitchFamily="34" charset="-120"/>
              </a:rPr>
              <a:t>Connor Bedard</a:t>
            </a:r>
            <a:endParaRPr lang="en-US" sz="4800" dirty="0"/>
          </a:p>
        </p:txBody>
      </p:sp>
      <p:sp>
        <p:nvSpPr>
          <p:cNvPr id="6" name="Text 4"/>
          <p:cNvSpPr/>
          <p:nvPr/>
        </p:nvSpPr>
        <p:spPr>
          <a:xfrm>
            <a:off x="8238342" y="2189747"/>
            <a:ext cx="8509616" cy="3729790"/>
          </a:xfrm>
          <a:prstGeom prst="rect">
            <a:avLst/>
          </a:prstGeom>
          <a:noFill/>
          <a:ln/>
        </p:spPr>
        <p:txBody>
          <a:bodyPr wrap="square" lIns="25400" tIns="25400" rIns="25400" bIns="25400" rtlCol="0" anchor="t">
            <a:normAutofit/>
          </a:bodyPr>
          <a:lstStyle/>
          <a:p>
            <a:pPr marL="0" indent="0" algn="l">
              <a:lnSpc>
                <a:spcPct val="145000"/>
              </a:lnSpc>
              <a:buNone/>
            </a:pPr>
            <a:r>
              <a:rPr lang="en-US" sz="2800" dirty="0">
                <a:solidFill>
                  <a:srgbClr val="0B2233"/>
                </a:solidFill>
                <a:latin typeface="Rubik" pitchFamily="34" charset="0"/>
                <a:ea typeface="Rubik" pitchFamily="34" charset="-122"/>
                <a:cs typeface="Rubik" pitchFamily="34" charset="-120"/>
              </a:rPr>
              <a:t>One of Canada's youngest hockey superstars, Connor Bedard faced enormous pressure and was told he was too small and not ready. He stayed focused, worked tirelessly, and turned every setback into motivation, showing that </a:t>
            </a:r>
            <a:r>
              <a:rPr lang="en-US" sz="2800" b="1" dirty="0">
                <a:solidFill>
                  <a:srgbClr val="E35205"/>
                </a:solidFill>
                <a:latin typeface="Rubik" pitchFamily="34" charset="0"/>
                <a:ea typeface="Rubik" pitchFamily="34" charset="-122"/>
                <a:cs typeface="Rubik" pitchFamily="34" charset="-120"/>
              </a:rPr>
              <a:t>perseverance and self-belief matter as much as talent.</a:t>
            </a:r>
            <a:endParaRPr lang="en-US" sz="2800" b="1" dirty="0">
              <a:solidFill>
                <a:srgbClr val="E35205"/>
              </a:solidFill>
            </a:endParaRPr>
          </a:p>
        </p:txBody>
      </p:sp>
      <p:sp>
        <p:nvSpPr>
          <p:cNvPr id="7" name="Text 5"/>
          <p:cNvSpPr/>
          <p:nvPr/>
        </p:nvSpPr>
        <p:spPr>
          <a:xfrm>
            <a:off x="8238341" y="6235755"/>
            <a:ext cx="9567922" cy="1589489"/>
          </a:xfrm>
          <a:prstGeom prst="rect">
            <a:avLst/>
          </a:prstGeom>
          <a:noFill/>
          <a:ln/>
        </p:spPr>
        <p:txBody>
          <a:bodyPr wrap="square" lIns="25400" tIns="25400" rIns="25400" bIns="25400" rtlCol="0" anchor="t">
            <a:normAutofit/>
          </a:bodyPr>
          <a:lstStyle/>
          <a:p>
            <a:pPr marL="0" indent="0" algn="l">
              <a:lnSpc>
                <a:spcPct val="116000"/>
              </a:lnSpc>
              <a:buNone/>
            </a:pPr>
            <a:r>
              <a:rPr lang="en-US" sz="4400" b="1" kern="0" spc="-24" dirty="0">
                <a:solidFill>
                  <a:srgbClr val="0B2233"/>
                </a:solidFill>
                <a:latin typeface="Playfair Display" pitchFamily="34" charset="0"/>
                <a:ea typeface="Playfair Display" pitchFamily="34" charset="-122"/>
                <a:cs typeface="Playfair Display" pitchFamily="34" charset="-120"/>
              </a:rPr>
              <a:t>“You learn more from a bad game than a perfect one.”</a:t>
            </a:r>
            <a:endParaRPr lang="en-US" sz="4400" dirty="0"/>
          </a:p>
        </p:txBody>
      </p:sp>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grpSp>
        <p:nvGrpSpPr>
          <p:cNvPr id="12" name="Group 8">
            <a:extLst>
              <a:ext uri="{FF2B5EF4-FFF2-40B4-BE49-F238E27FC236}">
                <a16:creationId xmlns:a16="http://schemas.microsoft.com/office/drawing/2014/main" id="{570A2FFD-6BB3-84E0-E19B-740F414D1AFB}"/>
              </a:ext>
            </a:extLst>
          </p:cNvPr>
          <p:cNvGrpSpPr>
            <a:grpSpLocks noChangeAspect="1"/>
          </p:cNvGrpSpPr>
          <p:nvPr/>
        </p:nvGrpSpPr>
        <p:grpSpPr>
          <a:xfrm>
            <a:off x="693002" y="1663395"/>
            <a:ext cx="5960408" cy="5288264"/>
            <a:chOff x="0" y="0"/>
            <a:chExt cx="7947211" cy="7051019"/>
          </a:xfrm>
        </p:grpSpPr>
        <p:sp>
          <p:nvSpPr>
            <p:cNvPr id="13" name="Freeform 9">
              <a:extLst>
                <a:ext uri="{FF2B5EF4-FFF2-40B4-BE49-F238E27FC236}">
                  <a16:creationId xmlns:a16="http://schemas.microsoft.com/office/drawing/2014/main" id="{102DB0CB-1BB3-F3A3-5F9C-630A32920C30}"/>
                </a:ext>
              </a:extLst>
            </p:cNvPr>
            <p:cNvSpPr/>
            <p:nvPr/>
          </p:nvSpPr>
          <p:spPr>
            <a:xfrm>
              <a:off x="0" y="0"/>
              <a:ext cx="7947152" cy="7051040"/>
            </a:xfrm>
            <a:custGeom>
              <a:avLst/>
              <a:gdLst/>
              <a:ahLst/>
              <a:cxnLst/>
              <a:rect l="l" t="t" r="r" b="b"/>
              <a:pathLst>
                <a:path w="7947152" h="7051040">
                  <a:moveTo>
                    <a:pt x="0" y="0"/>
                  </a:moveTo>
                  <a:lnTo>
                    <a:pt x="7947152" y="0"/>
                  </a:lnTo>
                  <a:lnTo>
                    <a:pt x="7947152" y="7051040"/>
                  </a:lnTo>
                  <a:lnTo>
                    <a:pt x="0" y="7051040"/>
                  </a:lnTo>
                  <a:lnTo>
                    <a:pt x="0" y="0"/>
                  </a:lnTo>
                  <a:close/>
                </a:path>
              </a:pathLst>
            </a:custGeom>
            <a:blipFill>
              <a:blip r:embed="rId3"/>
              <a:stretch>
                <a:fillRect l="-16568" r="-16569"/>
              </a:stretch>
            </a:blipFill>
          </p:spPr>
          <p:txBody>
            <a:bodyPr/>
            <a:lstStyle/>
            <a:p>
              <a:endParaRPr lang="en-US"/>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3F1E5"/>
        </a:solidFill>
        <a:effectLst/>
      </p:bgPr>
    </p:bg>
    <p:spTree>
      <p:nvGrpSpPr>
        <p:cNvPr id="1" name=""/>
        <p:cNvGrpSpPr/>
        <p:nvPr/>
      </p:nvGrpSpPr>
      <p:grpSpPr>
        <a:xfrm>
          <a:off x="0" y="0"/>
          <a:ext cx="0" cy="0"/>
          <a:chOff x="0" y="0"/>
          <a:chExt cx="0" cy="0"/>
        </a:xfrm>
      </p:grpSpPr>
      <p:grpSp>
        <p:nvGrpSpPr>
          <p:cNvPr id="10" name="Group 6">
            <a:extLst>
              <a:ext uri="{FF2B5EF4-FFF2-40B4-BE49-F238E27FC236}">
                <a16:creationId xmlns:a16="http://schemas.microsoft.com/office/drawing/2014/main" id="{A60132C2-55A4-91AC-8B54-F9809E4A5A56}"/>
              </a:ext>
            </a:extLst>
          </p:cNvPr>
          <p:cNvGrpSpPr/>
          <p:nvPr/>
        </p:nvGrpSpPr>
        <p:grpSpPr>
          <a:xfrm>
            <a:off x="-6489" y="9140182"/>
            <a:ext cx="18288000" cy="1150636"/>
            <a:chOff x="0" y="0"/>
            <a:chExt cx="24384000" cy="1534181"/>
          </a:xfrm>
        </p:grpSpPr>
        <p:sp>
          <p:nvSpPr>
            <p:cNvPr id="11" name="Freeform 7">
              <a:extLst>
                <a:ext uri="{FF2B5EF4-FFF2-40B4-BE49-F238E27FC236}">
                  <a16:creationId xmlns:a16="http://schemas.microsoft.com/office/drawing/2014/main" id="{EF770168-E49D-F609-9AC2-880B160D76DE}"/>
                </a:ext>
              </a:extLst>
            </p:cNvPr>
            <p:cNvSpPr/>
            <p:nvPr/>
          </p:nvSpPr>
          <p:spPr>
            <a:xfrm>
              <a:off x="0" y="0"/>
              <a:ext cx="24384000" cy="1534160"/>
            </a:xfrm>
            <a:custGeom>
              <a:avLst/>
              <a:gdLst/>
              <a:ahLst/>
              <a:cxnLst/>
              <a:rect l="l" t="t" r="r" b="b"/>
              <a:pathLst>
                <a:path w="24384000" h="1534160">
                  <a:moveTo>
                    <a:pt x="0" y="0"/>
                  </a:moveTo>
                  <a:lnTo>
                    <a:pt x="24384000" y="0"/>
                  </a:lnTo>
                  <a:lnTo>
                    <a:pt x="24384000" y="1534160"/>
                  </a:lnTo>
                  <a:lnTo>
                    <a:pt x="0" y="1534160"/>
                  </a:lnTo>
                  <a:close/>
                </a:path>
              </a:pathLst>
            </a:custGeom>
            <a:solidFill>
              <a:srgbClr val="C00000"/>
            </a:solidFill>
            <a:ln w="12700">
              <a:solidFill>
                <a:srgbClr val="000000"/>
              </a:solidFill>
            </a:ln>
          </p:spPr>
          <p:txBody>
            <a:bodyPr/>
            <a:lstStyle/>
            <a:p>
              <a:endParaRPr lang="en-US"/>
            </a:p>
          </p:txBody>
        </p:sp>
      </p:grpSp>
      <p:sp>
        <p:nvSpPr>
          <p:cNvPr id="3" name="Text 1"/>
          <p:cNvSpPr/>
          <p:nvPr/>
        </p:nvSpPr>
        <p:spPr>
          <a:xfrm>
            <a:off x="990600" y="742950"/>
            <a:ext cx="4938504"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1 · CANADIAN CONNECTION</a:t>
            </a:r>
            <a:endParaRPr lang="en-US" sz="1500" dirty="0"/>
          </a:p>
        </p:txBody>
      </p:sp>
      <p:sp>
        <p:nvSpPr>
          <p:cNvPr id="5" name="Text 3"/>
          <p:cNvSpPr/>
          <p:nvPr/>
        </p:nvSpPr>
        <p:spPr>
          <a:xfrm>
            <a:off x="354224" y="7248531"/>
            <a:ext cx="7346412" cy="776288"/>
          </a:xfrm>
          <a:prstGeom prst="rect">
            <a:avLst/>
          </a:prstGeom>
          <a:noFill/>
          <a:ln/>
        </p:spPr>
        <p:txBody>
          <a:bodyPr wrap="square" lIns="25400" tIns="25400" rIns="25400" bIns="25400" rtlCol="0" anchor="t">
            <a:normAutofit/>
          </a:bodyPr>
          <a:lstStyle/>
          <a:p>
            <a:pPr marL="0" indent="0" algn="ctr">
              <a:lnSpc>
                <a:spcPct val="102000"/>
              </a:lnSpc>
              <a:buNone/>
            </a:pPr>
            <a:r>
              <a:rPr lang="en-US" sz="4800" b="1" kern="0" spc="-34" dirty="0">
                <a:solidFill>
                  <a:srgbClr val="0B2233"/>
                </a:solidFill>
                <a:latin typeface="Playfair Display" pitchFamily="34" charset="0"/>
                <a:ea typeface="Playfair Display" pitchFamily="34" charset="-122"/>
                <a:cs typeface="Playfair Display" pitchFamily="34" charset="-120"/>
              </a:rPr>
              <a:t>Waneek Horn-Miller</a:t>
            </a:r>
            <a:endParaRPr lang="en-US" sz="4800" dirty="0"/>
          </a:p>
        </p:txBody>
      </p:sp>
      <p:sp>
        <p:nvSpPr>
          <p:cNvPr id="6" name="Text 4"/>
          <p:cNvSpPr/>
          <p:nvPr/>
        </p:nvSpPr>
        <p:spPr>
          <a:xfrm>
            <a:off x="8599288" y="2148052"/>
            <a:ext cx="7677745" cy="1695053"/>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B2233"/>
                </a:solidFill>
                <a:latin typeface="Rubik" pitchFamily="34" charset="0"/>
                <a:ea typeface="Rubik" pitchFamily="34" charset="-122"/>
                <a:cs typeface="Rubik" pitchFamily="34" charset="-120"/>
              </a:rPr>
              <a:t>A Mohawk woman from Akwesasne, Waneek Horn-Miller co-captained Canada's first Olympic water polo team in 2000. Seriously injured as a teenager during the 1990 Oka Crisis, she used sport as healing, showing that </a:t>
            </a:r>
            <a:r>
              <a:rPr lang="en-US" sz="2800" b="1" dirty="0">
                <a:solidFill>
                  <a:srgbClr val="E35205"/>
                </a:solidFill>
                <a:latin typeface="Rubik" pitchFamily="34" charset="0"/>
                <a:ea typeface="Rubik" pitchFamily="34" charset="-122"/>
                <a:cs typeface="Rubik" pitchFamily="34" charset="-120"/>
              </a:rPr>
              <a:t>perseverance can be an act of cultural pride and survival.</a:t>
            </a:r>
            <a:endParaRPr lang="en-US" sz="2800" b="1" dirty="0">
              <a:solidFill>
                <a:srgbClr val="E35205"/>
              </a:solidFill>
            </a:endParaRPr>
          </a:p>
        </p:txBody>
      </p:sp>
      <p:sp>
        <p:nvSpPr>
          <p:cNvPr id="7" name="Text 5"/>
          <p:cNvSpPr/>
          <p:nvPr/>
        </p:nvSpPr>
        <p:spPr>
          <a:xfrm>
            <a:off x="8599289" y="6098522"/>
            <a:ext cx="8959054" cy="2300019"/>
          </a:xfrm>
          <a:prstGeom prst="rect">
            <a:avLst/>
          </a:prstGeom>
          <a:noFill/>
          <a:ln/>
        </p:spPr>
        <p:txBody>
          <a:bodyPr wrap="square" lIns="25400" tIns="25400" rIns="25400" bIns="25400" rtlCol="0" anchor="t">
            <a:noAutofit/>
          </a:bodyPr>
          <a:lstStyle/>
          <a:p>
            <a:pPr marL="0" indent="0" algn="l">
              <a:lnSpc>
                <a:spcPct val="116000"/>
              </a:lnSpc>
              <a:buNone/>
            </a:pPr>
            <a:r>
              <a:rPr lang="en-US" sz="4400" b="1" kern="0" spc="-23" dirty="0">
                <a:solidFill>
                  <a:srgbClr val="0B2233"/>
                </a:solidFill>
                <a:latin typeface="Playfair Display" pitchFamily="34" charset="0"/>
                <a:ea typeface="Playfair Display" pitchFamily="34" charset="-122"/>
                <a:cs typeface="Playfair Display" pitchFamily="34" charset="-120"/>
              </a:rPr>
              <a:t>“Sport saved my life. It gave me purpose when everything felt broken.”</a:t>
            </a:r>
            <a:endParaRPr lang="en-US" sz="4400" dirty="0"/>
          </a:p>
        </p:txBody>
      </p:sp>
      <p:sp>
        <p:nvSpPr>
          <p:cNvPr id="9" name="Text 6"/>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pic>
        <p:nvPicPr>
          <p:cNvPr id="13" name="Picture 12">
            <a:extLst>
              <a:ext uri="{FF2B5EF4-FFF2-40B4-BE49-F238E27FC236}">
                <a16:creationId xmlns:a16="http://schemas.microsoft.com/office/drawing/2014/main" id="{B38125BE-2018-D6CC-B0EC-B072C670D563}"/>
              </a:ext>
            </a:extLst>
          </p:cNvPr>
          <p:cNvPicPr>
            <a:picLocks noChangeAspect="1"/>
          </p:cNvPicPr>
          <p:nvPr/>
        </p:nvPicPr>
        <p:blipFill>
          <a:blip r:embed="rId3"/>
          <a:stretch>
            <a:fillRect/>
          </a:stretch>
        </p:blipFill>
        <p:spPr>
          <a:xfrm>
            <a:off x="630825" y="2144063"/>
            <a:ext cx="7069811" cy="471965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006C5B"/>
          </a:solidFill>
          <a:ln>
            <a:solidFill>
              <a:srgbClr val="006C5B"/>
            </a:solidFill>
          </a:ln>
        </p:spPr>
        <p:txBody>
          <a:bodyPr/>
          <a:lstStyle/>
          <a:p>
            <a:endParaRPr lang="en-US"/>
          </a:p>
        </p:txBody>
      </p:sp>
      <p:sp>
        <p:nvSpPr>
          <p:cNvPr id="3" name="Text 1"/>
          <p:cNvSpPr/>
          <p:nvPr/>
        </p:nvSpPr>
        <p:spPr>
          <a:xfrm>
            <a:off x="990600" y="742950"/>
            <a:ext cx="204125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0B2233"/>
                </a:solidFill>
                <a:latin typeface="Rubik" pitchFamily="34" charset="0"/>
                <a:ea typeface="Rubik" pitchFamily="34" charset="-122"/>
                <a:cs typeface="Rubik" pitchFamily="34" charset="-120"/>
              </a:rPr>
              <a:t>LESSON ONE</a:t>
            </a:r>
            <a:endParaRPr lang="en-US" sz="1500" dirty="0"/>
          </a:p>
        </p:txBody>
      </p:sp>
      <p:sp>
        <p:nvSpPr>
          <p:cNvPr id="4" name="Text 2"/>
          <p:cNvSpPr/>
          <p:nvPr/>
        </p:nvSpPr>
        <p:spPr>
          <a:xfrm>
            <a:off x="990599" y="3731730"/>
            <a:ext cx="11955379" cy="2995415"/>
          </a:xfrm>
          <a:prstGeom prst="rect">
            <a:avLst/>
          </a:prstGeom>
          <a:noFill/>
          <a:ln/>
        </p:spPr>
        <p:txBody>
          <a:bodyPr wrap="square" lIns="25400" tIns="25400" rIns="25400" bIns="25400" rtlCol="0" anchor="t">
            <a:normAutofit lnSpcReduction="10000"/>
          </a:bodyPr>
          <a:lstStyle/>
          <a:p>
            <a:pPr marL="0" indent="0" algn="l">
              <a:lnSpc>
                <a:spcPct val="116000"/>
              </a:lnSpc>
              <a:buNone/>
            </a:pPr>
            <a:r>
              <a:rPr lang="en-US" sz="6000" b="1" kern="0" spc="-43" dirty="0">
                <a:solidFill>
                  <a:srgbClr val="0B2233"/>
                </a:solidFill>
                <a:latin typeface="Playfair Display" pitchFamily="34" charset="0"/>
                <a:ea typeface="Playfair Display" pitchFamily="34" charset="-122"/>
                <a:cs typeface="Playfair Display" pitchFamily="34" charset="-120"/>
              </a:rPr>
              <a:t>“If you fail, it's not the end. It's just another step. </a:t>
            </a:r>
            <a:r>
              <a:rPr lang="en-US" sz="6000" b="1" kern="0" spc="-43" dirty="0">
                <a:solidFill>
                  <a:srgbClr val="E35205"/>
                </a:solidFill>
                <a:latin typeface="Playfair Display" pitchFamily="34" charset="0"/>
                <a:ea typeface="Playfair Display" pitchFamily="34" charset="-122"/>
                <a:cs typeface="Playfair Display" pitchFamily="34" charset="-120"/>
              </a:rPr>
              <a:t>You learn, and you get better</a:t>
            </a:r>
            <a:r>
              <a:rPr lang="en-US" sz="6000" b="1" kern="0" spc="-43" dirty="0">
                <a:latin typeface="Playfair Display" pitchFamily="34" charset="0"/>
                <a:ea typeface="Playfair Display" pitchFamily="34" charset="-122"/>
                <a:cs typeface="Playfair Display" pitchFamily="34" charset="-120"/>
              </a:rPr>
              <a:t>.</a:t>
            </a:r>
            <a:r>
              <a:rPr lang="en-US" sz="6000" b="1" kern="0" spc="-43" dirty="0">
                <a:solidFill>
                  <a:srgbClr val="0B2233"/>
                </a:solidFill>
                <a:latin typeface="Playfair Display" pitchFamily="34" charset="0"/>
                <a:ea typeface="Playfair Display" pitchFamily="34" charset="-122"/>
                <a:cs typeface="Playfair Display" pitchFamily="34" charset="-120"/>
              </a:rPr>
              <a:t>”</a:t>
            </a:r>
            <a:endParaRPr lang="en-US" sz="6000" dirty="0"/>
          </a:p>
        </p:txBody>
      </p:sp>
      <p:sp>
        <p:nvSpPr>
          <p:cNvPr id="5" name="Text 3"/>
          <p:cNvSpPr/>
          <p:nvPr/>
        </p:nvSpPr>
        <p:spPr>
          <a:xfrm>
            <a:off x="4792578" y="6881293"/>
            <a:ext cx="17937480" cy="330200"/>
          </a:xfrm>
          <a:prstGeom prst="rect">
            <a:avLst/>
          </a:prstGeom>
          <a:noFill/>
          <a:ln/>
        </p:spPr>
        <p:txBody>
          <a:bodyPr wrap="square" lIns="25400" tIns="25400" rIns="25400" bIns="25400" rtlCol="0" anchor="t">
            <a:noAutofit/>
          </a:bodyPr>
          <a:lstStyle/>
          <a:p>
            <a:pPr marL="0" indent="0" algn="l">
              <a:buNone/>
            </a:pPr>
            <a:r>
              <a:rPr lang="en-US" sz="4800" b="1" kern="0" spc="78" dirty="0">
                <a:solidFill>
                  <a:srgbClr val="0B2233"/>
                </a:solidFill>
                <a:latin typeface="Rubik" pitchFamily="34" charset="0"/>
                <a:ea typeface="Rubik" pitchFamily="34" charset="-122"/>
                <a:cs typeface="Rubik" pitchFamily="34" charset="-120"/>
              </a:rPr>
              <a:t>— MrBeast</a:t>
            </a:r>
            <a:endParaRPr lang="en-US" sz="4800" dirty="0"/>
          </a:p>
        </p:txBody>
      </p:sp>
      <p:pic>
        <p:nvPicPr>
          <p:cNvPr id="6" name="Image 0" descr="preencoded.png"/>
          <p:cNvPicPr>
            <a:picLocks noChangeAspect="1"/>
          </p:cNvPicPr>
          <p:nvPr/>
        </p:nvPicPr>
        <p:blipFill>
          <a:blip r:embed="rId3"/>
          <a:stretch>
            <a:fillRect/>
          </a:stretch>
        </p:blipFill>
        <p:spPr>
          <a:xfrm>
            <a:off x="990600" y="8515350"/>
            <a:ext cx="2075755" cy="1190625"/>
          </a:xfrm>
          <a:prstGeom prst="rect">
            <a:avLst/>
          </a:prstGeom>
        </p:spPr>
      </p:pic>
      <p:sp>
        <p:nvSpPr>
          <p:cNvPr id="7" name="Text 4"/>
          <p:cNvSpPr/>
          <p:nvPr/>
        </p:nvSpPr>
        <p:spPr>
          <a:xfrm>
            <a:off x="16277034" y="9505950"/>
            <a:ext cx="1096566"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0B2233">
                    <a:alpha val="70000"/>
                  </a:srgbClr>
                </a:solidFill>
                <a:latin typeface="Rubik" pitchFamily="34" charset="0"/>
                <a:ea typeface="Rubik" pitchFamily="34" charset="-122"/>
                <a:cs typeface="Rubik" pitchFamily="34" charset="-120"/>
              </a:rPr>
              <a:t>LESSON ONE</a:t>
            </a:r>
            <a:endParaRPr lang="en-US" sz="11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35205"/>
          </a:solidFill>
          <a:ln/>
        </p:spPr>
        <p:txBody>
          <a:bodyPr/>
          <a:lstStyle/>
          <a:p>
            <a:endParaRPr lang="en-US"/>
          </a:p>
        </p:txBody>
      </p:sp>
      <p:sp>
        <p:nvSpPr>
          <p:cNvPr id="3" name="Text 1"/>
          <p:cNvSpPr/>
          <p:nvPr/>
        </p:nvSpPr>
        <p:spPr>
          <a:xfrm>
            <a:off x="990600" y="742950"/>
            <a:ext cx="205380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TWO</a:t>
            </a:r>
            <a:endParaRPr lang="en-US" sz="1500" dirty="0"/>
          </a:p>
        </p:txBody>
      </p:sp>
      <p:pic>
        <p:nvPicPr>
          <p:cNvPr id="8"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9" name="Text 6"/>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TWO</a:t>
            </a:r>
            <a:endParaRPr lang="en-US" sz="1125" dirty="0"/>
          </a:p>
        </p:txBody>
      </p:sp>
      <p:pic>
        <p:nvPicPr>
          <p:cNvPr id="11" name="Picture 10">
            <a:extLst>
              <a:ext uri="{FF2B5EF4-FFF2-40B4-BE49-F238E27FC236}">
                <a16:creationId xmlns:a16="http://schemas.microsoft.com/office/drawing/2014/main" id="{CED43EA5-FE3F-655B-E603-5CA4D77A03C6}"/>
              </a:ext>
            </a:extLst>
          </p:cNvPr>
          <p:cNvPicPr>
            <a:picLocks noChangeAspect="1"/>
          </p:cNvPicPr>
          <p:nvPr/>
        </p:nvPicPr>
        <p:blipFill>
          <a:blip r:embed="rId4"/>
          <a:srcRect t="8088" b="26692"/>
          <a:stretch>
            <a:fillRect/>
          </a:stretch>
        </p:blipFill>
        <p:spPr>
          <a:xfrm>
            <a:off x="673769" y="1463424"/>
            <a:ext cx="11811000" cy="7909176"/>
          </a:xfrm>
          <a:prstGeom prst="rect">
            <a:avLst/>
          </a:prstGeom>
        </p:spPr>
      </p:pic>
      <p:pic>
        <p:nvPicPr>
          <p:cNvPr id="13" name="Picture 12">
            <a:extLst>
              <a:ext uri="{FF2B5EF4-FFF2-40B4-BE49-F238E27FC236}">
                <a16:creationId xmlns:a16="http://schemas.microsoft.com/office/drawing/2014/main" id="{1E5B547B-2A4B-163A-F962-4D2323F1AB48}"/>
              </a:ext>
            </a:extLst>
          </p:cNvPr>
          <p:cNvPicPr>
            <a:picLocks noChangeAspect="1"/>
          </p:cNvPicPr>
          <p:nvPr/>
        </p:nvPicPr>
        <p:blipFill>
          <a:blip r:embed="rId4"/>
          <a:srcRect l="29466" t="74697" r="16748"/>
          <a:stretch>
            <a:fillRect/>
          </a:stretch>
        </p:blipFill>
        <p:spPr>
          <a:xfrm>
            <a:off x="11660605" y="3734971"/>
            <a:ext cx="6352674" cy="306847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701577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SUCCESSFUL PEOPLE WHO HAVE FAILED</a:t>
            </a:r>
            <a:endParaRPr lang="en-US" sz="1500" dirty="0"/>
          </a:p>
        </p:txBody>
      </p:sp>
      <p:sp>
        <p:nvSpPr>
          <p:cNvPr id="4" name="Shape 2"/>
          <p:cNvSpPr/>
          <p:nvPr/>
        </p:nvSpPr>
        <p:spPr>
          <a:xfrm>
            <a:off x="16379627" y="742950"/>
            <a:ext cx="917773" cy="349250"/>
          </a:xfrm>
          <a:prstGeom prst="rect">
            <a:avLst/>
          </a:prstGeom>
          <a:ln w="19050">
            <a:solidFill>
              <a:srgbClr val="2B2B28"/>
            </a:solidFill>
            <a:prstDash val="solid"/>
          </a:ln>
        </p:spPr>
        <p:txBody>
          <a:bodyPr/>
          <a:lstStyle/>
          <a:p>
            <a:endParaRPr lang="en-US"/>
          </a:p>
        </p:txBody>
      </p:sp>
      <p:sp>
        <p:nvSpPr>
          <p:cNvPr id="5" name="Text 3"/>
          <p:cNvSpPr/>
          <p:nvPr/>
        </p:nvSpPr>
        <p:spPr>
          <a:xfrm>
            <a:off x="16455827" y="828675"/>
            <a:ext cx="689173" cy="215900"/>
          </a:xfrm>
          <a:prstGeom prst="rect">
            <a:avLst/>
          </a:prstGeom>
          <a:noFill/>
          <a:ln/>
        </p:spPr>
        <p:txBody>
          <a:bodyPr wrap="none" lIns="25400" tIns="25400" rIns="25400" bIns="25400" rtlCol="0" anchor="t">
            <a:normAutofit lnSpcReduction="10000"/>
          </a:bodyPr>
          <a:lstStyle/>
          <a:p>
            <a:pPr marL="0" indent="0" algn="r">
              <a:buNone/>
            </a:pPr>
            <a:r>
              <a:rPr lang="en-US" sz="1200" b="1" kern="0" spc="144" dirty="0">
                <a:solidFill>
                  <a:srgbClr val="2B2B28"/>
                </a:solidFill>
                <a:latin typeface="Rubik" pitchFamily="34" charset="0"/>
                <a:ea typeface="Rubik" pitchFamily="34" charset="-122"/>
                <a:cs typeface="Rubik" pitchFamily="34" charset="-120"/>
              </a:rPr>
              <a:t>75 MIN</a:t>
            </a:r>
            <a:endParaRPr lang="en-US" sz="1200" dirty="0"/>
          </a:p>
        </p:txBody>
      </p:sp>
      <p:sp>
        <p:nvSpPr>
          <p:cNvPr id="6" name="Text 4"/>
          <p:cNvSpPr/>
          <p:nvPr/>
        </p:nvSpPr>
        <p:spPr>
          <a:xfrm>
            <a:off x="990600" y="3272823"/>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Learning Goals</a:t>
            </a:r>
            <a:endParaRPr lang="en-US" sz="4650" dirty="0"/>
          </a:p>
        </p:txBody>
      </p:sp>
      <p:sp>
        <p:nvSpPr>
          <p:cNvPr id="7" name="Text 5"/>
          <p:cNvSpPr/>
          <p:nvPr/>
        </p:nvSpPr>
        <p:spPr>
          <a:xfrm>
            <a:off x="931000" y="4326908"/>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CB2C30"/>
                </a:solidFill>
                <a:latin typeface="Playfair Display" pitchFamily="34" charset="0"/>
                <a:ea typeface="Playfair Display" pitchFamily="34" charset="-122"/>
                <a:cs typeface="Playfair Display" pitchFamily="34" charset="-120"/>
              </a:rPr>
              <a:t>1</a:t>
            </a:r>
            <a:endParaRPr lang="en-US" sz="4800" dirty="0"/>
          </a:p>
        </p:txBody>
      </p:sp>
      <p:sp>
        <p:nvSpPr>
          <p:cNvPr id="8" name="Text 6"/>
          <p:cNvSpPr/>
          <p:nvPr/>
        </p:nvSpPr>
        <p:spPr>
          <a:xfrm>
            <a:off x="1537593" y="4196448"/>
            <a:ext cx="11087597" cy="402630"/>
          </a:xfrm>
          <a:prstGeom prst="rect">
            <a:avLst/>
          </a:prstGeom>
          <a:noFill/>
          <a:ln/>
        </p:spPr>
        <p:txBody>
          <a:bodyPr wrap="square" lIns="25400" tIns="25400" rIns="25400" bIns="25400" rtlCol="0" anchor="t">
            <a:no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Understand that failure is not a negative, but an opportunity to learn and grow.</a:t>
            </a:r>
            <a:endParaRPr lang="en-US" sz="3200" dirty="0"/>
          </a:p>
        </p:txBody>
      </p:sp>
      <p:sp>
        <p:nvSpPr>
          <p:cNvPr id="9" name="Text 7"/>
          <p:cNvSpPr/>
          <p:nvPr/>
        </p:nvSpPr>
        <p:spPr>
          <a:xfrm>
            <a:off x="963586" y="6225058"/>
            <a:ext cx="546993" cy="1057888"/>
          </a:xfrm>
          <a:prstGeom prst="rect">
            <a:avLst/>
          </a:prstGeom>
          <a:noFill/>
          <a:ln/>
        </p:spPr>
        <p:txBody>
          <a:bodyPr wrap="square" lIns="25400" tIns="25400" rIns="25400" bIns="25400" rtlCol="0" anchor="t">
            <a:normAutofit/>
          </a:bodyPr>
          <a:lstStyle/>
          <a:p>
            <a:pPr marL="0" indent="0" algn="l">
              <a:lnSpc>
                <a:spcPct val="100000"/>
              </a:lnSpc>
              <a:buNone/>
            </a:pPr>
            <a:r>
              <a:rPr lang="en-US" sz="4800" b="1" dirty="0">
                <a:solidFill>
                  <a:srgbClr val="CB2C30"/>
                </a:solidFill>
                <a:latin typeface="Playfair Display" pitchFamily="34" charset="0"/>
                <a:ea typeface="Playfair Display" pitchFamily="34" charset="-122"/>
                <a:cs typeface="Playfair Display" pitchFamily="34" charset="-120"/>
              </a:rPr>
              <a:t>2</a:t>
            </a:r>
            <a:endParaRPr lang="en-US" sz="4800" dirty="0"/>
          </a:p>
        </p:txBody>
      </p:sp>
      <p:sp>
        <p:nvSpPr>
          <p:cNvPr id="10" name="Text 8"/>
          <p:cNvSpPr/>
          <p:nvPr/>
        </p:nvSpPr>
        <p:spPr>
          <a:xfrm>
            <a:off x="1537593" y="6070190"/>
            <a:ext cx="11646834" cy="1827967"/>
          </a:xfrm>
          <a:prstGeom prst="rect">
            <a:avLst/>
          </a:prstGeom>
          <a:noFill/>
          <a:ln/>
        </p:spPr>
        <p:txBody>
          <a:bodyPr wrap="square" lIns="25400" tIns="25400" rIns="25400" bIns="25400" rtlCol="0" anchor="t">
            <a:normAutofit/>
          </a:bodyPr>
          <a:lstStyle/>
          <a:p>
            <a:pPr marL="0" indent="0" algn="l">
              <a:lnSpc>
                <a:spcPct val="132000"/>
              </a:lnSpc>
              <a:buNone/>
            </a:pPr>
            <a:r>
              <a:rPr lang="en-US" sz="3200" dirty="0">
                <a:solidFill>
                  <a:srgbClr val="000000"/>
                </a:solidFill>
                <a:latin typeface="Rubik" pitchFamily="34" charset="0"/>
                <a:ea typeface="Rubik" pitchFamily="34" charset="-122"/>
                <a:cs typeface="Rubik" pitchFamily="34" charset="-120"/>
              </a:rPr>
              <a:t>Examine the experiences of well-known figures whose failures led to later success</a:t>
            </a:r>
            <a:r>
              <a:rPr lang="en-US" sz="2175" dirty="0">
                <a:solidFill>
                  <a:srgbClr val="000000"/>
                </a:solidFill>
                <a:latin typeface="Rubik" pitchFamily="34" charset="0"/>
                <a:ea typeface="Rubik" pitchFamily="34" charset="-122"/>
                <a:cs typeface="Rubik" pitchFamily="34" charset="-120"/>
              </a:rPr>
              <a:t>.</a:t>
            </a:r>
            <a:endParaRPr lang="en-US" sz="2175" dirty="0"/>
          </a:p>
        </p:txBody>
      </p:sp>
      <p:pic>
        <p:nvPicPr>
          <p:cNvPr id="11" name="Image 0" descr="preencoded.png"/>
          <p:cNvPicPr>
            <a:picLocks noChangeAspect="1"/>
          </p:cNvPicPr>
          <p:nvPr/>
        </p:nvPicPr>
        <p:blipFill>
          <a:blip r:embed="rId3"/>
          <a:stretch>
            <a:fillRect/>
          </a:stretch>
        </p:blipFill>
        <p:spPr>
          <a:xfrm>
            <a:off x="976313" y="8643938"/>
            <a:ext cx="1947167" cy="1062037"/>
          </a:xfrm>
          <a:prstGeom prst="rect">
            <a:avLst/>
          </a:prstGeom>
        </p:spPr>
      </p:pic>
      <p:sp>
        <p:nvSpPr>
          <p:cNvPr id="12" name="Text 9"/>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30783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INDIVIDUAL &amp; COLLECTIVE</a:t>
            </a:r>
            <a:endParaRPr lang="en-US" sz="1500" dirty="0"/>
          </a:p>
        </p:txBody>
      </p:sp>
      <p:sp>
        <p:nvSpPr>
          <p:cNvPr id="4" name="Text 2"/>
          <p:cNvSpPr/>
          <p:nvPr/>
        </p:nvSpPr>
        <p:spPr>
          <a:xfrm>
            <a:off x="990600" y="1296010"/>
            <a:ext cx="10659176" cy="1195388"/>
          </a:xfrm>
          <a:prstGeom prst="rect">
            <a:avLst/>
          </a:prstGeom>
          <a:noFill/>
          <a:ln/>
        </p:spPr>
        <p:txBody>
          <a:bodyPr wrap="square" lIns="25400" tIns="25400" rIns="25400" bIns="25400" rtlCol="0" anchor="t">
            <a:normAutofit/>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Resilience is personal, and collective</a:t>
            </a:r>
            <a:endParaRPr lang="en-US" sz="4650" dirty="0"/>
          </a:p>
        </p:txBody>
      </p:sp>
      <p:sp>
        <p:nvSpPr>
          <p:cNvPr id="5" name="Text 3"/>
          <p:cNvSpPr/>
          <p:nvPr/>
        </p:nvSpPr>
        <p:spPr>
          <a:xfrm>
            <a:off x="990600" y="2443986"/>
            <a:ext cx="13533030" cy="774104"/>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Famous individuals show resilience. So do entire communities — often across generations and without recognition.</a:t>
            </a:r>
            <a:endParaRPr lang="en-US" sz="2800" dirty="0"/>
          </a:p>
        </p:txBody>
      </p:sp>
      <p:sp>
        <p:nvSpPr>
          <p:cNvPr id="7" name="Text 5"/>
          <p:cNvSpPr/>
          <p:nvPr/>
        </p:nvSpPr>
        <p:spPr>
          <a:xfrm>
            <a:off x="1469360" y="3944782"/>
            <a:ext cx="16527820" cy="2397435"/>
          </a:xfrm>
          <a:prstGeom prst="rect">
            <a:avLst/>
          </a:prstGeom>
          <a:noFill/>
          <a:ln/>
        </p:spPr>
        <p:txBody>
          <a:bodyPr wrap="square" lIns="25400" tIns="25400" rIns="25400" bIns="25400" rtlCol="0" anchor="t">
            <a:normAutofit/>
          </a:bodyPr>
          <a:lstStyle/>
          <a:p>
            <a:pPr marL="457200" indent="-457200" algn="l">
              <a:lnSpc>
                <a:spcPct val="132000"/>
              </a:lnSpc>
              <a:buFont typeface="Arial" panose="020B0604020202020204" pitchFamily="34" charset="0"/>
              <a:buChar char="•"/>
            </a:pPr>
            <a:r>
              <a:rPr lang="en-US" sz="2800" b="1" dirty="0">
                <a:solidFill>
                  <a:srgbClr val="000000"/>
                </a:solidFill>
                <a:latin typeface="Rubik" pitchFamily="34" charset="0"/>
                <a:ea typeface="Rubik" pitchFamily="34" charset="-122"/>
                <a:cs typeface="Rubik" pitchFamily="34" charset="-120"/>
              </a:rPr>
              <a:t>Indigenous communities </a:t>
            </a:r>
            <a:r>
              <a:rPr lang="en-US" sz="2800" dirty="0">
                <a:solidFill>
                  <a:srgbClr val="000000"/>
                </a:solidFill>
                <a:latin typeface="Rubik" pitchFamily="34" charset="0"/>
                <a:ea typeface="Rubik" pitchFamily="34" charset="-122"/>
                <a:cs typeface="Rubik" pitchFamily="34" charset="-120"/>
              </a:rPr>
              <a:t>have kept languages, ceremonies, and knowledge alive despite colonial policies designed to erase them.</a:t>
            </a:r>
          </a:p>
          <a:p>
            <a:pPr marL="457200" indent="-457200">
              <a:lnSpc>
                <a:spcPct val="132000"/>
              </a:lnSpc>
              <a:buFont typeface="Arial" panose="020B0604020202020204" pitchFamily="34" charset="0"/>
              <a:buChar char="•"/>
            </a:pPr>
            <a:r>
              <a:rPr lang="en-US" sz="2800" b="1" dirty="0">
                <a:solidFill>
                  <a:srgbClr val="000000"/>
                </a:solidFill>
                <a:latin typeface="Rubik" pitchFamily="34" charset="0"/>
                <a:ea typeface="Rubik" pitchFamily="34" charset="-122"/>
                <a:cs typeface="Rubik" pitchFamily="34" charset="-120"/>
              </a:rPr>
              <a:t>Newcomer and refugee families </a:t>
            </a:r>
            <a:r>
              <a:rPr lang="en-US" sz="2800" dirty="0">
                <a:solidFill>
                  <a:srgbClr val="000000"/>
                </a:solidFill>
                <a:latin typeface="Rubik" pitchFamily="34" charset="0"/>
                <a:ea typeface="Rubik" pitchFamily="34" charset="-122"/>
                <a:cs typeface="Rubik" pitchFamily="34" charset="-120"/>
              </a:rPr>
              <a:t>have rebuilt entire lives in a new country and language. </a:t>
            </a:r>
          </a:p>
          <a:p>
            <a:pPr marL="457200" indent="-457200">
              <a:lnSpc>
                <a:spcPct val="132000"/>
              </a:lnSpc>
              <a:buFont typeface="Arial" panose="020B0604020202020204" pitchFamily="34" charset="0"/>
              <a:buChar char="•"/>
            </a:pPr>
            <a:r>
              <a:rPr lang="en-US" sz="2800" b="1" dirty="0">
                <a:solidFill>
                  <a:srgbClr val="000000"/>
                </a:solidFill>
                <a:latin typeface="Rubik" pitchFamily="34" charset="0"/>
                <a:ea typeface="Rubik" pitchFamily="34" charset="-122"/>
                <a:cs typeface="Rubik" pitchFamily="34" charset="-120"/>
              </a:rPr>
              <a:t>Racialized communities </a:t>
            </a:r>
            <a:r>
              <a:rPr lang="en-US" sz="2800" dirty="0">
                <a:solidFill>
                  <a:srgbClr val="000000"/>
                </a:solidFill>
                <a:latin typeface="Rubik" pitchFamily="34" charset="0"/>
                <a:ea typeface="Rubik" pitchFamily="34" charset="-122"/>
                <a:cs typeface="Rubik" pitchFamily="34" charset="-120"/>
              </a:rPr>
              <a:t>have organized and persisted for rights and recognition.</a:t>
            </a:r>
            <a:endParaRPr lang="en-US" sz="2800" dirty="0"/>
          </a:p>
          <a:p>
            <a:pPr>
              <a:lnSpc>
                <a:spcPct val="132000"/>
              </a:lnSpc>
            </a:pPr>
            <a:endParaRPr lang="en-US" sz="1950" dirty="0"/>
          </a:p>
          <a:p>
            <a:pPr marL="0" indent="0" algn="l">
              <a:lnSpc>
                <a:spcPct val="132000"/>
              </a:lnSpc>
              <a:buNone/>
            </a:pPr>
            <a:endParaRPr lang="en-US" sz="1950" dirty="0"/>
          </a:p>
        </p:txBody>
      </p:sp>
      <p:sp>
        <p:nvSpPr>
          <p:cNvPr id="12" name="Shape 10"/>
          <p:cNvSpPr/>
          <p:nvPr/>
        </p:nvSpPr>
        <p:spPr>
          <a:xfrm>
            <a:off x="616688" y="7974127"/>
            <a:ext cx="301256" cy="1248012"/>
          </a:xfrm>
          <a:prstGeom prst="rect">
            <a:avLst/>
          </a:prstGeom>
          <a:solidFill>
            <a:srgbClr val="E35205"/>
          </a:solidFill>
          <a:ln/>
        </p:spPr>
        <p:txBody>
          <a:bodyPr/>
          <a:lstStyle/>
          <a:p>
            <a:endParaRPr lang="en-US"/>
          </a:p>
        </p:txBody>
      </p:sp>
      <p:sp>
        <p:nvSpPr>
          <p:cNvPr id="13" name="Text 11"/>
          <p:cNvSpPr/>
          <p:nvPr/>
        </p:nvSpPr>
        <p:spPr>
          <a:xfrm>
            <a:off x="917944" y="8259232"/>
            <a:ext cx="2191710" cy="1248012"/>
          </a:xfrm>
          <a:prstGeom prst="rect">
            <a:avLst/>
          </a:prstGeom>
          <a:noFill/>
          <a:ln/>
        </p:spPr>
        <p:txBody>
          <a:bodyPr wrap="square" lIns="25400" tIns="25400" rIns="25400" bIns="25400" rtlCol="0" anchor="t">
            <a:normAutofit/>
          </a:bodyPr>
          <a:lstStyle/>
          <a:p>
            <a:pPr marL="0" indent="0" algn="l">
              <a:lnSpc>
                <a:spcPct val="140000"/>
              </a:lnSpc>
              <a:buNone/>
            </a:pPr>
            <a:r>
              <a:rPr lang="en-US" sz="2400" b="1" dirty="0">
                <a:solidFill>
                  <a:srgbClr val="000000"/>
                </a:solidFill>
                <a:latin typeface="Rubik" pitchFamily="34" charset="0"/>
                <a:ea typeface="Rubik" pitchFamily="34" charset="-122"/>
                <a:cs typeface="Rubik" pitchFamily="34" charset="-120"/>
              </a:rPr>
              <a:t>Think about:</a:t>
            </a:r>
            <a:endParaRPr lang="en-US" sz="2400" dirty="0"/>
          </a:p>
        </p:txBody>
      </p:sp>
      <p:sp>
        <p:nvSpPr>
          <p:cNvPr id="14" name="Text 12"/>
          <p:cNvSpPr/>
          <p:nvPr/>
        </p:nvSpPr>
        <p:spPr>
          <a:xfrm>
            <a:off x="2912650" y="8247617"/>
            <a:ext cx="13638587" cy="1248013"/>
          </a:xfrm>
          <a:prstGeom prst="rect">
            <a:avLst/>
          </a:prstGeom>
          <a:noFill/>
          <a:ln/>
        </p:spPr>
        <p:txBody>
          <a:bodyPr wrap="square" lIns="0" tIns="0" rIns="0" bIns="0" rtlCol="0" anchor="t">
            <a:normAutofit/>
          </a:bodyPr>
          <a:lstStyle/>
          <a:p>
            <a:pPr marL="0" indent="0" algn="l">
              <a:lnSpc>
                <a:spcPct val="140000"/>
              </a:lnSpc>
              <a:buNone/>
            </a:pPr>
            <a:r>
              <a:rPr lang="en-US" sz="2400" dirty="0">
                <a:solidFill>
                  <a:srgbClr val="56544C"/>
                </a:solidFill>
                <a:latin typeface="Rubik" pitchFamily="34" charset="0"/>
                <a:ea typeface="Rubik" pitchFamily="34" charset="-122"/>
                <a:cs typeface="Rubik" pitchFamily="34" charset="-120"/>
              </a:rPr>
              <a:t>What community in your life has faced setbacks together and kept going? That is also failing forward.</a:t>
            </a:r>
            <a:endParaRPr lang="en-US"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5299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DISCUSS</a:t>
            </a:r>
            <a:endParaRPr lang="en-US" sz="1500" dirty="0"/>
          </a:p>
        </p:txBody>
      </p:sp>
      <p:sp>
        <p:nvSpPr>
          <p:cNvPr id="4" name="Text 2"/>
          <p:cNvSpPr/>
          <p:nvPr/>
        </p:nvSpPr>
        <p:spPr>
          <a:xfrm>
            <a:off x="990600" y="2986114"/>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Exploring Failure, Growth &amp; Success</a:t>
            </a:r>
            <a:endParaRPr lang="en-US" sz="4800" dirty="0"/>
          </a:p>
        </p:txBody>
      </p:sp>
      <p:sp>
        <p:nvSpPr>
          <p:cNvPr id="6" name="Text 4"/>
          <p:cNvSpPr/>
          <p:nvPr/>
        </p:nvSpPr>
        <p:spPr>
          <a:xfrm>
            <a:off x="1264096" y="4184909"/>
            <a:ext cx="10826602" cy="3874570"/>
          </a:xfrm>
          <a:prstGeom prst="rect">
            <a:avLst/>
          </a:prstGeom>
          <a:noFill/>
          <a:ln/>
        </p:spPr>
        <p:txBody>
          <a:bodyPr wrap="square" lIns="25400" tIns="25400" rIns="25400" bIns="25400" rtlCol="0" anchor="t">
            <a:normAutofit/>
          </a:bodyPr>
          <a:lstStyle/>
          <a:p>
            <a:pPr marL="457200" indent="-457200" algn="l">
              <a:lnSpc>
                <a:spcPct val="132000"/>
              </a:lnSpc>
              <a:buFont typeface="Arial" panose="020B0604020202020204" pitchFamily="34" charset="0"/>
              <a:buChar char="•"/>
            </a:pPr>
            <a:r>
              <a:rPr lang="en-US" sz="3000" dirty="0">
                <a:solidFill>
                  <a:srgbClr val="000000"/>
                </a:solidFill>
                <a:latin typeface="Rubik" pitchFamily="34" charset="0"/>
                <a:ea typeface="Rubik" pitchFamily="34" charset="-122"/>
                <a:cs typeface="Rubik" pitchFamily="34" charset="-120"/>
              </a:rPr>
              <a:t>What does it feel like when you receive a poor grade?</a:t>
            </a:r>
          </a:p>
          <a:p>
            <a:pPr marL="457200" indent="-457200">
              <a:lnSpc>
                <a:spcPct val="132000"/>
              </a:lnSpc>
              <a:buFont typeface="Arial" panose="020B0604020202020204" pitchFamily="34" charset="0"/>
              <a:buChar char="•"/>
            </a:pPr>
            <a:r>
              <a:rPr lang="en-US" sz="3000" dirty="0">
                <a:solidFill>
                  <a:srgbClr val="000000"/>
                </a:solidFill>
                <a:latin typeface="Rubik" pitchFamily="34" charset="0"/>
                <a:ea typeface="Rubik" pitchFamily="34" charset="-122"/>
                <a:cs typeface="Rubik" pitchFamily="34" charset="-120"/>
              </a:rPr>
              <a:t>When you're unsuccessful at a task or goal you set, how do you feel? </a:t>
            </a:r>
          </a:p>
          <a:p>
            <a:pPr marL="457200" indent="-457200">
              <a:lnSpc>
                <a:spcPct val="132000"/>
              </a:lnSpc>
              <a:buFont typeface="Arial" panose="020B0604020202020204" pitchFamily="34" charset="0"/>
              <a:buChar char="•"/>
            </a:pPr>
            <a:r>
              <a:rPr lang="en-US" sz="3000" dirty="0">
                <a:solidFill>
                  <a:srgbClr val="000000"/>
                </a:solidFill>
                <a:latin typeface="Rubik" pitchFamily="34" charset="0"/>
                <a:ea typeface="Rubik" pitchFamily="34" charset="-122"/>
                <a:cs typeface="Rubik" pitchFamily="34" charset="-120"/>
              </a:rPr>
              <a:t>How do you feel when your sports team loses a game?</a:t>
            </a:r>
            <a:endParaRPr lang="en-US" sz="3000" dirty="0"/>
          </a:p>
          <a:p>
            <a:pPr>
              <a:lnSpc>
                <a:spcPct val="132000"/>
              </a:lnSpc>
            </a:pPr>
            <a:endParaRPr lang="en-US" sz="1950" dirty="0"/>
          </a:p>
          <a:p>
            <a:pPr marL="0" indent="0" algn="l">
              <a:lnSpc>
                <a:spcPct val="132000"/>
              </a:lnSpc>
              <a:buNone/>
            </a:pPr>
            <a:endParaRPr lang="en-US" sz="1950" dirty="0"/>
          </a:p>
        </p:txBody>
      </p:sp>
      <p:pic>
        <p:nvPicPr>
          <p:cNvPr id="11" name="Image 0" descr="preencoded.png"/>
          <p:cNvPicPr>
            <a:picLocks noChangeAspect="1"/>
          </p:cNvPicPr>
          <p:nvPr/>
        </p:nvPicPr>
        <p:blipFill>
          <a:blip r:embed="rId3"/>
          <a:stretch>
            <a:fillRect/>
          </a:stretch>
        </p:blipFill>
        <p:spPr>
          <a:xfrm>
            <a:off x="990600" y="8672513"/>
            <a:ext cx="1861443" cy="1033462"/>
          </a:xfrm>
          <a:prstGeom prst="rect">
            <a:avLst/>
          </a:prstGeom>
        </p:spPr>
      </p:pic>
      <p:sp>
        <p:nvSpPr>
          <p:cNvPr id="12" name="Text 9"/>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6466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REFLECT</a:t>
            </a:r>
            <a:endParaRPr lang="en-US" sz="1500" dirty="0"/>
          </a:p>
        </p:txBody>
      </p:sp>
      <p:sp>
        <p:nvSpPr>
          <p:cNvPr id="4" name="Text 2"/>
          <p:cNvSpPr/>
          <p:nvPr/>
        </p:nvSpPr>
        <p:spPr>
          <a:xfrm>
            <a:off x="990600" y="3324698"/>
            <a:ext cx="17937480" cy="1378692"/>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pitchFamily="34" charset="0"/>
                <a:ea typeface="Playfair Display" pitchFamily="34" charset="-122"/>
                <a:cs typeface="Playfair Display" pitchFamily="34" charset="-120"/>
              </a:rPr>
              <a:t>Failure may be tied to…</a:t>
            </a:r>
            <a:endParaRPr lang="en-US" sz="4000" dirty="0"/>
          </a:p>
        </p:txBody>
      </p:sp>
      <p:sp>
        <p:nvSpPr>
          <p:cNvPr id="5" name="Shape 3"/>
          <p:cNvSpPr/>
          <p:nvPr/>
        </p:nvSpPr>
        <p:spPr>
          <a:xfrm>
            <a:off x="990600" y="4343304"/>
            <a:ext cx="5283200" cy="3022696"/>
          </a:xfrm>
          <a:prstGeom prst="rect">
            <a:avLst/>
          </a:prstGeom>
          <a:solidFill>
            <a:srgbClr val="FAF9F2"/>
          </a:solidFill>
          <a:ln w="19050">
            <a:solidFill>
              <a:srgbClr val="000000"/>
            </a:solidFill>
            <a:prstDash val="solid"/>
          </a:ln>
          <a:effectLst>
            <a:outerShdw blurRad="101600" dist="80822" dir="2700000" algn="bl" rotWithShape="0">
              <a:srgbClr val="CB2C30">
                <a:alpha val="100000"/>
              </a:srgbClr>
            </a:outerShdw>
          </a:effectLst>
        </p:spPr>
        <p:txBody>
          <a:bodyPr/>
          <a:lstStyle/>
          <a:p>
            <a:endParaRPr lang="en-US"/>
          </a:p>
        </p:txBody>
      </p:sp>
      <p:sp>
        <p:nvSpPr>
          <p:cNvPr id="6" name="Text 4"/>
          <p:cNvSpPr/>
          <p:nvPr/>
        </p:nvSpPr>
        <p:spPr>
          <a:xfrm>
            <a:off x="1257300" y="4590954"/>
            <a:ext cx="3822700" cy="262826"/>
          </a:xfrm>
          <a:prstGeom prst="rect">
            <a:avLst/>
          </a:prstGeom>
          <a:noFill/>
          <a:ln/>
        </p:spPr>
        <p:txBody>
          <a:bodyPr wrap="square" lIns="25400" tIns="25400" rIns="25400" bIns="25400" rtlCol="0" anchor="t">
            <a:noAutofit/>
          </a:bodyPr>
          <a:lstStyle/>
          <a:p>
            <a:pPr marL="0" indent="0" algn="l">
              <a:buNone/>
            </a:pPr>
            <a:r>
              <a:rPr lang="en-US" sz="3600" b="1" dirty="0">
                <a:solidFill>
                  <a:srgbClr val="000000"/>
                </a:solidFill>
                <a:latin typeface="Playfair Display" panose="00000500000000000000" pitchFamily="2" charset="0"/>
                <a:ea typeface="Rubik" pitchFamily="34" charset="-122"/>
                <a:cs typeface="Rubik" pitchFamily="34" charset="-120"/>
              </a:rPr>
              <a:t>Self-worth</a:t>
            </a:r>
            <a:endParaRPr lang="en-US" sz="3600" dirty="0">
              <a:latin typeface="Playfair Display" panose="00000500000000000000" pitchFamily="2" charset="0"/>
            </a:endParaRPr>
          </a:p>
        </p:txBody>
      </p:sp>
      <p:sp>
        <p:nvSpPr>
          <p:cNvPr id="7" name="Text 5"/>
          <p:cNvSpPr/>
          <p:nvPr/>
        </p:nvSpPr>
        <p:spPr>
          <a:xfrm>
            <a:off x="1264096" y="5143500"/>
            <a:ext cx="4892294" cy="1257396"/>
          </a:xfrm>
          <a:prstGeom prst="rect">
            <a:avLst/>
          </a:prstGeom>
          <a:noFill/>
          <a:ln/>
        </p:spPr>
        <p:txBody>
          <a:bodyPr wrap="square" lIns="25400" tIns="25400" rIns="25400" bIns="25400" rtlCol="0" anchor="t">
            <a:noAutofit/>
          </a:bodyPr>
          <a:lstStyle/>
          <a:p>
            <a:pPr marL="0" indent="0" algn="l">
              <a:lnSpc>
                <a:spcPct val="145000"/>
              </a:lnSpc>
              <a:buNone/>
            </a:pPr>
            <a:r>
              <a:rPr lang="en-US" sz="2400" dirty="0">
                <a:solidFill>
                  <a:srgbClr val="000000"/>
                </a:solidFill>
                <a:latin typeface="Rubik" pitchFamily="34" charset="0"/>
                <a:ea typeface="Rubik" pitchFamily="34" charset="-122"/>
                <a:cs typeface="Rubik" pitchFamily="34" charset="-120"/>
              </a:rPr>
              <a:t>An internal sense of being good enough and worthy of loving and belonging.</a:t>
            </a:r>
            <a:endParaRPr lang="en-US" sz="2400" dirty="0"/>
          </a:p>
        </p:txBody>
      </p:sp>
      <p:sp>
        <p:nvSpPr>
          <p:cNvPr id="8" name="Shape 6"/>
          <p:cNvSpPr/>
          <p:nvPr/>
        </p:nvSpPr>
        <p:spPr>
          <a:xfrm>
            <a:off x="6502400" y="4343304"/>
            <a:ext cx="5283200" cy="3022696"/>
          </a:xfrm>
          <a:prstGeom prst="rect">
            <a:avLst/>
          </a:prstGeom>
          <a:solidFill>
            <a:srgbClr val="FAF9F2"/>
          </a:solidFill>
          <a:ln w="19050">
            <a:solidFill>
              <a:srgbClr val="000000"/>
            </a:solidFill>
            <a:prstDash val="solid"/>
          </a:ln>
          <a:effectLst>
            <a:outerShdw blurRad="101600" dist="80822" dir="2700000" algn="bl" rotWithShape="0">
              <a:srgbClr val="CB2C30">
                <a:alpha val="100000"/>
              </a:srgbClr>
            </a:outerShdw>
          </a:effectLst>
        </p:spPr>
        <p:txBody>
          <a:bodyPr/>
          <a:lstStyle/>
          <a:p>
            <a:endParaRPr lang="en-US" dirty="0"/>
          </a:p>
        </p:txBody>
      </p:sp>
      <p:sp>
        <p:nvSpPr>
          <p:cNvPr id="9" name="Text 7"/>
          <p:cNvSpPr/>
          <p:nvPr/>
        </p:nvSpPr>
        <p:spPr>
          <a:xfrm>
            <a:off x="6769100" y="4590954"/>
            <a:ext cx="3594100" cy="146051"/>
          </a:xfrm>
          <a:prstGeom prst="rect">
            <a:avLst/>
          </a:prstGeom>
          <a:noFill/>
          <a:ln/>
        </p:spPr>
        <p:txBody>
          <a:bodyPr wrap="square" lIns="25400" tIns="25400" rIns="25400" bIns="25400" rtlCol="0" anchor="t">
            <a:noAutofit/>
          </a:bodyPr>
          <a:lstStyle/>
          <a:p>
            <a:pPr marL="0" indent="0" algn="l">
              <a:buNone/>
            </a:pPr>
            <a:r>
              <a:rPr lang="en-US" sz="3200" b="1" dirty="0">
                <a:solidFill>
                  <a:srgbClr val="000000"/>
                </a:solidFill>
                <a:latin typeface="Playfair Display" panose="00000500000000000000" pitchFamily="2" charset="0"/>
                <a:ea typeface="Rubik" pitchFamily="34" charset="-122"/>
                <a:cs typeface="Rubik" pitchFamily="34" charset="-120"/>
              </a:rPr>
              <a:t>Self-esteem</a:t>
            </a:r>
            <a:endParaRPr lang="en-US" sz="3200" dirty="0">
              <a:latin typeface="Playfair Display" panose="00000500000000000000" pitchFamily="2" charset="0"/>
            </a:endParaRPr>
          </a:p>
        </p:txBody>
      </p:sp>
      <p:sp>
        <p:nvSpPr>
          <p:cNvPr id="10" name="Text 8"/>
          <p:cNvSpPr/>
          <p:nvPr/>
        </p:nvSpPr>
        <p:spPr>
          <a:xfrm>
            <a:off x="6769100" y="5065568"/>
            <a:ext cx="5224780" cy="1498696"/>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Confidence in one's own worth, abilities or morals.</a:t>
            </a:r>
            <a:endParaRPr lang="en-US" sz="2800" dirty="0"/>
          </a:p>
        </p:txBody>
      </p:sp>
      <p:sp>
        <p:nvSpPr>
          <p:cNvPr id="11" name="Shape 9"/>
          <p:cNvSpPr/>
          <p:nvPr/>
        </p:nvSpPr>
        <p:spPr>
          <a:xfrm>
            <a:off x="12014200" y="4343304"/>
            <a:ext cx="5283200" cy="3022696"/>
          </a:xfrm>
          <a:prstGeom prst="rect">
            <a:avLst/>
          </a:prstGeom>
          <a:solidFill>
            <a:srgbClr val="FAF9F2"/>
          </a:solidFill>
          <a:ln w="19050">
            <a:solidFill>
              <a:srgbClr val="000000"/>
            </a:solidFill>
            <a:prstDash val="solid"/>
          </a:ln>
          <a:effectLst>
            <a:outerShdw blurRad="101600" dist="80822" dir="2700000" algn="bl" rotWithShape="0">
              <a:srgbClr val="CB2C30">
                <a:alpha val="100000"/>
              </a:srgbClr>
            </a:outerShdw>
          </a:effectLst>
        </p:spPr>
        <p:txBody>
          <a:bodyPr/>
          <a:lstStyle/>
          <a:p>
            <a:endParaRPr lang="en-US"/>
          </a:p>
        </p:txBody>
      </p:sp>
      <p:sp>
        <p:nvSpPr>
          <p:cNvPr id="12" name="Text 10"/>
          <p:cNvSpPr/>
          <p:nvPr/>
        </p:nvSpPr>
        <p:spPr>
          <a:xfrm>
            <a:off x="12280900" y="4590954"/>
            <a:ext cx="3657600" cy="298450"/>
          </a:xfrm>
          <a:prstGeom prst="rect">
            <a:avLst/>
          </a:prstGeom>
          <a:noFill/>
          <a:ln/>
        </p:spPr>
        <p:txBody>
          <a:bodyPr wrap="square" lIns="25400" tIns="25400" rIns="25400" bIns="25400" rtlCol="0" anchor="t">
            <a:noAutofit/>
          </a:bodyPr>
          <a:lstStyle/>
          <a:p>
            <a:pPr marL="0" indent="0" algn="l">
              <a:buNone/>
            </a:pPr>
            <a:r>
              <a:rPr lang="en-US" sz="3200" b="1" dirty="0">
                <a:solidFill>
                  <a:srgbClr val="000000"/>
                </a:solidFill>
                <a:latin typeface="Playfair Display" panose="00000500000000000000" pitchFamily="2" charset="0"/>
                <a:ea typeface="Rubik" pitchFamily="34" charset="-122"/>
                <a:cs typeface="Rubik" pitchFamily="34" charset="-120"/>
              </a:rPr>
              <a:t>Self-acceptance</a:t>
            </a:r>
            <a:endParaRPr lang="en-US" sz="3200" dirty="0">
              <a:latin typeface="Playfair Display" panose="00000500000000000000" pitchFamily="2" charset="0"/>
            </a:endParaRPr>
          </a:p>
        </p:txBody>
      </p:sp>
      <p:sp>
        <p:nvSpPr>
          <p:cNvPr id="13" name="Text 11"/>
          <p:cNvSpPr/>
          <p:nvPr/>
        </p:nvSpPr>
        <p:spPr>
          <a:xfrm>
            <a:off x="12280900" y="5064077"/>
            <a:ext cx="4892294" cy="2101850"/>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Embracing every part of yourself — all your attributes, positive or negative.</a:t>
            </a:r>
            <a:endParaRPr lang="en-US" sz="2800" dirty="0"/>
          </a:p>
        </p:txBody>
      </p:sp>
      <p:sp>
        <p:nvSpPr>
          <p:cNvPr id="14" name="Shape 12"/>
          <p:cNvSpPr/>
          <p:nvPr/>
        </p:nvSpPr>
        <p:spPr>
          <a:xfrm>
            <a:off x="1117823" y="8603456"/>
            <a:ext cx="254447" cy="304800"/>
          </a:xfrm>
          <a:prstGeom prst="rect">
            <a:avLst/>
          </a:prstGeom>
          <a:solidFill>
            <a:srgbClr val="CB2C30"/>
          </a:solidFill>
          <a:ln/>
        </p:spPr>
        <p:txBody>
          <a:bodyPr/>
          <a:lstStyle/>
          <a:p>
            <a:endParaRPr lang="en-US"/>
          </a:p>
        </p:txBody>
      </p:sp>
      <p:sp>
        <p:nvSpPr>
          <p:cNvPr id="15" name="Text 13"/>
          <p:cNvSpPr/>
          <p:nvPr/>
        </p:nvSpPr>
        <p:spPr>
          <a:xfrm>
            <a:off x="1537593" y="8443911"/>
            <a:ext cx="12350750" cy="943769"/>
          </a:xfrm>
          <a:prstGeom prst="rect">
            <a:avLst/>
          </a:prstGeom>
          <a:noFill/>
          <a:ln/>
        </p:spPr>
        <p:txBody>
          <a:bodyPr wrap="square" lIns="0" tIns="0" rIns="0" bIns="0" rtlCol="0" anchor="t">
            <a:normAutofit/>
          </a:bodyPr>
          <a:lstStyle/>
          <a:p>
            <a:pPr marL="0" indent="0" algn="l">
              <a:lnSpc>
                <a:spcPct val="140000"/>
              </a:lnSpc>
              <a:buNone/>
            </a:pPr>
            <a:r>
              <a:rPr lang="en-US" sz="2800" dirty="0">
                <a:solidFill>
                  <a:srgbClr val="56544C"/>
                </a:solidFill>
                <a:latin typeface="Rubik" pitchFamily="34" charset="0"/>
                <a:ea typeface="Rubik" pitchFamily="34" charset="-122"/>
                <a:cs typeface="Rubik" pitchFamily="34" charset="-120"/>
              </a:rPr>
              <a:t>The expectation we fail to meet may be the one we created in our own mind.</a:t>
            </a:r>
            <a:endParaRPr lang="en-US" sz="2800" dirty="0"/>
          </a:p>
        </p:txBody>
      </p:sp>
      <p:sp>
        <p:nvSpPr>
          <p:cNvPr id="17" name="Text 14"/>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11541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ACTIVITY</a:t>
            </a:r>
            <a:endParaRPr lang="en-US" sz="1500" dirty="0"/>
          </a:p>
        </p:txBody>
      </p:sp>
      <p:sp>
        <p:nvSpPr>
          <p:cNvPr id="4" name="Text 2"/>
          <p:cNvSpPr/>
          <p:nvPr/>
        </p:nvSpPr>
        <p:spPr>
          <a:xfrm>
            <a:off x="990600" y="2654300"/>
            <a:ext cx="17937480" cy="1767690"/>
          </a:xfrm>
          <a:prstGeom prst="rect">
            <a:avLst/>
          </a:prstGeom>
          <a:noFill/>
          <a:ln/>
        </p:spPr>
        <p:txBody>
          <a:bodyPr wrap="square" lIns="25400" tIns="25400" rIns="25400" bIns="25400" rtlCol="0" anchor="t">
            <a:norm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Successes and Failures</a:t>
            </a:r>
            <a:endParaRPr lang="en-US" sz="4800" dirty="0"/>
          </a:p>
        </p:txBody>
      </p:sp>
      <p:sp>
        <p:nvSpPr>
          <p:cNvPr id="5" name="Text 3"/>
          <p:cNvSpPr/>
          <p:nvPr/>
        </p:nvSpPr>
        <p:spPr>
          <a:xfrm>
            <a:off x="990600" y="4574389"/>
            <a:ext cx="9269932" cy="894358"/>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pitchFamily="34" charset="0"/>
                <a:ea typeface="Rubik" pitchFamily="34" charset="-122"/>
                <a:cs typeface="Rubik" pitchFamily="34" charset="-120"/>
              </a:rPr>
              <a:t>Write down all the ways you have failed or been unsuccessful over the past week.</a:t>
            </a:r>
            <a:endParaRPr lang="en-US" sz="2800" dirty="0"/>
          </a:p>
        </p:txBody>
      </p:sp>
      <p:sp>
        <p:nvSpPr>
          <p:cNvPr id="6" name="Shape 4"/>
          <p:cNvSpPr/>
          <p:nvPr/>
        </p:nvSpPr>
        <p:spPr>
          <a:xfrm>
            <a:off x="939800" y="6727399"/>
            <a:ext cx="101599" cy="543793"/>
          </a:xfrm>
          <a:prstGeom prst="rect">
            <a:avLst/>
          </a:prstGeom>
          <a:solidFill>
            <a:srgbClr val="CB2C30"/>
          </a:solidFill>
          <a:ln/>
        </p:spPr>
        <p:txBody>
          <a:bodyPr/>
          <a:lstStyle/>
          <a:p>
            <a:endParaRPr lang="en-US"/>
          </a:p>
        </p:txBody>
      </p:sp>
      <p:sp>
        <p:nvSpPr>
          <p:cNvPr id="7" name="Text 5"/>
          <p:cNvSpPr/>
          <p:nvPr/>
        </p:nvSpPr>
        <p:spPr>
          <a:xfrm>
            <a:off x="1168511" y="6535344"/>
            <a:ext cx="8342817" cy="1306707"/>
          </a:xfrm>
          <a:prstGeom prst="rect">
            <a:avLst/>
          </a:prstGeom>
          <a:noFill/>
          <a:ln/>
        </p:spPr>
        <p:txBody>
          <a:bodyPr wrap="square" lIns="0" tIns="0" rIns="0" bIns="0" rtlCol="0" anchor="t">
            <a:normAutofit/>
          </a:bodyPr>
          <a:lstStyle/>
          <a:p>
            <a:pPr marL="0" indent="0" algn="l">
              <a:lnSpc>
                <a:spcPct val="140000"/>
              </a:lnSpc>
              <a:buNone/>
            </a:pPr>
            <a:r>
              <a:rPr lang="en-US" sz="2800" dirty="0">
                <a:solidFill>
                  <a:srgbClr val="56544C"/>
                </a:solidFill>
                <a:latin typeface="Rubik" pitchFamily="34" charset="0"/>
                <a:ea typeface="Rubik" pitchFamily="34" charset="-122"/>
                <a:cs typeface="Rubik" pitchFamily="34" charset="-120"/>
              </a:rPr>
              <a:t>How does it make you feel to write out everything you haven't managed to achieve?</a:t>
            </a:r>
            <a:endParaRPr lang="en-US" sz="2800" dirty="0"/>
          </a:p>
        </p:txBody>
      </p:sp>
      <p:pic>
        <p:nvPicPr>
          <p:cNvPr id="8" name="Image 0" descr="preencoded.png"/>
          <p:cNvPicPr>
            <a:picLocks noChangeAspect="1"/>
          </p:cNvPicPr>
          <p:nvPr/>
        </p:nvPicPr>
        <p:blipFill>
          <a:blip r:embed="rId3"/>
          <a:stretch>
            <a:fillRect/>
          </a:stretch>
        </p:blipFill>
        <p:spPr>
          <a:xfrm>
            <a:off x="1019175" y="8629650"/>
            <a:ext cx="1904305" cy="1076325"/>
          </a:xfrm>
          <a:prstGeom prst="rect">
            <a:avLst/>
          </a:prstGeom>
        </p:spPr>
      </p:pic>
      <p:sp>
        <p:nvSpPr>
          <p:cNvPr id="9" name="Text 6"/>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11" name="Picture 10">
            <a:extLst>
              <a:ext uri="{FF2B5EF4-FFF2-40B4-BE49-F238E27FC236}">
                <a16:creationId xmlns:a16="http://schemas.microsoft.com/office/drawing/2014/main" id="{84352351-2233-5226-9ACA-8CE94B83F553}"/>
              </a:ext>
            </a:extLst>
          </p:cNvPr>
          <p:cNvPicPr>
            <a:picLocks noChangeAspect="1"/>
          </p:cNvPicPr>
          <p:nvPr/>
        </p:nvPicPr>
        <p:blipFill>
          <a:blip r:embed="rId4"/>
          <a:stretch>
            <a:fillRect/>
          </a:stretch>
        </p:blipFill>
        <p:spPr>
          <a:xfrm>
            <a:off x="9511328" y="2490754"/>
            <a:ext cx="7950201" cy="536638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280087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WATCH</a:t>
            </a:r>
            <a:endParaRPr lang="en-US" sz="1500" dirty="0"/>
          </a:p>
        </p:txBody>
      </p:sp>
      <p:sp>
        <p:nvSpPr>
          <p:cNvPr id="4" name="Text 2"/>
          <p:cNvSpPr/>
          <p:nvPr/>
        </p:nvSpPr>
        <p:spPr>
          <a:xfrm>
            <a:off x="990600" y="1377284"/>
            <a:ext cx="14231647" cy="1179060"/>
          </a:xfrm>
          <a:prstGeom prst="rect">
            <a:avLst/>
          </a:prstGeom>
          <a:noFill/>
          <a:ln/>
        </p:spPr>
        <p:txBody>
          <a:bodyPr wrap="square" lIns="25400" tIns="25400" rIns="25400" bIns="25400" rtlCol="0" anchor="t">
            <a:normAutofit fontScale="925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As you listen, think about how failure enables growth.</a:t>
            </a:r>
            <a:endParaRPr lang="en-US" sz="4650" dirty="0"/>
          </a:p>
        </p:txBody>
      </p:sp>
      <p:pic>
        <p:nvPicPr>
          <p:cNvPr id="5" name="Image 0" descr="preencoded.png"/>
          <p:cNvPicPr>
            <a:picLocks noChangeAspect="1"/>
          </p:cNvPicPr>
          <p:nvPr/>
        </p:nvPicPr>
        <p:blipFill>
          <a:blip r:embed="rId4"/>
          <a:stretch>
            <a:fillRect/>
          </a:stretch>
        </p:blipFill>
        <p:spPr>
          <a:xfrm>
            <a:off x="990600" y="8409215"/>
            <a:ext cx="2228835" cy="1300842"/>
          </a:xfrm>
          <a:prstGeom prst="rect">
            <a:avLst/>
          </a:prstGeom>
        </p:spPr>
      </p:pic>
      <p:sp>
        <p:nvSpPr>
          <p:cNvPr id="6" name="Text 3"/>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7" name="Online Media 6" title="Failure is Necessary | Courtney Johnson | TEDxEvansville">
            <a:hlinkClick r:id="" action="ppaction://noaction"/>
            <a:extLst>
              <a:ext uri="{FF2B5EF4-FFF2-40B4-BE49-F238E27FC236}">
                <a16:creationId xmlns:a16="http://schemas.microsoft.com/office/drawing/2014/main" id="{8407E0E0-2978-681A-FEA5-3DE7A75E1997}"/>
              </a:ext>
            </a:extLst>
          </p:cNvPr>
          <p:cNvPicPr>
            <a:picLocks noRot="1" noChangeAspect="1"/>
          </p:cNvPicPr>
          <p:nvPr>
            <a:videoFile r:link="rId1"/>
          </p:nvPr>
        </p:nvPicPr>
        <p:blipFill>
          <a:blip r:embed="rId5"/>
          <a:stretch>
            <a:fillRect/>
          </a:stretch>
        </p:blipFill>
        <p:spPr>
          <a:xfrm>
            <a:off x="3968524" y="2971799"/>
            <a:ext cx="9764712" cy="56007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920004"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TURN AND TALK</a:t>
            </a:r>
            <a:endParaRPr lang="en-US" sz="1500" dirty="0"/>
          </a:p>
        </p:txBody>
      </p:sp>
      <p:sp>
        <p:nvSpPr>
          <p:cNvPr id="4" name="Text 2"/>
          <p:cNvSpPr/>
          <p:nvPr/>
        </p:nvSpPr>
        <p:spPr>
          <a:xfrm>
            <a:off x="5270500" y="2177493"/>
            <a:ext cx="17937480" cy="2735048"/>
          </a:xfrm>
          <a:prstGeom prst="rect">
            <a:avLst/>
          </a:prstGeom>
          <a:noFill/>
          <a:ln/>
        </p:spPr>
        <p:txBody>
          <a:bodyPr wrap="square" lIns="25400" tIns="25400" rIns="25400" bIns="25400" rtlCol="0" anchor="t">
            <a:norm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Turn and Talk</a:t>
            </a:r>
            <a:endParaRPr lang="en-US" sz="4800" dirty="0"/>
          </a:p>
        </p:txBody>
      </p:sp>
      <p:sp>
        <p:nvSpPr>
          <p:cNvPr id="5" name="Text 3"/>
          <p:cNvSpPr/>
          <p:nvPr/>
        </p:nvSpPr>
        <p:spPr>
          <a:xfrm>
            <a:off x="2876550" y="3840420"/>
            <a:ext cx="662642" cy="855520"/>
          </a:xfrm>
          <a:prstGeom prst="rect">
            <a:avLst/>
          </a:prstGeom>
          <a:noFill/>
          <a:ln/>
        </p:spPr>
        <p:txBody>
          <a:bodyPr wrap="square" lIns="25400" tIns="25400" rIns="25400" bIns="25400" rtlCol="0" anchor="t">
            <a:normAutofit fontScale="92500" lnSpcReduction="10000"/>
          </a:bodyPr>
          <a:lstStyle/>
          <a:p>
            <a:pPr marL="0" indent="0" algn="l">
              <a:lnSpc>
                <a:spcPct val="100000"/>
              </a:lnSpc>
              <a:buNone/>
            </a:pPr>
            <a:r>
              <a:rPr lang="en-US" sz="6000" b="1" dirty="0">
                <a:latin typeface="Playfair Display" pitchFamily="34" charset="0"/>
                <a:ea typeface="Playfair Display" pitchFamily="34" charset="-122"/>
                <a:cs typeface="Playfair Display" pitchFamily="34" charset="-120"/>
              </a:rPr>
              <a:t>·</a:t>
            </a:r>
            <a:endParaRPr lang="en-US" sz="6000" dirty="0"/>
          </a:p>
        </p:txBody>
      </p:sp>
      <p:sp>
        <p:nvSpPr>
          <p:cNvPr id="6" name="Text 4"/>
          <p:cNvSpPr/>
          <p:nvPr/>
        </p:nvSpPr>
        <p:spPr>
          <a:xfrm>
            <a:off x="3323104" y="3865720"/>
            <a:ext cx="14224000" cy="1681586"/>
          </a:xfrm>
          <a:prstGeom prst="rect">
            <a:avLst/>
          </a:prstGeom>
          <a:noFill/>
          <a:ln/>
        </p:spPr>
        <p:txBody>
          <a:bodyPr wrap="square" lIns="25400" tIns="25400" rIns="25400" bIns="25400" rtlCol="0" anchor="t">
            <a:normAutofit/>
          </a:bodyPr>
          <a:lstStyle/>
          <a:p>
            <a:pPr marL="0" indent="0" algn="l">
              <a:lnSpc>
                <a:spcPct val="132000"/>
              </a:lnSpc>
              <a:buNone/>
            </a:pPr>
            <a:r>
              <a:rPr lang="en-US" sz="2800" dirty="0">
                <a:solidFill>
                  <a:srgbClr val="000000"/>
                </a:solidFill>
                <a:latin typeface="Rubik" pitchFamily="34" charset="0"/>
                <a:ea typeface="Rubik" pitchFamily="34" charset="-122"/>
                <a:cs typeface="Rubik" pitchFamily="34" charset="-120"/>
              </a:rPr>
              <a:t>How did failure enable growth in the characters or person in the video?</a:t>
            </a:r>
            <a:endParaRPr lang="en-US" sz="2800" dirty="0"/>
          </a:p>
        </p:txBody>
      </p:sp>
      <p:sp>
        <p:nvSpPr>
          <p:cNvPr id="8" name="Text 6"/>
          <p:cNvSpPr/>
          <p:nvPr/>
        </p:nvSpPr>
        <p:spPr>
          <a:xfrm>
            <a:off x="3323104" y="5138880"/>
            <a:ext cx="13114804" cy="719762"/>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pitchFamily="34" charset="0"/>
                <a:ea typeface="Rubik" pitchFamily="34" charset="-122"/>
                <a:cs typeface="Rubik" pitchFamily="34" charset="-120"/>
              </a:rPr>
              <a:t>Why is failure a necessary component to growth?</a:t>
            </a:r>
            <a:endParaRPr lang="en-US" sz="2800" dirty="0"/>
          </a:p>
        </p:txBody>
      </p:sp>
      <p:sp>
        <p:nvSpPr>
          <p:cNvPr id="9" name="Text 7"/>
          <p:cNvSpPr/>
          <p:nvPr/>
        </p:nvSpPr>
        <p:spPr>
          <a:xfrm>
            <a:off x="2876550" y="5119546"/>
            <a:ext cx="662642" cy="855520"/>
          </a:xfrm>
          <a:prstGeom prst="rect">
            <a:avLst/>
          </a:prstGeom>
          <a:noFill/>
          <a:ln/>
        </p:spPr>
        <p:txBody>
          <a:bodyPr wrap="square" lIns="25400" tIns="25400" rIns="25400" bIns="25400" rtlCol="0" anchor="t">
            <a:normAutofit fontScale="92500" lnSpcReduction="10000"/>
          </a:bodyPr>
          <a:lstStyle/>
          <a:p>
            <a:pPr marL="0" indent="0" algn="l">
              <a:lnSpc>
                <a:spcPct val="100000"/>
              </a:lnSpc>
              <a:buNone/>
            </a:pPr>
            <a:r>
              <a:rPr lang="en-US" sz="6000" b="1" dirty="0">
                <a:latin typeface="Playfair Display" pitchFamily="34" charset="0"/>
                <a:ea typeface="Playfair Display" pitchFamily="34" charset="-122"/>
                <a:cs typeface="Playfair Display" pitchFamily="34" charset="-120"/>
              </a:rPr>
              <a:t>·</a:t>
            </a:r>
            <a:endParaRPr lang="en-US" sz="6000" dirty="0"/>
          </a:p>
        </p:txBody>
      </p:sp>
      <p:sp>
        <p:nvSpPr>
          <p:cNvPr id="10" name="Text 8"/>
          <p:cNvSpPr/>
          <p:nvPr/>
        </p:nvSpPr>
        <p:spPr>
          <a:xfrm>
            <a:off x="3323104" y="6427745"/>
            <a:ext cx="11277600" cy="1439254"/>
          </a:xfrm>
          <a:prstGeom prst="rect">
            <a:avLst/>
          </a:prstGeom>
          <a:noFill/>
          <a:ln/>
        </p:spPr>
        <p:txBody>
          <a:bodyPr wrap="square" lIns="25400" tIns="25400" rIns="25400" bIns="25400" rtlCol="0" anchor="t">
            <a:normAutofit/>
          </a:bodyPr>
          <a:lstStyle/>
          <a:p>
            <a:pPr marL="0" indent="0" algn="l">
              <a:lnSpc>
                <a:spcPct val="132000"/>
              </a:lnSpc>
              <a:buNone/>
            </a:pPr>
            <a:r>
              <a:rPr lang="en-US" sz="2800" dirty="0">
                <a:solidFill>
                  <a:srgbClr val="000000"/>
                </a:solidFill>
                <a:latin typeface="Rubik" pitchFamily="34" charset="0"/>
                <a:ea typeface="Rubik" pitchFamily="34" charset="-122"/>
                <a:cs typeface="Rubik" pitchFamily="34" charset="-120"/>
              </a:rPr>
              <a:t>How can failure enable success?</a:t>
            </a:r>
            <a:endParaRPr lang="en-US" sz="2800" dirty="0"/>
          </a:p>
        </p:txBody>
      </p:sp>
      <p:pic>
        <p:nvPicPr>
          <p:cNvPr id="11" name="Image 0" descr="preencoded.png"/>
          <p:cNvPicPr>
            <a:picLocks noChangeAspect="1"/>
          </p:cNvPicPr>
          <p:nvPr/>
        </p:nvPicPr>
        <p:blipFill>
          <a:blip r:embed="rId3"/>
          <a:stretch>
            <a:fillRect/>
          </a:stretch>
        </p:blipFill>
        <p:spPr>
          <a:xfrm>
            <a:off x="990600" y="8758238"/>
            <a:ext cx="1689993" cy="947737"/>
          </a:xfrm>
          <a:prstGeom prst="rect">
            <a:avLst/>
          </a:prstGeom>
        </p:spPr>
      </p:pic>
      <p:sp>
        <p:nvSpPr>
          <p:cNvPr id="12" name="Text 9"/>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sp>
        <p:nvSpPr>
          <p:cNvPr id="14" name="Text 7">
            <a:extLst>
              <a:ext uri="{FF2B5EF4-FFF2-40B4-BE49-F238E27FC236}">
                <a16:creationId xmlns:a16="http://schemas.microsoft.com/office/drawing/2014/main" id="{BD1CF4D4-F302-988B-4B8C-B82BBA727717}"/>
              </a:ext>
            </a:extLst>
          </p:cNvPr>
          <p:cNvSpPr/>
          <p:nvPr/>
        </p:nvSpPr>
        <p:spPr>
          <a:xfrm>
            <a:off x="2876550" y="6219300"/>
            <a:ext cx="662642" cy="1579420"/>
          </a:xfrm>
          <a:prstGeom prst="rect">
            <a:avLst/>
          </a:prstGeom>
          <a:noFill/>
          <a:ln/>
        </p:spPr>
        <p:txBody>
          <a:bodyPr wrap="square" lIns="25400" tIns="25400" rIns="25400" bIns="25400" rtlCol="0" anchor="t">
            <a:normAutofit/>
          </a:bodyPr>
          <a:lstStyle/>
          <a:p>
            <a:pPr marL="0" indent="0" algn="l">
              <a:lnSpc>
                <a:spcPct val="100000"/>
              </a:lnSpc>
              <a:buNone/>
            </a:pPr>
            <a:r>
              <a:rPr lang="en-US" sz="6000" b="1" dirty="0">
                <a:latin typeface="Playfair Display" pitchFamily="34" charset="0"/>
                <a:ea typeface="Playfair Display" pitchFamily="34" charset="-122"/>
                <a:cs typeface="Playfair Display" pitchFamily="34" charset="-120"/>
              </a:rPr>
              <a:t>·</a:t>
            </a:r>
            <a:endParaRPr lang="en-US" sz="6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29020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FAMOUS FAILURES</a:t>
            </a:r>
            <a:endParaRPr lang="en-US" sz="1500" dirty="0"/>
          </a:p>
        </p:txBody>
      </p:sp>
      <p:sp>
        <p:nvSpPr>
          <p:cNvPr id="4" name="Text 2"/>
          <p:cNvSpPr/>
          <p:nvPr/>
        </p:nvSpPr>
        <p:spPr>
          <a:xfrm>
            <a:off x="990600" y="1194323"/>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pitchFamily="34" charset="0"/>
                <a:ea typeface="Playfair Display" pitchFamily="34" charset="-122"/>
                <a:cs typeface="Playfair Display" pitchFamily="34" charset="-120"/>
              </a:rPr>
              <a:t>What do these individuals have in common?</a:t>
            </a:r>
            <a:endParaRPr lang="en-US" sz="4800" dirty="0"/>
          </a:p>
        </p:txBody>
      </p:sp>
      <p:sp>
        <p:nvSpPr>
          <p:cNvPr id="5" name="Shape 3"/>
          <p:cNvSpPr/>
          <p:nvPr/>
        </p:nvSpPr>
        <p:spPr>
          <a:xfrm>
            <a:off x="1557659" y="4865370"/>
            <a:ext cx="1512491" cy="546100"/>
          </a:xfrm>
          <a:prstGeom prst="rect">
            <a:avLst/>
          </a:prstGeom>
          <a:solidFill>
            <a:srgbClr val="FAF9F2"/>
          </a:solidFill>
          <a:ln w="19050">
            <a:solidFill>
              <a:srgbClr val="000000"/>
            </a:solidFill>
            <a:prstDash val="solid"/>
          </a:ln>
        </p:spPr>
        <p:txBody>
          <a:bodyPr/>
          <a:lstStyle/>
          <a:p>
            <a:endParaRPr lang="en-US"/>
          </a:p>
        </p:txBody>
      </p:sp>
      <p:sp>
        <p:nvSpPr>
          <p:cNvPr id="6" name="Text 4"/>
          <p:cNvSpPr/>
          <p:nvPr/>
        </p:nvSpPr>
        <p:spPr>
          <a:xfrm>
            <a:off x="1786259" y="4998720"/>
            <a:ext cx="113149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Terry Fox</a:t>
            </a:r>
            <a:endParaRPr lang="en-US" sz="1875" dirty="0"/>
          </a:p>
        </p:txBody>
      </p:sp>
      <p:sp>
        <p:nvSpPr>
          <p:cNvPr id="7" name="Shape 5"/>
          <p:cNvSpPr/>
          <p:nvPr/>
        </p:nvSpPr>
        <p:spPr>
          <a:xfrm>
            <a:off x="4268171" y="4870450"/>
            <a:ext cx="1443831" cy="546100"/>
          </a:xfrm>
          <a:prstGeom prst="rect">
            <a:avLst/>
          </a:prstGeom>
          <a:solidFill>
            <a:srgbClr val="FAF9F2"/>
          </a:solidFill>
          <a:ln w="19050">
            <a:solidFill>
              <a:srgbClr val="000000"/>
            </a:solidFill>
            <a:prstDash val="solid"/>
          </a:ln>
        </p:spPr>
        <p:txBody>
          <a:bodyPr/>
          <a:lstStyle/>
          <a:p>
            <a:endParaRPr lang="en-US"/>
          </a:p>
        </p:txBody>
      </p:sp>
      <p:sp>
        <p:nvSpPr>
          <p:cNvPr id="8" name="Text 6"/>
          <p:cNvSpPr/>
          <p:nvPr/>
        </p:nvSpPr>
        <p:spPr>
          <a:xfrm>
            <a:off x="4496771" y="5003800"/>
            <a:ext cx="106283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Simu Liu</a:t>
            </a:r>
            <a:endParaRPr lang="en-US" sz="1875" dirty="0"/>
          </a:p>
        </p:txBody>
      </p:sp>
      <p:sp>
        <p:nvSpPr>
          <p:cNvPr id="9" name="Shape 7"/>
          <p:cNvSpPr/>
          <p:nvPr/>
        </p:nvSpPr>
        <p:spPr>
          <a:xfrm>
            <a:off x="6910023" y="4870450"/>
            <a:ext cx="1861641" cy="546100"/>
          </a:xfrm>
          <a:prstGeom prst="rect">
            <a:avLst/>
          </a:prstGeom>
          <a:solidFill>
            <a:srgbClr val="FAF9F2"/>
          </a:solidFill>
          <a:ln w="19050">
            <a:solidFill>
              <a:srgbClr val="000000"/>
            </a:solidFill>
            <a:prstDash val="solid"/>
          </a:ln>
        </p:spPr>
        <p:txBody>
          <a:bodyPr/>
          <a:lstStyle/>
          <a:p>
            <a:endParaRPr lang="en-US"/>
          </a:p>
        </p:txBody>
      </p:sp>
      <p:sp>
        <p:nvSpPr>
          <p:cNvPr id="10" name="Text 8"/>
          <p:cNvSpPr/>
          <p:nvPr/>
        </p:nvSpPr>
        <p:spPr>
          <a:xfrm>
            <a:off x="7138623" y="5003800"/>
            <a:ext cx="148064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Alessia Cara</a:t>
            </a:r>
            <a:endParaRPr lang="en-US" sz="1875" dirty="0"/>
          </a:p>
        </p:txBody>
      </p:sp>
      <p:sp>
        <p:nvSpPr>
          <p:cNvPr id="11" name="Shape 9"/>
          <p:cNvSpPr/>
          <p:nvPr/>
        </p:nvSpPr>
        <p:spPr>
          <a:xfrm>
            <a:off x="9292798" y="4851400"/>
            <a:ext cx="2442865" cy="546100"/>
          </a:xfrm>
          <a:prstGeom prst="rect">
            <a:avLst/>
          </a:prstGeom>
          <a:solidFill>
            <a:srgbClr val="FAF9F2"/>
          </a:solidFill>
          <a:ln w="19050">
            <a:solidFill>
              <a:srgbClr val="000000"/>
            </a:solidFill>
            <a:prstDash val="solid"/>
          </a:ln>
        </p:spPr>
        <p:txBody>
          <a:bodyPr/>
          <a:lstStyle/>
          <a:p>
            <a:endParaRPr lang="en-US"/>
          </a:p>
        </p:txBody>
      </p:sp>
      <p:sp>
        <p:nvSpPr>
          <p:cNvPr id="12" name="Text 10"/>
          <p:cNvSpPr/>
          <p:nvPr/>
        </p:nvSpPr>
        <p:spPr>
          <a:xfrm>
            <a:off x="9521398" y="4984750"/>
            <a:ext cx="206186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Christine Sinclair</a:t>
            </a:r>
            <a:endParaRPr lang="en-US" sz="1875" dirty="0"/>
          </a:p>
        </p:txBody>
      </p:sp>
      <p:sp>
        <p:nvSpPr>
          <p:cNvPr id="13" name="Shape 11"/>
          <p:cNvSpPr/>
          <p:nvPr/>
        </p:nvSpPr>
        <p:spPr>
          <a:xfrm>
            <a:off x="12256797" y="4884420"/>
            <a:ext cx="2214959" cy="546100"/>
          </a:xfrm>
          <a:prstGeom prst="rect">
            <a:avLst/>
          </a:prstGeom>
          <a:solidFill>
            <a:srgbClr val="FAF9F2"/>
          </a:solidFill>
          <a:ln w="19050">
            <a:solidFill>
              <a:srgbClr val="000000"/>
            </a:solidFill>
            <a:prstDash val="solid"/>
          </a:ln>
        </p:spPr>
        <p:txBody>
          <a:bodyPr/>
          <a:lstStyle/>
          <a:p>
            <a:endParaRPr lang="en-US"/>
          </a:p>
        </p:txBody>
      </p:sp>
      <p:sp>
        <p:nvSpPr>
          <p:cNvPr id="14" name="Text 12"/>
          <p:cNvSpPr/>
          <p:nvPr/>
        </p:nvSpPr>
        <p:spPr>
          <a:xfrm>
            <a:off x="12485397" y="5017770"/>
            <a:ext cx="1833959"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Michael Jordan</a:t>
            </a:r>
            <a:endParaRPr lang="en-US" sz="1875" dirty="0"/>
          </a:p>
        </p:txBody>
      </p:sp>
      <p:sp>
        <p:nvSpPr>
          <p:cNvPr id="15" name="Shape 13"/>
          <p:cNvSpPr/>
          <p:nvPr/>
        </p:nvSpPr>
        <p:spPr>
          <a:xfrm>
            <a:off x="15292239" y="4884420"/>
            <a:ext cx="1647726" cy="546100"/>
          </a:xfrm>
          <a:prstGeom prst="rect">
            <a:avLst/>
          </a:prstGeom>
          <a:solidFill>
            <a:srgbClr val="FAF9F2"/>
          </a:solidFill>
          <a:ln w="19050">
            <a:solidFill>
              <a:srgbClr val="000000"/>
            </a:solidFill>
            <a:prstDash val="solid"/>
          </a:ln>
        </p:spPr>
        <p:txBody>
          <a:bodyPr/>
          <a:lstStyle/>
          <a:p>
            <a:endParaRPr lang="en-US"/>
          </a:p>
        </p:txBody>
      </p:sp>
      <p:sp>
        <p:nvSpPr>
          <p:cNvPr id="16" name="Text 14"/>
          <p:cNvSpPr/>
          <p:nvPr/>
        </p:nvSpPr>
        <p:spPr>
          <a:xfrm>
            <a:off x="15520839" y="5017770"/>
            <a:ext cx="1266726"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Lady Gaga</a:t>
            </a:r>
            <a:endParaRPr lang="en-US" sz="1875" dirty="0"/>
          </a:p>
        </p:txBody>
      </p:sp>
      <p:sp>
        <p:nvSpPr>
          <p:cNvPr id="17" name="Shape 15"/>
          <p:cNvSpPr/>
          <p:nvPr/>
        </p:nvSpPr>
        <p:spPr>
          <a:xfrm>
            <a:off x="13182748" y="8639851"/>
            <a:ext cx="3747195" cy="546100"/>
          </a:xfrm>
          <a:prstGeom prst="rect">
            <a:avLst/>
          </a:prstGeom>
          <a:solidFill>
            <a:srgbClr val="FAF9F2"/>
          </a:solidFill>
          <a:ln w="19050">
            <a:solidFill>
              <a:srgbClr val="000000"/>
            </a:solidFill>
            <a:prstDash val="solid"/>
          </a:ln>
        </p:spPr>
        <p:txBody>
          <a:bodyPr/>
          <a:lstStyle/>
          <a:p>
            <a:endParaRPr lang="en-US"/>
          </a:p>
        </p:txBody>
      </p:sp>
      <p:sp>
        <p:nvSpPr>
          <p:cNvPr id="18" name="Text 16"/>
          <p:cNvSpPr/>
          <p:nvPr/>
        </p:nvSpPr>
        <p:spPr>
          <a:xfrm>
            <a:off x="13385155" y="8782200"/>
            <a:ext cx="340241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Dwayne “The Rock” Johnson</a:t>
            </a:r>
            <a:endParaRPr lang="en-US" sz="1875" dirty="0"/>
          </a:p>
        </p:txBody>
      </p:sp>
      <p:sp>
        <p:nvSpPr>
          <p:cNvPr id="19" name="Shape 17"/>
          <p:cNvSpPr/>
          <p:nvPr/>
        </p:nvSpPr>
        <p:spPr>
          <a:xfrm>
            <a:off x="1443359" y="8680600"/>
            <a:ext cx="1928515" cy="546100"/>
          </a:xfrm>
          <a:prstGeom prst="rect">
            <a:avLst/>
          </a:prstGeom>
          <a:solidFill>
            <a:srgbClr val="FAF9F2"/>
          </a:solidFill>
          <a:ln w="19050">
            <a:solidFill>
              <a:srgbClr val="000000"/>
            </a:solidFill>
            <a:prstDash val="solid"/>
          </a:ln>
        </p:spPr>
        <p:txBody>
          <a:bodyPr/>
          <a:lstStyle/>
          <a:p>
            <a:endParaRPr lang="en-US"/>
          </a:p>
        </p:txBody>
      </p:sp>
      <p:sp>
        <p:nvSpPr>
          <p:cNvPr id="20" name="Text 18"/>
          <p:cNvSpPr/>
          <p:nvPr/>
        </p:nvSpPr>
        <p:spPr>
          <a:xfrm>
            <a:off x="1633858" y="8794900"/>
            <a:ext cx="154751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Simone Biles</a:t>
            </a:r>
            <a:endParaRPr lang="en-US" sz="1875" dirty="0"/>
          </a:p>
        </p:txBody>
      </p:sp>
      <p:sp>
        <p:nvSpPr>
          <p:cNvPr id="21" name="Shape 19"/>
          <p:cNvSpPr/>
          <p:nvPr/>
        </p:nvSpPr>
        <p:spPr>
          <a:xfrm>
            <a:off x="3812446" y="8641108"/>
            <a:ext cx="2684066" cy="546100"/>
          </a:xfrm>
          <a:prstGeom prst="rect">
            <a:avLst/>
          </a:prstGeom>
          <a:solidFill>
            <a:srgbClr val="FAF9F2"/>
          </a:solidFill>
          <a:ln w="19050">
            <a:solidFill>
              <a:srgbClr val="000000"/>
            </a:solidFill>
            <a:prstDash val="solid"/>
          </a:ln>
        </p:spPr>
        <p:txBody>
          <a:bodyPr/>
          <a:lstStyle/>
          <a:p>
            <a:endParaRPr lang="en-US"/>
          </a:p>
        </p:txBody>
      </p:sp>
      <p:sp>
        <p:nvSpPr>
          <p:cNvPr id="22" name="Text 20"/>
          <p:cNvSpPr/>
          <p:nvPr/>
        </p:nvSpPr>
        <p:spPr>
          <a:xfrm>
            <a:off x="3988482" y="8764098"/>
            <a:ext cx="2307388"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Waneek Horn-Miller</a:t>
            </a:r>
            <a:endParaRPr lang="en-US" sz="1875" dirty="0"/>
          </a:p>
        </p:txBody>
      </p:sp>
      <p:sp>
        <p:nvSpPr>
          <p:cNvPr id="23" name="Shape 21"/>
          <p:cNvSpPr/>
          <p:nvPr/>
        </p:nvSpPr>
        <p:spPr>
          <a:xfrm>
            <a:off x="6977370" y="8634083"/>
            <a:ext cx="2430760" cy="546100"/>
          </a:xfrm>
          <a:prstGeom prst="rect">
            <a:avLst/>
          </a:prstGeom>
          <a:solidFill>
            <a:srgbClr val="FAF9F2"/>
          </a:solidFill>
          <a:ln w="19050">
            <a:solidFill>
              <a:srgbClr val="000000"/>
            </a:solidFill>
            <a:prstDash val="solid"/>
          </a:ln>
        </p:spPr>
        <p:txBody>
          <a:bodyPr/>
          <a:lstStyle/>
          <a:p>
            <a:endParaRPr lang="en-US"/>
          </a:p>
        </p:txBody>
      </p:sp>
      <p:sp>
        <p:nvSpPr>
          <p:cNvPr id="24" name="Text 22"/>
          <p:cNvSpPr/>
          <p:nvPr/>
        </p:nvSpPr>
        <p:spPr>
          <a:xfrm>
            <a:off x="7199494" y="8737260"/>
            <a:ext cx="204976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Cindy Blackstock</a:t>
            </a:r>
            <a:endParaRPr lang="en-US" sz="1875" dirty="0"/>
          </a:p>
        </p:txBody>
      </p:sp>
      <p:sp>
        <p:nvSpPr>
          <p:cNvPr id="25" name="Shape 23"/>
          <p:cNvSpPr/>
          <p:nvPr/>
        </p:nvSpPr>
        <p:spPr>
          <a:xfrm>
            <a:off x="10046151" y="8633824"/>
            <a:ext cx="2708672" cy="546100"/>
          </a:xfrm>
          <a:prstGeom prst="rect">
            <a:avLst/>
          </a:prstGeom>
          <a:solidFill>
            <a:srgbClr val="FAF9F2"/>
          </a:solidFill>
          <a:ln w="19050">
            <a:solidFill>
              <a:srgbClr val="000000"/>
            </a:solidFill>
            <a:prstDash val="solid"/>
          </a:ln>
        </p:spPr>
        <p:txBody>
          <a:bodyPr/>
          <a:lstStyle/>
          <a:p>
            <a:endParaRPr lang="en-US"/>
          </a:p>
        </p:txBody>
      </p:sp>
      <p:sp>
        <p:nvSpPr>
          <p:cNvPr id="26" name="Text 24"/>
          <p:cNvSpPr/>
          <p:nvPr/>
        </p:nvSpPr>
        <p:spPr>
          <a:xfrm>
            <a:off x="10234122" y="8751372"/>
            <a:ext cx="2332732"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Mary Two-Axe Earle</a:t>
            </a:r>
            <a:endParaRPr lang="en-US" sz="1875" dirty="0"/>
          </a:p>
        </p:txBody>
      </p:sp>
      <p:sp>
        <p:nvSpPr>
          <p:cNvPr id="28" name="Text 25"/>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30" name="Picture 29">
            <a:extLst>
              <a:ext uri="{FF2B5EF4-FFF2-40B4-BE49-F238E27FC236}">
                <a16:creationId xmlns:a16="http://schemas.microsoft.com/office/drawing/2014/main" id="{BDBEF469-9E2E-37A7-5816-E2D5D450C335}"/>
              </a:ext>
            </a:extLst>
          </p:cNvPr>
          <p:cNvPicPr>
            <a:picLocks noChangeAspect="1"/>
          </p:cNvPicPr>
          <p:nvPr/>
        </p:nvPicPr>
        <p:blipFill>
          <a:blip r:embed="rId3"/>
          <a:stretch>
            <a:fillRect/>
          </a:stretch>
        </p:blipFill>
        <p:spPr>
          <a:xfrm>
            <a:off x="3726721" y="2043566"/>
            <a:ext cx="2422584" cy="2557798"/>
          </a:xfrm>
          <a:prstGeom prst="rect">
            <a:avLst/>
          </a:prstGeom>
        </p:spPr>
      </p:pic>
      <p:pic>
        <p:nvPicPr>
          <p:cNvPr id="36" name="Picture 35">
            <a:extLst>
              <a:ext uri="{FF2B5EF4-FFF2-40B4-BE49-F238E27FC236}">
                <a16:creationId xmlns:a16="http://schemas.microsoft.com/office/drawing/2014/main" id="{C6CFFD23-6A90-476E-C0EA-96358483A5D6}"/>
              </a:ext>
            </a:extLst>
          </p:cNvPr>
          <p:cNvPicPr>
            <a:picLocks noChangeAspect="1"/>
          </p:cNvPicPr>
          <p:nvPr/>
        </p:nvPicPr>
        <p:blipFill>
          <a:blip r:embed="rId4"/>
          <a:stretch>
            <a:fillRect/>
          </a:stretch>
        </p:blipFill>
        <p:spPr>
          <a:xfrm>
            <a:off x="990600" y="2043566"/>
            <a:ext cx="2433578" cy="2557798"/>
          </a:xfrm>
          <a:prstGeom prst="rect">
            <a:avLst/>
          </a:prstGeom>
        </p:spPr>
      </p:pic>
      <p:pic>
        <p:nvPicPr>
          <p:cNvPr id="38" name="Picture 37">
            <a:extLst>
              <a:ext uri="{FF2B5EF4-FFF2-40B4-BE49-F238E27FC236}">
                <a16:creationId xmlns:a16="http://schemas.microsoft.com/office/drawing/2014/main" id="{B8D06672-7464-4A9F-D504-DF9EBEE30B6A}"/>
              </a:ext>
            </a:extLst>
          </p:cNvPr>
          <p:cNvPicPr>
            <a:picLocks noChangeAspect="1"/>
          </p:cNvPicPr>
          <p:nvPr/>
        </p:nvPicPr>
        <p:blipFill>
          <a:blip r:embed="rId5"/>
          <a:stretch>
            <a:fillRect/>
          </a:stretch>
        </p:blipFill>
        <p:spPr>
          <a:xfrm>
            <a:off x="6667649" y="2049198"/>
            <a:ext cx="2430326" cy="2560320"/>
          </a:xfrm>
          <a:prstGeom prst="rect">
            <a:avLst/>
          </a:prstGeom>
        </p:spPr>
      </p:pic>
      <p:pic>
        <p:nvPicPr>
          <p:cNvPr id="40" name="Picture 39">
            <a:extLst>
              <a:ext uri="{FF2B5EF4-FFF2-40B4-BE49-F238E27FC236}">
                <a16:creationId xmlns:a16="http://schemas.microsoft.com/office/drawing/2014/main" id="{6CCE0654-EE26-A51B-3551-B81F43D5A688}"/>
              </a:ext>
            </a:extLst>
          </p:cNvPr>
          <p:cNvPicPr>
            <a:picLocks noChangeAspect="1"/>
          </p:cNvPicPr>
          <p:nvPr/>
        </p:nvPicPr>
        <p:blipFill>
          <a:blip r:embed="rId6"/>
          <a:stretch>
            <a:fillRect/>
          </a:stretch>
        </p:blipFill>
        <p:spPr>
          <a:xfrm>
            <a:off x="9256498" y="2009943"/>
            <a:ext cx="2430325" cy="2560320"/>
          </a:xfrm>
          <a:prstGeom prst="rect">
            <a:avLst/>
          </a:prstGeom>
        </p:spPr>
      </p:pic>
      <p:pic>
        <p:nvPicPr>
          <p:cNvPr id="42" name="Picture 41">
            <a:extLst>
              <a:ext uri="{FF2B5EF4-FFF2-40B4-BE49-F238E27FC236}">
                <a16:creationId xmlns:a16="http://schemas.microsoft.com/office/drawing/2014/main" id="{A912A14D-B362-FE06-A106-F2A408AE4025}"/>
              </a:ext>
            </a:extLst>
          </p:cNvPr>
          <p:cNvPicPr>
            <a:picLocks noChangeAspect="1"/>
          </p:cNvPicPr>
          <p:nvPr/>
        </p:nvPicPr>
        <p:blipFill>
          <a:blip r:embed="rId7"/>
          <a:stretch>
            <a:fillRect/>
          </a:stretch>
        </p:blipFill>
        <p:spPr>
          <a:xfrm>
            <a:off x="12077908" y="2019179"/>
            <a:ext cx="2438950" cy="2560320"/>
          </a:xfrm>
          <a:prstGeom prst="rect">
            <a:avLst/>
          </a:prstGeom>
        </p:spPr>
      </p:pic>
      <p:pic>
        <p:nvPicPr>
          <p:cNvPr id="44" name="Picture 43">
            <a:extLst>
              <a:ext uri="{FF2B5EF4-FFF2-40B4-BE49-F238E27FC236}">
                <a16:creationId xmlns:a16="http://schemas.microsoft.com/office/drawing/2014/main" id="{AE09C68A-1FCA-7153-47D9-4C0E4ACE2EFB}"/>
              </a:ext>
            </a:extLst>
          </p:cNvPr>
          <p:cNvPicPr>
            <a:picLocks noChangeAspect="1"/>
          </p:cNvPicPr>
          <p:nvPr/>
        </p:nvPicPr>
        <p:blipFill>
          <a:blip r:embed="rId8"/>
          <a:stretch>
            <a:fillRect/>
          </a:stretch>
        </p:blipFill>
        <p:spPr>
          <a:xfrm>
            <a:off x="14893749" y="2019179"/>
            <a:ext cx="2432911" cy="2560320"/>
          </a:xfrm>
          <a:prstGeom prst="rect">
            <a:avLst/>
          </a:prstGeom>
        </p:spPr>
      </p:pic>
      <p:pic>
        <p:nvPicPr>
          <p:cNvPr id="46" name="Picture 45">
            <a:extLst>
              <a:ext uri="{FF2B5EF4-FFF2-40B4-BE49-F238E27FC236}">
                <a16:creationId xmlns:a16="http://schemas.microsoft.com/office/drawing/2014/main" id="{2B285241-8BF8-FF35-38A8-E18E1C717845}"/>
              </a:ext>
            </a:extLst>
          </p:cNvPr>
          <p:cNvPicPr>
            <a:picLocks noChangeAspect="1"/>
          </p:cNvPicPr>
          <p:nvPr/>
        </p:nvPicPr>
        <p:blipFill>
          <a:blip r:embed="rId9"/>
          <a:stretch>
            <a:fillRect/>
          </a:stretch>
        </p:blipFill>
        <p:spPr>
          <a:xfrm>
            <a:off x="13720991" y="5864213"/>
            <a:ext cx="2433211" cy="2560320"/>
          </a:xfrm>
          <a:prstGeom prst="rect">
            <a:avLst/>
          </a:prstGeom>
        </p:spPr>
      </p:pic>
      <p:pic>
        <p:nvPicPr>
          <p:cNvPr id="48" name="Picture 47">
            <a:extLst>
              <a:ext uri="{FF2B5EF4-FFF2-40B4-BE49-F238E27FC236}">
                <a16:creationId xmlns:a16="http://schemas.microsoft.com/office/drawing/2014/main" id="{E6297FC1-92AA-3618-8BFA-48AD7AA1928F}"/>
              </a:ext>
            </a:extLst>
          </p:cNvPr>
          <p:cNvPicPr>
            <a:picLocks noChangeAspect="1"/>
          </p:cNvPicPr>
          <p:nvPr/>
        </p:nvPicPr>
        <p:blipFill>
          <a:blip r:embed="rId10"/>
          <a:stretch>
            <a:fillRect/>
          </a:stretch>
        </p:blipFill>
        <p:spPr>
          <a:xfrm>
            <a:off x="1096276" y="5864627"/>
            <a:ext cx="2427159" cy="2560320"/>
          </a:xfrm>
          <a:prstGeom prst="rect">
            <a:avLst/>
          </a:prstGeom>
        </p:spPr>
      </p:pic>
      <p:pic>
        <p:nvPicPr>
          <p:cNvPr id="50" name="Picture 49">
            <a:extLst>
              <a:ext uri="{FF2B5EF4-FFF2-40B4-BE49-F238E27FC236}">
                <a16:creationId xmlns:a16="http://schemas.microsoft.com/office/drawing/2014/main" id="{17726381-C98E-6E1D-8EA9-CCD6D876A892}"/>
              </a:ext>
            </a:extLst>
          </p:cNvPr>
          <p:cNvPicPr>
            <a:picLocks noChangeAspect="1"/>
          </p:cNvPicPr>
          <p:nvPr/>
        </p:nvPicPr>
        <p:blipFill>
          <a:blip r:embed="rId11"/>
          <a:srcRect l="28457" r="17378" b="14985"/>
          <a:stretch>
            <a:fillRect/>
          </a:stretch>
        </p:blipFill>
        <p:spPr>
          <a:xfrm>
            <a:off x="3988482" y="5864627"/>
            <a:ext cx="2444758" cy="2560320"/>
          </a:xfrm>
          <a:prstGeom prst="rect">
            <a:avLst/>
          </a:prstGeom>
        </p:spPr>
      </p:pic>
      <p:pic>
        <p:nvPicPr>
          <p:cNvPr id="52" name="Picture 51">
            <a:extLst>
              <a:ext uri="{FF2B5EF4-FFF2-40B4-BE49-F238E27FC236}">
                <a16:creationId xmlns:a16="http://schemas.microsoft.com/office/drawing/2014/main" id="{F1412A11-7B10-182F-77EC-8F3A7970E1A2}"/>
              </a:ext>
            </a:extLst>
          </p:cNvPr>
          <p:cNvPicPr>
            <a:picLocks noChangeAspect="1"/>
          </p:cNvPicPr>
          <p:nvPr/>
        </p:nvPicPr>
        <p:blipFill>
          <a:blip r:embed="rId12"/>
          <a:srcRect l="16726" t="183" r="18391" b="-183"/>
          <a:stretch>
            <a:fillRect/>
          </a:stretch>
        </p:blipFill>
        <p:spPr>
          <a:xfrm>
            <a:off x="7077157" y="5863220"/>
            <a:ext cx="2214959" cy="2560320"/>
          </a:xfrm>
          <a:prstGeom prst="rect">
            <a:avLst/>
          </a:prstGeom>
        </p:spPr>
      </p:pic>
      <p:pic>
        <p:nvPicPr>
          <p:cNvPr id="54" name="Picture 53">
            <a:extLst>
              <a:ext uri="{FF2B5EF4-FFF2-40B4-BE49-F238E27FC236}">
                <a16:creationId xmlns:a16="http://schemas.microsoft.com/office/drawing/2014/main" id="{E40E2DE8-FE18-2CA3-B600-39611CF4256F}"/>
              </a:ext>
            </a:extLst>
          </p:cNvPr>
          <p:cNvPicPr>
            <a:picLocks noChangeAspect="1"/>
          </p:cNvPicPr>
          <p:nvPr/>
        </p:nvPicPr>
        <p:blipFill>
          <a:blip r:embed="rId13"/>
          <a:srcRect l="23939" r="23381"/>
          <a:stretch>
            <a:fillRect/>
          </a:stretch>
        </p:blipFill>
        <p:spPr>
          <a:xfrm>
            <a:off x="10179218" y="5863105"/>
            <a:ext cx="2397496" cy="256032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F1E5"/>
        </a:solidFill>
        <a:effectLst/>
      </p:bgPr>
    </p:bg>
    <p:spTree>
      <p:nvGrpSpPr>
        <p:cNvPr id="1" name="">
          <a:extLst>
            <a:ext uri="{FF2B5EF4-FFF2-40B4-BE49-F238E27FC236}">
              <a16:creationId xmlns:a16="http://schemas.microsoft.com/office/drawing/2014/main" id="{C7A2B466-69E5-ED60-FA8C-AF1DF9A03F2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8E8587A-C3DB-54A2-B0EE-9C8C0A3A339F}"/>
              </a:ext>
            </a:extLst>
          </p:cNvPr>
          <p:cNvSpPr/>
          <p:nvPr/>
        </p:nvSpPr>
        <p:spPr>
          <a:xfrm>
            <a:off x="990600" y="742950"/>
            <a:ext cx="429020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FAMOUS FAILURES</a:t>
            </a:r>
            <a:endParaRPr lang="en-US" sz="1500" dirty="0"/>
          </a:p>
        </p:txBody>
      </p:sp>
      <p:sp>
        <p:nvSpPr>
          <p:cNvPr id="4" name="Text 2">
            <a:extLst>
              <a:ext uri="{FF2B5EF4-FFF2-40B4-BE49-F238E27FC236}">
                <a16:creationId xmlns:a16="http://schemas.microsoft.com/office/drawing/2014/main" id="{3B89E611-8E5A-32A7-D29F-B5F740441749}"/>
              </a:ext>
            </a:extLst>
          </p:cNvPr>
          <p:cNvSpPr/>
          <p:nvPr/>
        </p:nvSpPr>
        <p:spPr>
          <a:xfrm>
            <a:off x="1062037" y="1194323"/>
            <a:ext cx="17866043" cy="781745"/>
          </a:xfrm>
          <a:prstGeom prst="rect">
            <a:avLst/>
          </a:prstGeom>
          <a:noFill/>
          <a:ln/>
        </p:spPr>
        <p:txBody>
          <a:bodyPr wrap="square" lIns="25400" tIns="25400" rIns="25400" bIns="25400" rtlCol="0" anchor="t">
            <a:noAutofit/>
          </a:bodyPr>
          <a:lstStyle/>
          <a:p>
            <a:r>
              <a:rPr lang="en-US" sz="3600" b="1" kern="0" spc="-41" dirty="0">
                <a:solidFill>
                  <a:srgbClr val="000000"/>
                </a:solidFill>
                <a:latin typeface="Playfair Display"/>
              </a:rPr>
              <a:t>Each achieved greatness through hard work and pursuing their goals.</a:t>
            </a:r>
            <a:endParaRPr lang="en-US" sz="3600" kern="0" spc="-41">
              <a:solidFill>
                <a:srgbClr val="000000"/>
              </a:solidFill>
              <a:latin typeface="Playfair Display"/>
            </a:endParaRPr>
          </a:p>
          <a:p>
            <a:pPr marL="0" indent="0" algn="l">
              <a:lnSpc>
                <a:spcPct val="98000"/>
              </a:lnSpc>
              <a:buNone/>
            </a:pPr>
            <a:endParaRPr lang="en-US" sz="4800" b="1" kern="0" spc="-41" dirty="0">
              <a:latin typeface="Playfair Display"/>
            </a:endParaRPr>
          </a:p>
        </p:txBody>
      </p:sp>
      <p:sp>
        <p:nvSpPr>
          <p:cNvPr id="5" name="Shape 3">
            <a:extLst>
              <a:ext uri="{FF2B5EF4-FFF2-40B4-BE49-F238E27FC236}">
                <a16:creationId xmlns:a16="http://schemas.microsoft.com/office/drawing/2014/main" id="{FB7794FB-9A8C-28BA-DA3F-B59DEAD8A22A}"/>
              </a:ext>
            </a:extLst>
          </p:cNvPr>
          <p:cNvSpPr/>
          <p:nvPr/>
        </p:nvSpPr>
        <p:spPr>
          <a:xfrm>
            <a:off x="1557659" y="4865370"/>
            <a:ext cx="1512491" cy="546100"/>
          </a:xfrm>
          <a:prstGeom prst="rect">
            <a:avLst/>
          </a:prstGeom>
          <a:solidFill>
            <a:srgbClr val="FAF9F2"/>
          </a:solidFill>
          <a:ln w="19050">
            <a:solidFill>
              <a:srgbClr val="000000"/>
            </a:solidFill>
            <a:prstDash val="solid"/>
          </a:ln>
        </p:spPr>
        <p:txBody>
          <a:bodyPr/>
          <a:lstStyle/>
          <a:p>
            <a:endParaRPr lang="en-US"/>
          </a:p>
        </p:txBody>
      </p:sp>
      <p:sp>
        <p:nvSpPr>
          <p:cNvPr id="6" name="Text 4">
            <a:extLst>
              <a:ext uri="{FF2B5EF4-FFF2-40B4-BE49-F238E27FC236}">
                <a16:creationId xmlns:a16="http://schemas.microsoft.com/office/drawing/2014/main" id="{5CD9D16B-A0EA-7FAA-F760-5975015EE0D0}"/>
              </a:ext>
            </a:extLst>
          </p:cNvPr>
          <p:cNvSpPr/>
          <p:nvPr/>
        </p:nvSpPr>
        <p:spPr>
          <a:xfrm>
            <a:off x="1786259" y="4998720"/>
            <a:ext cx="113149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Terry Fox</a:t>
            </a:r>
            <a:endParaRPr lang="en-US" sz="1875" dirty="0"/>
          </a:p>
        </p:txBody>
      </p:sp>
      <p:sp>
        <p:nvSpPr>
          <p:cNvPr id="7" name="Shape 5">
            <a:extLst>
              <a:ext uri="{FF2B5EF4-FFF2-40B4-BE49-F238E27FC236}">
                <a16:creationId xmlns:a16="http://schemas.microsoft.com/office/drawing/2014/main" id="{CF4B7E69-3408-F095-136B-BEC003CB3573}"/>
              </a:ext>
            </a:extLst>
          </p:cNvPr>
          <p:cNvSpPr/>
          <p:nvPr/>
        </p:nvSpPr>
        <p:spPr>
          <a:xfrm>
            <a:off x="4268171" y="4870450"/>
            <a:ext cx="1443831" cy="546100"/>
          </a:xfrm>
          <a:prstGeom prst="rect">
            <a:avLst/>
          </a:prstGeom>
          <a:solidFill>
            <a:srgbClr val="FAF9F2"/>
          </a:solidFill>
          <a:ln w="19050">
            <a:solidFill>
              <a:srgbClr val="000000"/>
            </a:solidFill>
            <a:prstDash val="solid"/>
          </a:ln>
        </p:spPr>
        <p:txBody>
          <a:bodyPr/>
          <a:lstStyle/>
          <a:p>
            <a:endParaRPr lang="en-US"/>
          </a:p>
        </p:txBody>
      </p:sp>
      <p:sp>
        <p:nvSpPr>
          <p:cNvPr id="8" name="Text 6">
            <a:extLst>
              <a:ext uri="{FF2B5EF4-FFF2-40B4-BE49-F238E27FC236}">
                <a16:creationId xmlns:a16="http://schemas.microsoft.com/office/drawing/2014/main" id="{6BEB5EB8-B37D-8AF1-70E5-6863CA782CDB}"/>
              </a:ext>
            </a:extLst>
          </p:cNvPr>
          <p:cNvSpPr/>
          <p:nvPr/>
        </p:nvSpPr>
        <p:spPr>
          <a:xfrm>
            <a:off x="4496771" y="5003800"/>
            <a:ext cx="106283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Simu Liu</a:t>
            </a:r>
            <a:endParaRPr lang="en-US" sz="1875" dirty="0"/>
          </a:p>
        </p:txBody>
      </p:sp>
      <p:sp>
        <p:nvSpPr>
          <p:cNvPr id="9" name="Shape 7">
            <a:extLst>
              <a:ext uri="{FF2B5EF4-FFF2-40B4-BE49-F238E27FC236}">
                <a16:creationId xmlns:a16="http://schemas.microsoft.com/office/drawing/2014/main" id="{6D864C0F-1FC1-80DB-3EF7-6F07D96CA18C}"/>
              </a:ext>
            </a:extLst>
          </p:cNvPr>
          <p:cNvSpPr/>
          <p:nvPr/>
        </p:nvSpPr>
        <p:spPr>
          <a:xfrm>
            <a:off x="6910023" y="4870450"/>
            <a:ext cx="1861641" cy="546100"/>
          </a:xfrm>
          <a:prstGeom prst="rect">
            <a:avLst/>
          </a:prstGeom>
          <a:solidFill>
            <a:srgbClr val="FAF9F2"/>
          </a:solidFill>
          <a:ln w="19050">
            <a:solidFill>
              <a:srgbClr val="000000"/>
            </a:solidFill>
            <a:prstDash val="solid"/>
          </a:ln>
        </p:spPr>
        <p:txBody>
          <a:bodyPr/>
          <a:lstStyle/>
          <a:p>
            <a:endParaRPr lang="en-US"/>
          </a:p>
        </p:txBody>
      </p:sp>
      <p:sp>
        <p:nvSpPr>
          <p:cNvPr id="10" name="Text 8">
            <a:extLst>
              <a:ext uri="{FF2B5EF4-FFF2-40B4-BE49-F238E27FC236}">
                <a16:creationId xmlns:a16="http://schemas.microsoft.com/office/drawing/2014/main" id="{696133AF-B489-58CD-E03E-A0C8B77CBAE0}"/>
              </a:ext>
            </a:extLst>
          </p:cNvPr>
          <p:cNvSpPr/>
          <p:nvPr/>
        </p:nvSpPr>
        <p:spPr>
          <a:xfrm>
            <a:off x="7138623" y="5003800"/>
            <a:ext cx="148064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Alessia Cara</a:t>
            </a:r>
            <a:endParaRPr lang="en-US" sz="1875" dirty="0"/>
          </a:p>
        </p:txBody>
      </p:sp>
      <p:sp>
        <p:nvSpPr>
          <p:cNvPr id="11" name="Shape 9">
            <a:extLst>
              <a:ext uri="{FF2B5EF4-FFF2-40B4-BE49-F238E27FC236}">
                <a16:creationId xmlns:a16="http://schemas.microsoft.com/office/drawing/2014/main" id="{3CF9ABA8-49DF-37FA-ECF0-3AD629797481}"/>
              </a:ext>
            </a:extLst>
          </p:cNvPr>
          <p:cNvSpPr/>
          <p:nvPr/>
        </p:nvSpPr>
        <p:spPr>
          <a:xfrm>
            <a:off x="9292798" y="4851400"/>
            <a:ext cx="2442865" cy="546100"/>
          </a:xfrm>
          <a:prstGeom prst="rect">
            <a:avLst/>
          </a:prstGeom>
          <a:solidFill>
            <a:srgbClr val="FAF9F2"/>
          </a:solidFill>
          <a:ln w="19050">
            <a:solidFill>
              <a:srgbClr val="000000"/>
            </a:solidFill>
            <a:prstDash val="solid"/>
          </a:ln>
        </p:spPr>
        <p:txBody>
          <a:bodyPr/>
          <a:lstStyle/>
          <a:p>
            <a:endParaRPr lang="en-US"/>
          </a:p>
        </p:txBody>
      </p:sp>
      <p:sp>
        <p:nvSpPr>
          <p:cNvPr id="12" name="Text 10">
            <a:extLst>
              <a:ext uri="{FF2B5EF4-FFF2-40B4-BE49-F238E27FC236}">
                <a16:creationId xmlns:a16="http://schemas.microsoft.com/office/drawing/2014/main" id="{225B8D65-D24C-1C78-A582-96CF6F90DC66}"/>
              </a:ext>
            </a:extLst>
          </p:cNvPr>
          <p:cNvSpPr/>
          <p:nvPr/>
        </p:nvSpPr>
        <p:spPr>
          <a:xfrm>
            <a:off x="9521398" y="4984750"/>
            <a:ext cx="206186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Christine Sinclair</a:t>
            </a:r>
            <a:endParaRPr lang="en-US" sz="1875" dirty="0"/>
          </a:p>
        </p:txBody>
      </p:sp>
      <p:sp>
        <p:nvSpPr>
          <p:cNvPr id="13" name="Shape 11">
            <a:extLst>
              <a:ext uri="{FF2B5EF4-FFF2-40B4-BE49-F238E27FC236}">
                <a16:creationId xmlns:a16="http://schemas.microsoft.com/office/drawing/2014/main" id="{FC1D9A33-537E-F40F-42CE-75255216357D}"/>
              </a:ext>
            </a:extLst>
          </p:cNvPr>
          <p:cNvSpPr/>
          <p:nvPr/>
        </p:nvSpPr>
        <p:spPr>
          <a:xfrm>
            <a:off x="12256797" y="4884420"/>
            <a:ext cx="2214959" cy="546100"/>
          </a:xfrm>
          <a:prstGeom prst="rect">
            <a:avLst/>
          </a:prstGeom>
          <a:solidFill>
            <a:srgbClr val="FAF9F2"/>
          </a:solidFill>
          <a:ln w="19050">
            <a:solidFill>
              <a:srgbClr val="000000"/>
            </a:solidFill>
            <a:prstDash val="solid"/>
          </a:ln>
        </p:spPr>
        <p:txBody>
          <a:bodyPr/>
          <a:lstStyle/>
          <a:p>
            <a:endParaRPr lang="en-US"/>
          </a:p>
        </p:txBody>
      </p:sp>
      <p:sp>
        <p:nvSpPr>
          <p:cNvPr id="14" name="Text 12">
            <a:extLst>
              <a:ext uri="{FF2B5EF4-FFF2-40B4-BE49-F238E27FC236}">
                <a16:creationId xmlns:a16="http://schemas.microsoft.com/office/drawing/2014/main" id="{7594BD98-0B97-A673-C819-B1B55ACE628D}"/>
              </a:ext>
            </a:extLst>
          </p:cNvPr>
          <p:cNvSpPr/>
          <p:nvPr/>
        </p:nvSpPr>
        <p:spPr>
          <a:xfrm>
            <a:off x="12485397" y="5017770"/>
            <a:ext cx="1833959"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Michael Jordan</a:t>
            </a:r>
            <a:endParaRPr lang="en-US" sz="1875" dirty="0"/>
          </a:p>
        </p:txBody>
      </p:sp>
      <p:sp>
        <p:nvSpPr>
          <p:cNvPr id="15" name="Shape 13">
            <a:extLst>
              <a:ext uri="{FF2B5EF4-FFF2-40B4-BE49-F238E27FC236}">
                <a16:creationId xmlns:a16="http://schemas.microsoft.com/office/drawing/2014/main" id="{ECCCFE52-4927-B19D-8133-0E6F43FB0A83}"/>
              </a:ext>
            </a:extLst>
          </p:cNvPr>
          <p:cNvSpPr/>
          <p:nvPr/>
        </p:nvSpPr>
        <p:spPr>
          <a:xfrm>
            <a:off x="15292239" y="4884420"/>
            <a:ext cx="1647726" cy="546100"/>
          </a:xfrm>
          <a:prstGeom prst="rect">
            <a:avLst/>
          </a:prstGeom>
          <a:solidFill>
            <a:srgbClr val="FAF9F2"/>
          </a:solidFill>
          <a:ln w="19050">
            <a:solidFill>
              <a:srgbClr val="000000"/>
            </a:solidFill>
            <a:prstDash val="solid"/>
          </a:ln>
        </p:spPr>
        <p:txBody>
          <a:bodyPr/>
          <a:lstStyle/>
          <a:p>
            <a:endParaRPr lang="en-US"/>
          </a:p>
        </p:txBody>
      </p:sp>
      <p:sp>
        <p:nvSpPr>
          <p:cNvPr id="16" name="Text 14">
            <a:extLst>
              <a:ext uri="{FF2B5EF4-FFF2-40B4-BE49-F238E27FC236}">
                <a16:creationId xmlns:a16="http://schemas.microsoft.com/office/drawing/2014/main" id="{1E6AD0EB-61B6-4154-4C7A-DB463C87F2AB}"/>
              </a:ext>
            </a:extLst>
          </p:cNvPr>
          <p:cNvSpPr/>
          <p:nvPr/>
        </p:nvSpPr>
        <p:spPr>
          <a:xfrm>
            <a:off x="15520839" y="5017770"/>
            <a:ext cx="1266726"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Lady Gaga</a:t>
            </a:r>
            <a:endParaRPr lang="en-US" sz="1875" dirty="0"/>
          </a:p>
        </p:txBody>
      </p:sp>
      <p:sp>
        <p:nvSpPr>
          <p:cNvPr id="17" name="Shape 15">
            <a:extLst>
              <a:ext uri="{FF2B5EF4-FFF2-40B4-BE49-F238E27FC236}">
                <a16:creationId xmlns:a16="http://schemas.microsoft.com/office/drawing/2014/main" id="{2328A8DC-62D5-333E-6FD4-96FCA7C86788}"/>
              </a:ext>
            </a:extLst>
          </p:cNvPr>
          <p:cNvSpPr/>
          <p:nvPr/>
        </p:nvSpPr>
        <p:spPr>
          <a:xfrm>
            <a:off x="13182748" y="8639851"/>
            <a:ext cx="3747195" cy="546100"/>
          </a:xfrm>
          <a:prstGeom prst="rect">
            <a:avLst/>
          </a:prstGeom>
          <a:solidFill>
            <a:srgbClr val="FAF9F2"/>
          </a:solidFill>
          <a:ln w="19050">
            <a:solidFill>
              <a:srgbClr val="000000"/>
            </a:solidFill>
            <a:prstDash val="solid"/>
          </a:ln>
        </p:spPr>
        <p:txBody>
          <a:bodyPr/>
          <a:lstStyle/>
          <a:p>
            <a:endParaRPr lang="en-US"/>
          </a:p>
        </p:txBody>
      </p:sp>
      <p:sp>
        <p:nvSpPr>
          <p:cNvPr id="18" name="Text 16">
            <a:extLst>
              <a:ext uri="{FF2B5EF4-FFF2-40B4-BE49-F238E27FC236}">
                <a16:creationId xmlns:a16="http://schemas.microsoft.com/office/drawing/2014/main" id="{A684C13F-7D95-5254-CAEF-3FC3983133BD}"/>
              </a:ext>
            </a:extLst>
          </p:cNvPr>
          <p:cNvSpPr/>
          <p:nvPr/>
        </p:nvSpPr>
        <p:spPr>
          <a:xfrm>
            <a:off x="13385155" y="8782200"/>
            <a:ext cx="340241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Dwayne “The Rock” Johnson</a:t>
            </a:r>
            <a:endParaRPr lang="en-US" sz="1875" dirty="0"/>
          </a:p>
        </p:txBody>
      </p:sp>
      <p:sp>
        <p:nvSpPr>
          <p:cNvPr id="19" name="Shape 17">
            <a:extLst>
              <a:ext uri="{FF2B5EF4-FFF2-40B4-BE49-F238E27FC236}">
                <a16:creationId xmlns:a16="http://schemas.microsoft.com/office/drawing/2014/main" id="{8AD604E1-9A6C-80DC-ED68-DFD86F92918D}"/>
              </a:ext>
            </a:extLst>
          </p:cNvPr>
          <p:cNvSpPr/>
          <p:nvPr/>
        </p:nvSpPr>
        <p:spPr>
          <a:xfrm>
            <a:off x="1443359" y="8680600"/>
            <a:ext cx="1928515" cy="546100"/>
          </a:xfrm>
          <a:prstGeom prst="rect">
            <a:avLst/>
          </a:prstGeom>
          <a:solidFill>
            <a:srgbClr val="FAF9F2"/>
          </a:solidFill>
          <a:ln w="19050">
            <a:solidFill>
              <a:srgbClr val="000000"/>
            </a:solidFill>
            <a:prstDash val="solid"/>
          </a:ln>
        </p:spPr>
        <p:txBody>
          <a:bodyPr/>
          <a:lstStyle/>
          <a:p>
            <a:endParaRPr lang="en-US"/>
          </a:p>
        </p:txBody>
      </p:sp>
      <p:sp>
        <p:nvSpPr>
          <p:cNvPr id="20" name="Text 18">
            <a:extLst>
              <a:ext uri="{FF2B5EF4-FFF2-40B4-BE49-F238E27FC236}">
                <a16:creationId xmlns:a16="http://schemas.microsoft.com/office/drawing/2014/main" id="{99FBA623-48F8-1297-D549-5A5E199AC32C}"/>
              </a:ext>
            </a:extLst>
          </p:cNvPr>
          <p:cNvSpPr/>
          <p:nvPr/>
        </p:nvSpPr>
        <p:spPr>
          <a:xfrm>
            <a:off x="1633858" y="8794900"/>
            <a:ext cx="154751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Simone Biles</a:t>
            </a:r>
            <a:endParaRPr lang="en-US" sz="1875" dirty="0"/>
          </a:p>
        </p:txBody>
      </p:sp>
      <p:sp>
        <p:nvSpPr>
          <p:cNvPr id="21" name="Shape 19">
            <a:extLst>
              <a:ext uri="{FF2B5EF4-FFF2-40B4-BE49-F238E27FC236}">
                <a16:creationId xmlns:a16="http://schemas.microsoft.com/office/drawing/2014/main" id="{319B7725-022C-E257-E753-AF187E8418CE}"/>
              </a:ext>
            </a:extLst>
          </p:cNvPr>
          <p:cNvSpPr/>
          <p:nvPr/>
        </p:nvSpPr>
        <p:spPr>
          <a:xfrm>
            <a:off x="3812446" y="8641108"/>
            <a:ext cx="2684066" cy="546100"/>
          </a:xfrm>
          <a:prstGeom prst="rect">
            <a:avLst/>
          </a:prstGeom>
          <a:solidFill>
            <a:srgbClr val="FAF9F2"/>
          </a:solidFill>
          <a:ln w="19050">
            <a:solidFill>
              <a:srgbClr val="000000"/>
            </a:solidFill>
            <a:prstDash val="solid"/>
          </a:ln>
        </p:spPr>
        <p:txBody>
          <a:bodyPr/>
          <a:lstStyle/>
          <a:p>
            <a:endParaRPr lang="en-US"/>
          </a:p>
        </p:txBody>
      </p:sp>
      <p:sp>
        <p:nvSpPr>
          <p:cNvPr id="22" name="Text 20">
            <a:extLst>
              <a:ext uri="{FF2B5EF4-FFF2-40B4-BE49-F238E27FC236}">
                <a16:creationId xmlns:a16="http://schemas.microsoft.com/office/drawing/2014/main" id="{13580DC1-E973-A61F-32E1-B734B76052D9}"/>
              </a:ext>
            </a:extLst>
          </p:cNvPr>
          <p:cNvSpPr/>
          <p:nvPr/>
        </p:nvSpPr>
        <p:spPr>
          <a:xfrm>
            <a:off x="3988482" y="8764098"/>
            <a:ext cx="2307388"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Waneek Horn-Miller</a:t>
            </a:r>
            <a:endParaRPr lang="en-US" sz="1875" dirty="0"/>
          </a:p>
        </p:txBody>
      </p:sp>
      <p:sp>
        <p:nvSpPr>
          <p:cNvPr id="23" name="Shape 21">
            <a:extLst>
              <a:ext uri="{FF2B5EF4-FFF2-40B4-BE49-F238E27FC236}">
                <a16:creationId xmlns:a16="http://schemas.microsoft.com/office/drawing/2014/main" id="{5B1D9318-CBCB-8F4C-31A9-EC2DEE24EAE5}"/>
              </a:ext>
            </a:extLst>
          </p:cNvPr>
          <p:cNvSpPr/>
          <p:nvPr/>
        </p:nvSpPr>
        <p:spPr>
          <a:xfrm>
            <a:off x="6977370" y="8634083"/>
            <a:ext cx="2430760" cy="546100"/>
          </a:xfrm>
          <a:prstGeom prst="rect">
            <a:avLst/>
          </a:prstGeom>
          <a:solidFill>
            <a:srgbClr val="FAF9F2"/>
          </a:solidFill>
          <a:ln w="19050">
            <a:solidFill>
              <a:srgbClr val="000000"/>
            </a:solidFill>
            <a:prstDash val="solid"/>
          </a:ln>
        </p:spPr>
        <p:txBody>
          <a:bodyPr/>
          <a:lstStyle/>
          <a:p>
            <a:endParaRPr lang="en-US"/>
          </a:p>
        </p:txBody>
      </p:sp>
      <p:sp>
        <p:nvSpPr>
          <p:cNvPr id="24" name="Text 22">
            <a:extLst>
              <a:ext uri="{FF2B5EF4-FFF2-40B4-BE49-F238E27FC236}">
                <a16:creationId xmlns:a16="http://schemas.microsoft.com/office/drawing/2014/main" id="{49A670A1-BA61-1D47-C974-D3B0B9F9BA6D}"/>
              </a:ext>
            </a:extLst>
          </p:cNvPr>
          <p:cNvSpPr/>
          <p:nvPr/>
        </p:nvSpPr>
        <p:spPr>
          <a:xfrm>
            <a:off x="7199494" y="8737260"/>
            <a:ext cx="204976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Cindy Blackstock</a:t>
            </a:r>
            <a:endParaRPr lang="en-US" sz="1875" dirty="0"/>
          </a:p>
        </p:txBody>
      </p:sp>
      <p:sp>
        <p:nvSpPr>
          <p:cNvPr id="25" name="Shape 23">
            <a:extLst>
              <a:ext uri="{FF2B5EF4-FFF2-40B4-BE49-F238E27FC236}">
                <a16:creationId xmlns:a16="http://schemas.microsoft.com/office/drawing/2014/main" id="{7CB6E1F3-3D05-ACD3-3506-16E7AD6219C1}"/>
              </a:ext>
            </a:extLst>
          </p:cNvPr>
          <p:cNvSpPr/>
          <p:nvPr/>
        </p:nvSpPr>
        <p:spPr>
          <a:xfrm>
            <a:off x="10046151" y="8633824"/>
            <a:ext cx="2708672" cy="546100"/>
          </a:xfrm>
          <a:prstGeom prst="rect">
            <a:avLst/>
          </a:prstGeom>
          <a:solidFill>
            <a:srgbClr val="FAF9F2"/>
          </a:solidFill>
          <a:ln w="19050">
            <a:solidFill>
              <a:srgbClr val="000000"/>
            </a:solidFill>
            <a:prstDash val="solid"/>
          </a:ln>
        </p:spPr>
        <p:txBody>
          <a:bodyPr/>
          <a:lstStyle/>
          <a:p>
            <a:endParaRPr lang="en-US"/>
          </a:p>
        </p:txBody>
      </p:sp>
      <p:sp>
        <p:nvSpPr>
          <p:cNvPr id="26" name="Text 24">
            <a:extLst>
              <a:ext uri="{FF2B5EF4-FFF2-40B4-BE49-F238E27FC236}">
                <a16:creationId xmlns:a16="http://schemas.microsoft.com/office/drawing/2014/main" id="{F5828825-691B-B88F-5EB5-83618305D2BB}"/>
              </a:ext>
            </a:extLst>
          </p:cNvPr>
          <p:cNvSpPr/>
          <p:nvPr/>
        </p:nvSpPr>
        <p:spPr>
          <a:xfrm>
            <a:off x="10234122" y="8751372"/>
            <a:ext cx="2332732"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Mary Two-Axe Earle</a:t>
            </a:r>
            <a:endParaRPr lang="en-US" sz="1875" dirty="0"/>
          </a:p>
        </p:txBody>
      </p:sp>
      <p:sp>
        <p:nvSpPr>
          <p:cNvPr id="28" name="Text 25">
            <a:extLst>
              <a:ext uri="{FF2B5EF4-FFF2-40B4-BE49-F238E27FC236}">
                <a16:creationId xmlns:a16="http://schemas.microsoft.com/office/drawing/2014/main" id="{C4FA081B-1238-178E-012A-1CC691665679}"/>
              </a:ext>
            </a:extLst>
          </p:cNvPr>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30" name="Picture 29">
            <a:extLst>
              <a:ext uri="{FF2B5EF4-FFF2-40B4-BE49-F238E27FC236}">
                <a16:creationId xmlns:a16="http://schemas.microsoft.com/office/drawing/2014/main" id="{F144F708-EA79-80BB-BFEE-10AEA3DE1D3B}"/>
              </a:ext>
            </a:extLst>
          </p:cNvPr>
          <p:cNvPicPr>
            <a:picLocks noChangeAspect="1"/>
          </p:cNvPicPr>
          <p:nvPr/>
        </p:nvPicPr>
        <p:blipFill>
          <a:blip r:embed="rId3"/>
          <a:stretch>
            <a:fillRect/>
          </a:stretch>
        </p:blipFill>
        <p:spPr>
          <a:xfrm>
            <a:off x="3726721" y="2043566"/>
            <a:ext cx="2422584" cy="2557798"/>
          </a:xfrm>
          <a:prstGeom prst="rect">
            <a:avLst/>
          </a:prstGeom>
        </p:spPr>
      </p:pic>
      <p:pic>
        <p:nvPicPr>
          <p:cNvPr id="36" name="Picture 35">
            <a:extLst>
              <a:ext uri="{FF2B5EF4-FFF2-40B4-BE49-F238E27FC236}">
                <a16:creationId xmlns:a16="http://schemas.microsoft.com/office/drawing/2014/main" id="{21BC2A65-F7F8-45E7-84FE-7EAA708E21BF}"/>
              </a:ext>
            </a:extLst>
          </p:cNvPr>
          <p:cNvPicPr>
            <a:picLocks noChangeAspect="1"/>
          </p:cNvPicPr>
          <p:nvPr/>
        </p:nvPicPr>
        <p:blipFill>
          <a:blip r:embed="rId4"/>
          <a:stretch>
            <a:fillRect/>
          </a:stretch>
        </p:blipFill>
        <p:spPr>
          <a:xfrm>
            <a:off x="990600" y="2043566"/>
            <a:ext cx="2433578" cy="2557798"/>
          </a:xfrm>
          <a:prstGeom prst="rect">
            <a:avLst/>
          </a:prstGeom>
        </p:spPr>
      </p:pic>
      <p:pic>
        <p:nvPicPr>
          <p:cNvPr id="38" name="Picture 37">
            <a:extLst>
              <a:ext uri="{FF2B5EF4-FFF2-40B4-BE49-F238E27FC236}">
                <a16:creationId xmlns:a16="http://schemas.microsoft.com/office/drawing/2014/main" id="{0DB0AE8A-8693-3D73-B39D-266DC5785FA2}"/>
              </a:ext>
            </a:extLst>
          </p:cNvPr>
          <p:cNvPicPr>
            <a:picLocks noChangeAspect="1"/>
          </p:cNvPicPr>
          <p:nvPr/>
        </p:nvPicPr>
        <p:blipFill>
          <a:blip r:embed="rId5"/>
          <a:stretch>
            <a:fillRect/>
          </a:stretch>
        </p:blipFill>
        <p:spPr>
          <a:xfrm>
            <a:off x="6667649" y="2049198"/>
            <a:ext cx="2430326" cy="2560320"/>
          </a:xfrm>
          <a:prstGeom prst="rect">
            <a:avLst/>
          </a:prstGeom>
        </p:spPr>
      </p:pic>
      <p:pic>
        <p:nvPicPr>
          <p:cNvPr id="40" name="Picture 39">
            <a:extLst>
              <a:ext uri="{FF2B5EF4-FFF2-40B4-BE49-F238E27FC236}">
                <a16:creationId xmlns:a16="http://schemas.microsoft.com/office/drawing/2014/main" id="{7955BA84-A80E-C9BD-7DC1-C447133A1B4E}"/>
              </a:ext>
            </a:extLst>
          </p:cNvPr>
          <p:cNvPicPr>
            <a:picLocks noChangeAspect="1"/>
          </p:cNvPicPr>
          <p:nvPr/>
        </p:nvPicPr>
        <p:blipFill>
          <a:blip r:embed="rId6"/>
          <a:stretch>
            <a:fillRect/>
          </a:stretch>
        </p:blipFill>
        <p:spPr>
          <a:xfrm>
            <a:off x="9256498" y="2009943"/>
            <a:ext cx="2430325" cy="2560320"/>
          </a:xfrm>
          <a:prstGeom prst="rect">
            <a:avLst/>
          </a:prstGeom>
        </p:spPr>
      </p:pic>
      <p:pic>
        <p:nvPicPr>
          <p:cNvPr id="42" name="Picture 41">
            <a:extLst>
              <a:ext uri="{FF2B5EF4-FFF2-40B4-BE49-F238E27FC236}">
                <a16:creationId xmlns:a16="http://schemas.microsoft.com/office/drawing/2014/main" id="{DFB39D07-3ED5-7279-BF05-E09F46358F3B}"/>
              </a:ext>
            </a:extLst>
          </p:cNvPr>
          <p:cNvPicPr>
            <a:picLocks noChangeAspect="1"/>
          </p:cNvPicPr>
          <p:nvPr/>
        </p:nvPicPr>
        <p:blipFill>
          <a:blip r:embed="rId7"/>
          <a:stretch>
            <a:fillRect/>
          </a:stretch>
        </p:blipFill>
        <p:spPr>
          <a:xfrm>
            <a:off x="12077908" y="2019179"/>
            <a:ext cx="2438950" cy="2560320"/>
          </a:xfrm>
          <a:prstGeom prst="rect">
            <a:avLst/>
          </a:prstGeom>
        </p:spPr>
      </p:pic>
      <p:pic>
        <p:nvPicPr>
          <p:cNvPr id="44" name="Picture 43">
            <a:extLst>
              <a:ext uri="{FF2B5EF4-FFF2-40B4-BE49-F238E27FC236}">
                <a16:creationId xmlns:a16="http://schemas.microsoft.com/office/drawing/2014/main" id="{0D77745E-28F5-B3CA-E42C-E5C9C05D5F0A}"/>
              </a:ext>
            </a:extLst>
          </p:cNvPr>
          <p:cNvPicPr>
            <a:picLocks noChangeAspect="1"/>
          </p:cNvPicPr>
          <p:nvPr/>
        </p:nvPicPr>
        <p:blipFill>
          <a:blip r:embed="rId8"/>
          <a:stretch>
            <a:fillRect/>
          </a:stretch>
        </p:blipFill>
        <p:spPr>
          <a:xfrm>
            <a:off x="14893749" y="2019179"/>
            <a:ext cx="2432911" cy="2560320"/>
          </a:xfrm>
          <a:prstGeom prst="rect">
            <a:avLst/>
          </a:prstGeom>
        </p:spPr>
      </p:pic>
      <p:pic>
        <p:nvPicPr>
          <p:cNvPr id="46" name="Picture 45">
            <a:extLst>
              <a:ext uri="{FF2B5EF4-FFF2-40B4-BE49-F238E27FC236}">
                <a16:creationId xmlns:a16="http://schemas.microsoft.com/office/drawing/2014/main" id="{F895716A-03BF-E73B-8901-757E6D825FB4}"/>
              </a:ext>
            </a:extLst>
          </p:cNvPr>
          <p:cNvPicPr>
            <a:picLocks noChangeAspect="1"/>
          </p:cNvPicPr>
          <p:nvPr/>
        </p:nvPicPr>
        <p:blipFill>
          <a:blip r:embed="rId9"/>
          <a:stretch>
            <a:fillRect/>
          </a:stretch>
        </p:blipFill>
        <p:spPr>
          <a:xfrm>
            <a:off x="13720991" y="5864213"/>
            <a:ext cx="2433211" cy="2560320"/>
          </a:xfrm>
          <a:prstGeom prst="rect">
            <a:avLst/>
          </a:prstGeom>
        </p:spPr>
      </p:pic>
      <p:pic>
        <p:nvPicPr>
          <p:cNvPr id="48" name="Picture 47">
            <a:extLst>
              <a:ext uri="{FF2B5EF4-FFF2-40B4-BE49-F238E27FC236}">
                <a16:creationId xmlns:a16="http://schemas.microsoft.com/office/drawing/2014/main" id="{36C4198B-15D3-FE59-EE99-7EA16BF19C0B}"/>
              </a:ext>
            </a:extLst>
          </p:cNvPr>
          <p:cNvPicPr>
            <a:picLocks noChangeAspect="1"/>
          </p:cNvPicPr>
          <p:nvPr/>
        </p:nvPicPr>
        <p:blipFill>
          <a:blip r:embed="rId10"/>
          <a:stretch>
            <a:fillRect/>
          </a:stretch>
        </p:blipFill>
        <p:spPr>
          <a:xfrm>
            <a:off x="1096276" y="5864627"/>
            <a:ext cx="2427159" cy="2560320"/>
          </a:xfrm>
          <a:prstGeom prst="rect">
            <a:avLst/>
          </a:prstGeom>
        </p:spPr>
      </p:pic>
      <p:pic>
        <p:nvPicPr>
          <p:cNvPr id="50" name="Picture 49">
            <a:extLst>
              <a:ext uri="{FF2B5EF4-FFF2-40B4-BE49-F238E27FC236}">
                <a16:creationId xmlns:a16="http://schemas.microsoft.com/office/drawing/2014/main" id="{01D7C02D-35AE-D384-4532-CFDC06DCDD39}"/>
              </a:ext>
            </a:extLst>
          </p:cNvPr>
          <p:cNvPicPr>
            <a:picLocks noChangeAspect="1"/>
          </p:cNvPicPr>
          <p:nvPr/>
        </p:nvPicPr>
        <p:blipFill>
          <a:blip r:embed="rId11"/>
          <a:srcRect l="28457" r="17378" b="14985"/>
          <a:stretch>
            <a:fillRect/>
          </a:stretch>
        </p:blipFill>
        <p:spPr>
          <a:xfrm>
            <a:off x="3988482" y="5864627"/>
            <a:ext cx="2444758" cy="2560320"/>
          </a:xfrm>
          <a:prstGeom prst="rect">
            <a:avLst/>
          </a:prstGeom>
        </p:spPr>
      </p:pic>
      <p:pic>
        <p:nvPicPr>
          <p:cNvPr id="52" name="Picture 51">
            <a:extLst>
              <a:ext uri="{FF2B5EF4-FFF2-40B4-BE49-F238E27FC236}">
                <a16:creationId xmlns:a16="http://schemas.microsoft.com/office/drawing/2014/main" id="{6B364A29-1C9F-0285-312B-57B03A475666}"/>
              </a:ext>
            </a:extLst>
          </p:cNvPr>
          <p:cNvPicPr>
            <a:picLocks noChangeAspect="1"/>
          </p:cNvPicPr>
          <p:nvPr/>
        </p:nvPicPr>
        <p:blipFill>
          <a:blip r:embed="rId12"/>
          <a:srcRect l="16726" t="183" r="18391" b="-183"/>
          <a:stretch>
            <a:fillRect/>
          </a:stretch>
        </p:blipFill>
        <p:spPr>
          <a:xfrm>
            <a:off x="7077157" y="5863220"/>
            <a:ext cx="2214959" cy="2560320"/>
          </a:xfrm>
          <a:prstGeom prst="rect">
            <a:avLst/>
          </a:prstGeom>
        </p:spPr>
      </p:pic>
      <p:pic>
        <p:nvPicPr>
          <p:cNvPr id="54" name="Picture 53">
            <a:extLst>
              <a:ext uri="{FF2B5EF4-FFF2-40B4-BE49-F238E27FC236}">
                <a16:creationId xmlns:a16="http://schemas.microsoft.com/office/drawing/2014/main" id="{283DB676-48BB-1792-EB3D-9FD7B73BD109}"/>
              </a:ext>
            </a:extLst>
          </p:cNvPr>
          <p:cNvPicPr>
            <a:picLocks noChangeAspect="1"/>
          </p:cNvPicPr>
          <p:nvPr/>
        </p:nvPicPr>
        <p:blipFill>
          <a:blip r:embed="rId13"/>
          <a:srcRect l="23939" r="23381"/>
          <a:stretch>
            <a:fillRect/>
          </a:stretch>
        </p:blipFill>
        <p:spPr>
          <a:xfrm>
            <a:off x="10179218" y="5863105"/>
            <a:ext cx="2397496" cy="2560320"/>
          </a:xfrm>
          <a:prstGeom prst="rect">
            <a:avLst/>
          </a:prstGeom>
        </p:spPr>
      </p:pic>
    </p:spTree>
    <p:extLst>
      <p:ext uri="{BB962C8B-B14F-4D97-AF65-F5344CB8AC3E}">
        <p14:creationId xmlns:p14="http://schemas.microsoft.com/office/powerpoint/2010/main" val="4032763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F1E5"/>
        </a:solidFill>
        <a:effectLst/>
      </p:bgPr>
    </p:bg>
    <p:spTree>
      <p:nvGrpSpPr>
        <p:cNvPr id="1" name="">
          <a:extLst>
            <a:ext uri="{FF2B5EF4-FFF2-40B4-BE49-F238E27FC236}">
              <a16:creationId xmlns:a16="http://schemas.microsoft.com/office/drawing/2014/main" id="{1252DE2A-FA06-F3ED-5196-2BB4163E883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1BEBF4F-FE43-E7C1-FAC0-3131C86491B9}"/>
              </a:ext>
            </a:extLst>
          </p:cNvPr>
          <p:cNvSpPr/>
          <p:nvPr/>
        </p:nvSpPr>
        <p:spPr>
          <a:xfrm>
            <a:off x="990600" y="742950"/>
            <a:ext cx="429020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FAMOUS FAILURES</a:t>
            </a:r>
            <a:endParaRPr lang="en-US" sz="1500" dirty="0"/>
          </a:p>
        </p:txBody>
      </p:sp>
      <p:sp>
        <p:nvSpPr>
          <p:cNvPr id="4" name="Text 2">
            <a:extLst>
              <a:ext uri="{FF2B5EF4-FFF2-40B4-BE49-F238E27FC236}">
                <a16:creationId xmlns:a16="http://schemas.microsoft.com/office/drawing/2014/main" id="{6E3C2A83-A283-FC8C-9FFF-8EF646829033}"/>
              </a:ext>
            </a:extLst>
          </p:cNvPr>
          <p:cNvSpPr/>
          <p:nvPr/>
        </p:nvSpPr>
        <p:spPr>
          <a:xfrm>
            <a:off x="1062037" y="1194323"/>
            <a:ext cx="17866043" cy="781745"/>
          </a:xfrm>
          <a:prstGeom prst="rect">
            <a:avLst/>
          </a:prstGeom>
          <a:noFill/>
          <a:ln/>
        </p:spPr>
        <p:txBody>
          <a:bodyPr wrap="square" lIns="25400" tIns="25400" rIns="25400" bIns="25400" rtlCol="0" anchor="t">
            <a:noAutofit/>
          </a:bodyPr>
          <a:lstStyle/>
          <a:p>
            <a:r>
              <a:rPr lang="en-US" sz="3600" b="1" kern="0" spc="-41" dirty="0">
                <a:solidFill>
                  <a:srgbClr val="000000"/>
                </a:solidFill>
                <a:latin typeface="Playfair Display"/>
              </a:rPr>
              <a:t>Each has had some form of failure they've had to work to overcome.</a:t>
            </a:r>
            <a:endParaRPr lang="en-US" sz="3600" kern="0" spc="-41">
              <a:solidFill>
                <a:srgbClr val="000000"/>
              </a:solidFill>
              <a:latin typeface="Playfair Display"/>
            </a:endParaRPr>
          </a:p>
          <a:p>
            <a:endParaRPr lang="en-US" sz="3600" b="1" kern="0" spc="-41" dirty="0">
              <a:solidFill>
                <a:srgbClr val="000000"/>
              </a:solidFill>
              <a:latin typeface="Playfair Display"/>
            </a:endParaRPr>
          </a:p>
          <a:p>
            <a:pPr marL="0" indent="0" algn="l">
              <a:lnSpc>
                <a:spcPct val="98000"/>
              </a:lnSpc>
              <a:buNone/>
            </a:pPr>
            <a:endParaRPr lang="en-US" sz="4800" b="1" kern="0" spc="-41" dirty="0">
              <a:latin typeface="Playfair Display"/>
            </a:endParaRPr>
          </a:p>
        </p:txBody>
      </p:sp>
      <p:sp>
        <p:nvSpPr>
          <p:cNvPr id="5" name="Shape 3">
            <a:extLst>
              <a:ext uri="{FF2B5EF4-FFF2-40B4-BE49-F238E27FC236}">
                <a16:creationId xmlns:a16="http://schemas.microsoft.com/office/drawing/2014/main" id="{139A7576-7F2C-2408-5E5A-96799097FF02}"/>
              </a:ext>
            </a:extLst>
          </p:cNvPr>
          <p:cNvSpPr/>
          <p:nvPr/>
        </p:nvSpPr>
        <p:spPr>
          <a:xfrm>
            <a:off x="1557659" y="4865370"/>
            <a:ext cx="1512491" cy="546100"/>
          </a:xfrm>
          <a:prstGeom prst="rect">
            <a:avLst/>
          </a:prstGeom>
          <a:solidFill>
            <a:srgbClr val="FAF9F2"/>
          </a:solidFill>
          <a:ln w="19050">
            <a:solidFill>
              <a:srgbClr val="000000"/>
            </a:solidFill>
            <a:prstDash val="solid"/>
          </a:ln>
        </p:spPr>
        <p:txBody>
          <a:bodyPr/>
          <a:lstStyle/>
          <a:p>
            <a:endParaRPr lang="en-US"/>
          </a:p>
        </p:txBody>
      </p:sp>
      <p:sp>
        <p:nvSpPr>
          <p:cNvPr id="6" name="Text 4">
            <a:extLst>
              <a:ext uri="{FF2B5EF4-FFF2-40B4-BE49-F238E27FC236}">
                <a16:creationId xmlns:a16="http://schemas.microsoft.com/office/drawing/2014/main" id="{F2C96BB5-6615-73D5-8451-DD7D5B82F431}"/>
              </a:ext>
            </a:extLst>
          </p:cNvPr>
          <p:cNvSpPr/>
          <p:nvPr/>
        </p:nvSpPr>
        <p:spPr>
          <a:xfrm>
            <a:off x="1786259" y="4998720"/>
            <a:ext cx="113149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Terry Fox</a:t>
            </a:r>
            <a:endParaRPr lang="en-US" sz="1875" dirty="0"/>
          </a:p>
        </p:txBody>
      </p:sp>
      <p:sp>
        <p:nvSpPr>
          <p:cNvPr id="7" name="Shape 5">
            <a:extLst>
              <a:ext uri="{FF2B5EF4-FFF2-40B4-BE49-F238E27FC236}">
                <a16:creationId xmlns:a16="http://schemas.microsoft.com/office/drawing/2014/main" id="{4A48430E-22FA-661A-BCB8-E1505C473F73}"/>
              </a:ext>
            </a:extLst>
          </p:cNvPr>
          <p:cNvSpPr/>
          <p:nvPr/>
        </p:nvSpPr>
        <p:spPr>
          <a:xfrm>
            <a:off x="4268171" y="4870450"/>
            <a:ext cx="1443831" cy="546100"/>
          </a:xfrm>
          <a:prstGeom prst="rect">
            <a:avLst/>
          </a:prstGeom>
          <a:solidFill>
            <a:srgbClr val="FAF9F2"/>
          </a:solidFill>
          <a:ln w="19050">
            <a:solidFill>
              <a:srgbClr val="000000"/>
            </a:solidFill>
            <a:prstDash val="solid"/>
          </a:ln>
        </p:spPr>
        <p:txBody>
          <a:bodyPr/>
          <a:lstStyle/>
          <a:p>
            <a:endParaRPr lang="en-US"/>
          </a:p>
        </p:txBody>
      </p:sp>
      <p:sp>
        <p:nvSpPr>
          <p:cNvPr id="8" name="Text 6">
            <a:extLst>
              <a:ext uri="{FF2B5EF4-FFF2-40B4-BE49-F238E27FC236}">
                <a16:creationId xmlns:a16="http://schemas.microsoft.com/office/drawing/2014/main" id="{E5D12755-FE59-0D59-86A6-82F8EEE5964D}"/>
              </a:ext>
            </a:extLst>
          </p:cNvPr>
          <p:cNvSpPr/>
          <p:nvPr/>
        </p:nvSpPr>
        <p:spPr>
          <a:xfrm>
            <a:off x="4496771" y="5003800"/>
            <a:ext cx="106283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Simu Liu</a:t>
            </a:r>
            <a:endParaRPr lang="en-US" sz="1875" dirty="0"/>
          </a:p>
        </p:txBody>
      </p:sp>
      <p:sp>
        <p:nvSpPr>
          <p:cNvPr id="9" name="Shape 7">
            <a:extLst>
              <a:ext uri="{FF2B5EF4-FFF2-40B4-BE49-F238E27FC236}">
                <a16:creationId xmlns:a16="http://schemas.microsoft.com/office/drawing/2014/main" id="{24CB26CC-7FD5-8E68-F8D6-30994DA895AB}"/>
              </a:ext>
            </a:extLst>
          </p:cNvPr>
          <p:cNvSpPr/>
          <p:nvPr/>
        </p:nvSpPr>
        <p:spPr>
          <a:xfrm>
            <a:off x="6910023" y="4870450"/>
            <a:ext cx="1861641" cy="546100"/>
          </a:xfrm>
          <a:prstGeom prst="rect">
            <a:avLst/>
          </a:prstGeom>
          <a:solidFill>
            <a:srgbClr val="FAF9F2"/>
          </a:solidFill>
          <a:ln w="19050">
            <a:solidFill>
              <a:srgbClr val="000000"/>
            </a:solidFill>
            <a:prstDash val="solid"/>
          </a:ln>
        </p:spPr>
        <p:txBody>
          <a:bodyPr/>
          <a:lstStyle/>
          <a:p>
            <a:endParaRPr lang="en-US"/>
          </a:p>
        </p:txBody>
      </p:sp>
      <p:sp>
        <p:nvSpPr>
          <p:cNvPr id="10" name="Text 8">
            <a:extLst>
              <a:ext uri="{FF2B5EF4-FFF2-40B4-BE49-F238E27FC236}">
                <a16:creationId xmlns:a16="http://schemas.microsoft.com/office/drawing/2014/main" id="{76FA1DF2-5A8C-B318-CB02-13E9CB5CB008}"/>
              </a:ext>
            </a:extLst>
          </p:cNvPr>
          <p:cNvSpPr/>
          <p:nvPr/>
        </p:nvSpPr>
        <p:spPr>
          <a:xfrm>
            <a:off x="7138623" y="5003800"/>
            <a:ext cx="148064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Alessia Cara</a:t>
            </a:r>
            <a:endParaRPr lang="en-US" sz="1875" dirty="0"/>
          </a:p>
        </p:txBody>
      </p:sp>
      <p:sp>
        <p:nvSpPr>
          <p:cNvPr id="11" name="Shape 9">
            <a:extLst>
              <a:ext uri="{FF2B5EF4-FFF2-40B4-BE49-F238E27FC236}">
                <a16:creationId xmlns:a16="http://schemas.microsoft.com/office/drawing/2014/main" id="{361EAC22-79EA-2849-0064-0BD2BBDB152E}"/>
              </a:ext>
            </a:extLst>
          </p:cNvPr>
          <p:cNvSpPr/>
          <p:nvPr/>
        </p:nvSpPr>
        <p:spPr>
          <a:xfrm>
            <a:off x="9292798" y="4851400"/>
            <a:ext cx="2442865" cy="546100"/>
          </a:xfrm>
          <a:prstGeom prst="rect">
            <a:avLst/>
          </a:prstGeom>
          <a:solidFill>
            <a:srgbClr val="FAF9F2"/>
          </a:solidFill>
          <a:ln w="19050">
            <a:solidFill>
              <a:srgbClr val="000000"/>
            </a:solidFill>
            <a:prstDash val="solid"/>
          </a:ln>
        </p:spPr>
        <p:txBody>
          <a:bodyPr/>
          <a:lstStyle/>
          <a:p>
            <a:endParaRPr lang="en-US"/>
          </a:p>
        </p:txBody>
      </p:sp>
      <p:sp>
        <p:nvSpPr>
          <p:cNvPr id="12" name="Text 10">
            <a:extLst>
              <a:ext uri="{FF2B5EF4-FFF2-40B4-BE49-F238E27FC236}">
                <a16:creationId xmlns:a16="http://schemas.microsoft.com/office/drawing/2014/main" id="{3618D922-894C-8477-7FB2-0A811FC30A13}"/>
              </a:ext>
            </a:extLst>
          </p:cNvPr>
          <p:cNvSpPr/>
          <p:nvPr/>
        </p:nvSpPr>
        <p:spPr>
          <a:xfrm>
            <a:off x="9521398" y="4984750"/>
            <a:ext cx="206186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Christine Sinclair</a:t>
            </a:r>
            <a:endParaRPr lang="en-US" sz="1875" dirty="0"/>
          </a:p>
        </p:txBody>
      </p:sp>
      <p:sp>
        <p:nvSpPr>
          <p:cNvPr id="13" name="Shape 11">
            <a:extLst>
              <a:ext uri="{FF2B5EF4-FFF2-40B4-BE49-F238E27FC236}">
                <a16:creationId xmlns:a16="http://schemas.microsoft.com/office/drawing/2014/main" id="{1F066D0C-B9AA-1CA1-7FAA-732B5F285345}"/>
              </a:ext>
            </a:extLst>
          </p:cNvPr>
          <p:cNvSpPr/>
          <p:nvPr/>
        </p:nvSpPr>
        <p:spPr>
          <a:xfrm>
            <a:off x="12256797" y="4884420"/>
            <a:ext cx="2214959" cy="546100"/>
          </a:xfrm>
          <a:prstGeom prst="rect">
            <a:avLst/>
          </a:prstGeom>
          <a:solidFill>
            <a:srgbClr val="FAF9F2"/>
          </a:solidFill>
          <a:ln w="19050">
            <a:solidFill>
              <a:srgbClr val="000000"/>
            </a:solidFill>
            <a:prstDash val="solid"/>
          </a:ln>
        </p:spPr>
        <p:txBody>
          <a:bodyPr/>
          <a:lstStyle/>
          <a:p>
            <a:endParaRPr lang="en-US"/>
          </a:p>
        </p:txBody>
      </p:sp>
      <p:sp>
        <p:nvSpPr>
          <p:cNvPr id="14" name="Text 12">
            <a:extLst>
              <a:ext uri="{FF2B5EF4-FFF2-40B4-BE49-F238E27FC236}">
                <a16:creationId xmlns:a16="http://schemas.microsoft.com/office/drawing/2014/main" id="{7E1FBD63-7820-DA01-39E5-2D14F6D81632}"/>
              </a:ext>
            </a:extLst>
          </p:cNvPr>
          <p:cNvSpPr/>
          <p:nvPr/>
        </p:nvSpPr>
        <p:spPr>
          <a:xfrm>
            <a:off x="12485397" y="5017770"/>
            <a:ext cx="1833959"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Michael Jordan</a:t>
            </a:r>
            <a:endParaRPr lang="en-US" sz="1875" dirty="0"/>
          </a:p>
        </p:txBody>
      </p:sp>
      <p:sp>
        <p:nvSpPr>
          <p:cNvPr id="15" name="Shape 13">
            <a:extLst>
              <a:ext uri="{FF2B5EF4-FFF2-40B4-BE49-F238E27FC236}">
                <a16:creationId xmlns:a16="http://schemas.microsoft.com/office/drawing/2014/main" id="{3CC824FD-27A6-814D-C4F7-D6D94D4EBD85}"/>
              </a:ext>
            </a:extLst>
          </p:cNvPr>
          <p:cNvSpPr/>
          <p:nvPr/>
        </p:nvSpPr>
        <p:spPr>
          <a:xfrm>
            <a:off x="15292239" y="4884420"/>
            <a:ext cx="1647726" cy="546100"/>
          </a:xfrm>
          <a:prstGeom prst="rect">
            <a:avLst/>
          </a:prstGeom>
          <a:solidFill>
            <a:srgbClr val="FAF9F2"/>
          </a:solidFill>
          <a:ln w="19050">
            <a:solidFill>
              <a:srgbClr val="000000"/>
            </a:solidFill>
            <a:prstDash val="solid"/>
          </a:ln>
        </p:spPr>
        <p:txBody>
          <a:bodyPr/>
          <a:lstStyle/>
          <a:p>
            <a:endParaRPr lang="en-US"/>
          </a:p>
        </p:txBody>
      </p:sp>
      <p:sp>
        <p:nvSpPr>
          <p:cNvPr id="16" name="Text 14">
            <a:extLst>
              <a:ext uri="{FF2B5EF4-FFF2-40B4-BE49-F238E27FC236}">
                <a16:creationId xmlns:a16="http://schemas.microsoft.com/office/drawing/2014/main" id="{48652940-44DE-6C9C-44B1-BC587DFBF2D4}"/>
              </a:ext>
            </a:extLst>
          </p:cNvPr>
          <p:cNvSpPr/>
          <p:nvPr/>
        </p:nvSpPr>
        <p:spPr>
          <a:xfrm>
            <a:off x="15520839" y="5017770"/>
            <a:ext cx="1266726"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Lady Gaga</a:t>
            </a:r>
            <a:endParaRPr lang="en-US" sz="1875" dirty="0"/>
          </a:p>
        </p:txBody>
      </p:sp>
      <p:sp>
        <p:nvSpPr>
          <p:cNvPr id="17" name="Shape 15">
            <a:extLst>
              <a:ext uri="{FF2B5EF4-FFF2-40B4-BE49-F238E27FC236}">
                <a16:creationId xmlns:a16="http://schemas.microsoft.com/office/drawing/2014/main" id="{81F3FAC7-49E8-0000-B5AB-5A898C8391F7}"/>
              </a:ext>
            </a:extLst>
          </p:cNvPr>
          <p:cNvSpPr/>
          <p:nvPr/>
        </p:nvSpPr>
        <p:spPr>
          <a:xfrm>
            <a:off x="13182748" y="8639851"/>
            <a:ext cx="3747195" cy="546100"/>
          </a:xfrm>
          <a:prstGeom prst="rect">
            <a:avLst/>
          </a:prstGeom>
          <a:solidFill>
            <a:srgbClr val="FAF9F2"/>
          </a:solidFill>
          <a:ln w="19050">
            <a:solidFill>
              <a:srgbClr val="000000"/>
            </a:solidFill>
            <a:prstDash val="solid"/>
          </a:ln>
        </p:spPr>
        <p:txBody>
          <a:bodyPr/>
          <a:lstStyle/>
          <a:p>
            <a:endParaRPr lang="en-US"/>
          </a:p>
        </p:txBody>
      </p:sp>
      <p:sp>
        <p:nvSpPr>
          <p:cNvPr id="18" name="Text 16">
            <a:extLst>
              <a:ext uri="{FF2B5EF4-FFF2-40B4-BE49-F238E27FC236}">
                <a16:creationId xmlns:a16="http://schemas.microsoft.com/office/drawing/2014/main" id="{3C5E5D2D-70AA-D5BD-FA27-C157CC7BE32A}"/>
              </a:ext>
            </a:extLst>
          </p:cNvPr>
          <p:cNvSpPr/>
          <p:nvPr/>
        </p:nvSpPr>
        <p:spPr>
          <a:xfrm>
            <a:off x="13385155" y="8782200"/>
            <a:ext cx="340241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Dwayne “The Rock” Johnson</a:t>
            </a:r>
            <a:endParaRPr lang="en-US" sz="1875" dirty="0"/>
          </a:p>
        </p:txBody>
      </p:sp>
      <p:sp>
        <p:nvSpPr>
          <p:cNvPr id="19" name="Shape 17">
            <a:extLst>
              <a:ext uri="{FF2B5EF4-FFF2-40B4-BE49-F238E27FC236}">
                <a16:creationId xmlns:a16="http://schemas.microsoft.com/office/drawing/2014/main" id="{C485AC95-737C-D590-B364-9E4FCE7C96BE}"/>
              </a:ext>
            </a:extLst>
          </p:cNvPr>
          <p:cNvSpPr/>
          <p:nvPr/>
        </p:nvSpPr>
        <p:spPr>
          <a:xfrm>
            <a:off x="1443359" y="8680600"/>
            <a:ext cx="1928515" cy="546100"/>
          </a:xfrm>
          <a:prstGeom prst="rect">
            <a:avLst/>
          </a:prstGeom>
          <a:solidFill>
            <a:srgbClr val="FAF9F2"/>
          </a:solidFill>
          <a:ln w="19050">
            <a:solidFill>
              <a:srgbClr val="000000"/>
            </a:solidFill>
            <a:prstDash val="solid"/>
          </a:ln>
        </p:spPr>
        <p:txBody>
          <a:bodyPr/>
          <a:lstStyle/>
          <a:p>
            <a:endParaRPr lang="en-US"/>
          </a:p>
        </p:txBody>
      </p:sp>
      <p:sp>
        <p:nvSpPr>
          <p:cNvPr id="20" name="Text 18">
            <a:extLst>
              <a:ext uri="{FF2B5EF4-FFF2-40B4-BE49-F238E27FC236}">
                <a16:creationId xmlns:a16="http://schemas.microsoft.com/office/drawing/2014/main" id="{EF857EDC-2132-D7CB-12AC-8A0F56D9E2D6}"/>
              </a:ext>
            </a:extLst>
          </p:cNvPr>
          <p:cNvSpPr/>
          <p:nvPr/>
        </p:nvSpPr>
        <p:spPr>
          <a:xfrm>
            <a:off x="1633858" y="8794900"/>
            <a:ext cx="154751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Simone Biles</a:t>
            </a:r>
            <a:endParaRPr lang="en-US" sz="1875" dirty="0"/>
          </a:p>
        </p:txBody>
      </p:sp>
      <p:sp>
        <p:nvSpPr>
          <p:cNvPr id="21" name="Shape 19">
            <a:extLst>
              <a:ext uri="{FF2B5EF4-FFF2-40B4-BE49-F238E27FC236}">
                <a16:creationId xmlns:a16="http://schemas.microsoft.com/office/drawing/2014/main" id="{2E99E09A-52E2-4F18-A088-BCB020A0EE5E}"/>
              </a:ext>
            </a:extLst>
          </p:cNvPr>
          <p:cNvSpPr/>
          <p:nvPr/>
        </p:nvSpPr>
        <p:spPr>
          <a:xfrm>
            <a:off x="3812446" y="8641108"/>
            <a:ext cx="2684066" cy="546100"/>
          </a:xfrm>
          <a:prstGeom prst="rect">
            <a:avLst/>
          </a:prstGeom>
          <a:solidFill>
            <a:srgbClr val="FAF9F2"/>
          </a:solidFill>
          <a:ln w="19050">
            <a:solidFill>
              <a:srgbClr val="000000"/>
            </a:solidFill>
            <a:prstDash val="solid"/>
          </a:ln>
        </p:spPr>
        <p:txBody>
          <a:bodyPr/>
          <a:lstStyle/>
          <a:p>
            <a:endParaRPr lang="en-US"/>
          </a:p>
        </p:txBody>
      </p:sp>
      <p:sp>
        <p:nvSpPr>
          <p:cNvPr id="22" name="Text 20">
            <a:extLst>
              <a:ext uri="{FF2B5EF4-FFF2-40B4-BE49-F238E27FC236}">
                <a16:creationId xmlns:a16="http://schemas.microsoft.com/office/drawing/2014/main" id="{90D5D7F0-AC03-9FB5-9CE2-92A4D690034B}"/>
              </a:ext>
            </a:extLst>
          </p:cNvPr>
          <p:cNvSpPr/>
          <p:nvPr/>
        </p:nvSpPr>
        <p:spPr>
          <a:xfrm>
            <a:off x="3988482" y="8764098"/>
            <a:ext cx="2307388"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Waneek Horn-Miller</a:t>
            </a:r>
            <a:endParaRPr lang="en-US" sz="1875" dirty="0"/>
          </a:p>
        </p:txBody>
      </p:sp>
      <p:sp>
        <p:nvSpPr>
          <p:cNvPr id="23" name="Shape 21">
            <a:extLst>
              <a:ext uri="{FF2B5EF4-FFF2-40B4-BE49-F238E27FC236}">
                <a16:creationId xmlns:a16="http://schemas.microsoft.com/office/drawing/2014/main" id="{09B4170E-2957-B09F-8D25-02EC8ABC014D}"/>
              </a:ext>
            </a:extLst>
          </p:cNvPr>
          <p:cNvSpPr/>
          <p:nvPr/>
        </p:nvSpPr>
        <p:spPr>
          <a:xfrm>
            <a:off x="6977370" y="8634083"/>
            <a:ext cx="2430760" cy="546100"/>
          </a:xfrm>
          <a:prstGeom prst="rect">
            <a:avLst/>
          </a:prstGeom>
          <a:solidFill>
            <a:srgbClr val="FAF9F2"/>
          </a:solidFill>
          <a:ln w="19050">
            <a:solidFill>
              <a:srgbClr val="000000"/>
            </a:solidFill>
            <a:prstDash val="solid"/>
          </a:ln>
        </p:spPr>
        <p:txBody>
          <a:bodyPr/>
          <a:lstStyle/>
          <a:p>
            <a:endParaRPr lang="en-US"/>
          </a:p>
        </p:txBody>
      </p:sp>
      <p:sp>
        <p:nvSpPr>
          <p:cNvPr id="24" name="Text 22">
            <a:extLst>
              <a:ext uri="{FF2B5EF4-FFF2-40B4-BE49-F238E27FC236}">
                <a16:creationId xmlns:a16="http://schemas.microsoft.com/office/drawing/2014/main" id="{35B13C32-B006-7E02-75ED-50E45895E728}"/>
              </a:ext>
            </a:extLst>
          </p:cNvPr>
          <p:cNvSpPr/>
          <p:nvPr/>
        </p:nvSpPr>
        <p:spPr>
          <a:xfrm>
            <a:off x="7199494" y="8737260"/>
            <a:ext cx="204976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Cindy Blackstock</a:t>
            </a:r>
            <a:endParaRPr lang="en-US" sz="1875" dirty="0"/>
          </a:p>
        </p:txBody>
      </p:sp>
      <p:sp>
        <p:nvSpPr>
          <p:cNvPr id="25" name="Shape 23">
            <a:extLst>
              <a:ext uri="{FF2B5EF4-FFF2-40B4-BE49-F238E27FC236}">
                <a16:creationId xmlns:a16="http://schemas.microsoft.com/office/drawing/2014/main" id="{879E1EB6-683A-AAF6-30BE-06C1E2F66B72}"/>
              </a:ext>
            </a:extLst>
          </p:cNvPr>
          <p:cNvSpPr/>
          <p:nvPr/>
        </p:nvSpPr>
        <p:spPr>
          <a:xfrm>
            <a:off x="10046151" y="8633824"/>
            <a:ext cx="2708672" cy="546100"/>
          </a:xfrm>
          <a:prstGeom prst="rect">
            <a:avLst/>
          </a:prstGeom>
          <a:solidFill>
            <a:srgbClr val="FAF9F2"/>
          </a:solidFill>
          <a:ln w="19050">
            <a:solidFill>
              <a:srgbClr val="000000"/>
            </a:solidFill>
            <a:prstDash val="solid"/>
          </a:ln>
        </p:spPr>
        <p:txBody>
          <a:bodyPr/>
          <a:lstStyle/>
          <a:p>
            <a:endParaRPr lang="en-US"/>
          </a:p>
        </p:txBody>
      </p:sp>
      <p:sp>
        <p:nvSpPr>
          <p:cNvPr id="26" name="Text 24">
            <a:extLst>
              <a:ext uri="{FF2B5EF4-FFF2-40B4-BE49-F238E27FC236}">
                <a16:creationId xmlns:a16="http://schemas.microsoft.com/office/drawing/2014/main" id="{7410F452-5ABA-D5E8-5380-6BDA5330FC4E}"/>
              </a:ext>
            </a:extLst>
          </p:cNvPr>
          <p:cNvSpPr/>
          <p:nvPr/>
        </p:nvSpPr>
        <p:spPr>
          <a:xfrm>
            <a:off x="10234122" y="8751372"/>
            <a:ext cx="2332732"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Mary Two-Axe Earle</a:t>
            </a:r>
            <a:endParaRPr lang="en-US" sz="1875" dirty="0"/>
          </a:p>
        </p:txBody>
      </p:sp>
      <p:sp>
        <p:nvSpPr>
          <p:cNvPr id="28" name="Text 25">
            <a:extLst>
              <a:ext uri="{FF2B5EF4-FFF2-40B4-BE49-F238E27FC236}">
                <a16:creationId xmlns:a16="http://schemas.microsoft.com/office/drawing/2014/main" id="{8C567779-F0A9-97F1-7996-0E41A56496D4}"/>
              </a:ext>
            </a:extLst>
          </p:cNvPr>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30" name="Picture 29">
            <a:extLst>
              <a:ext uri="{FF2B5EF4-FFF2-40B4-BE49-F238E27FC236}">
                <a16:creationId xmlns:a16="http://schemas.microsoft.com/office/drawing/2014/main" id="{3D9FDE59-FA6A-22C8-CB97-6C0813383353}"/>
              </a:ext>
            </a:extLst>
          </p:cNvPr>
          <p:cNvPicPr>
            <a:picLocks noChangeAspect="1"/>
          </p:cNvPicPr>
          <p:nvPr/>
        </p:nvPicPr>
        <p:blipFill>
          <a:blip r:embed="rId3"/>
          <a:stretch>
            <a:fillRect/>
          </a:stretch>
        </p:blipFill>
        <p:spPr>
          <a:xfrm>
            <a:off x="3726721" y="2043566"/>
            <a:ext cx="2422584" cy="2557798"/>
          </a:xfrm>
          <a:prstGeom prst="rect">
            <a:avLst/>
          </a:prstGeom>
        </p:spPr>
      </p:pic>
      <p:pic>
        <p:nvPicPr>
          <p:cNvPr id="36" name="Picture 35">
            <a:extLst>
              <a:ext uri="{FF2B5EF4-FFF2-40B4-BE49-F238E27FC236}">
                <a16:creationId xmlns:a16="http://schemas.microsoft.com/office/drawing/2014/main" id="{41F830A9-77BD-1393-C51A-B77F09CB346B}"/>
              </a:ext>
            </a:extLst>
          </p:cNvPr>
          <p:cNvPicPr>
            <a:picLocks noChangeAspect="1"/>
          </p:cNvPicPr>
          <p:nvPr/>
        </p:nvPicPr>
        <p:blipFill>
          <a:blip r:embed="rId4"/>
          <a:stretch>
            <a:fillRect/>
          </a:stretch>
        </p:blipFill>
        <p:spPr>
          <a:xfrm>
            <a:off x="990600" y="2043566"/>
            <a:ext cx="2433578" cy="2557798"/>
          </a:xfrm>
          <a:prstGeom prst="rect">
            <a:avLst/>
          </a:prstGeom>
        </p:spPr>
      </p:pic>
      <p:pic>
        <p:nvPicPr>
          <p:cNvPr id="38" name="Picture 37">
            <a:extLst>
              <a:ext uri="{FF2B5EF4-FFF2-40B4-BE49-F238E27FC236}">
                <a16:creationId xmlns:a16="http://schemas.microsoft.com/office/drawing/2014/main" id="{31251DF0-8E89-DC88-BAA1-8EF562602A16}"/>
              </a:ext>
            </a:extLst>
          </p:cNvPr>
          <p:cNvPicPr>
            <a:picLocks noChangeAspect="1"/>
          </p:cNvPicPr>
          <p:nvPr/>
        </p:nvPicPr>
        <p:blipFill>
          <a:blip r:embed="rId5"/>
          <a:stretch>
            <a:fillRect/>
          </a:stretch>
        </p:blipFill>
        <p:spPr>
          <a:xfrm>
            <a:off x="6667649" y="2049198"/>
            <a:ext cx="2430326" cy="2560320"/>
          </a:xfrm>
          <a:prstGeom prst="rect">
            <a:avLst/>
          </a:prstGeom>
        </p:spPr>
      </p:pic>
      <p:pic>
        <p:nvPicPr>
          <p:cNvPr id="40" name="Picture 39">
            <a:extLst>
              <a:ext uri="{FF2B5EF4-FFF2-40B4-BE49-F238E27FC236}">
                <a16:creationId xmlns:a16="http://schemas.microsoft.com/office/drawing/2014/main" id="{1C286D7A-C101-609A-314C-C6C70616E423}"/>
              </a:ext>
            </a:extLst>
          </p:cNvPr>
          <p:cNvPicPr>
            <a:picLocks noChangeAspect="1"/>
          </p:cNvPicPr>
          <p:nvPr/>
        </p:nvPicPr>
        <p:blipFill>
          <a:blip r:embed="rId6"/>
          <a:stretch>
            <a:fillRect/>
          </a:stretch>
        </p:blipFill>
        <p:spPr>
          <a:xfrm>
            <a:off x="9256498" y="2009943"/>
            <a:ext cx="2430325" cy="2560320"/>
          </a:xfrm>
          <a:prstGeom prst="rect">
            <a:avLst/>
          </a:prstGeom>
        </p:spPr>
      </p:pic>
      <p:pic>
        <p:nvPicPr>
          <p:cNvPr id="42" name="Picture 41">
            <a:extLst>
              <a:ext uri="{FF2B5EF4-FFF2-40B4-BE49-F238E27FC236}">
                <a16:creationId xmlns:a16="http://schemas.microsoft.com/office/drawing/2014/main" id="{241499D7-CBFA-2301-A68A-0FEF28E0760C}"/>
              </a:ext>
            </a:extLst>
          </p:cNvPr>
          <p:cNvPicPr>
            <a:picLocks noChangeAspect="1"/>
          </p:cNvPicPr>
          <p:nvPr/>
        </p:nvPicPr>
        <p:blipFill>
          <a:blip r:embed="rId7"/>
          <a:stretch>
            <a:fillRect/>
          </a:stretch>
        </p:blipFill>
        <p:spPr>
          <a:xfrm>
            <a:off x="12077908" y="2019179"/>
            <a:ext cx="2438950" cy="2560320"/>
          </a:xfrm>
          <a:prstGeom prst="rect">
            <a:avLst/>
          </a:prstGeom>
        </p:spPr>
      </p:pic>
      <p:pic>
        <p:nvPicPr>
          <p:cNvPr id="44" name="Picture 43">
            <a:extLst>
              <a:ext uri="{FF2B5EF4-FFF2-40B4-BE49-F238E27FC236}">
                <a16:creationId xmlns:a16="http://schemas.microsoft.com/office/drawing/2014/main" id="{52F4FAF3-9843-B433-1D49-9655BB5124D7}"/>
              </a:ext>
            </a:extLst>
          </p:cNvPr>
          <p:cNvPicPr>
            <a:picLocks noChangeAspect="1"/>
          </p:cNvPicPr>
          <p:nvPr/>
        </p:nvPicPr>
        <p:blipFill>
          <a:blip r:embed="rId8"/>
          <a:stretch>
            <a:fillRect/>
          </a:stretch>
        </p:blipFill>
        <p:spPr>
          <a:xfrm>
            <a:off x="14893749" y="2019179"/>
            <a:ext cx="2432911" cy="2560320"/>
          </a:xfrm>
          <a:prstGeom prst="rect">
            <a:avLst/>
          </a:prstGeom>
        </p:spPr>
      </p:pic>
      <p:pic>
        <p:nvPicPr>
          <p:cNvPr id="46" name="Picture 45">
            <a:extLst>
              <a:ext uri="{FF2B5EF4-FFF2-40B4-BE49-F238E27FC236}">
                <a16:creationId xmlns:a16="http://schemas.microsoft.com/office/drawing/2014/main" id="{9C03C233-EB8A-205B-1017-04B836E07F42}"/>
              </a:ext>
            </a:extLst>
          </p:cNvPr>
          <p:cNvPicPr>
            <a:picLocks noChangeAspect="1"/>
          </p:cNvPicPr>
          <p:nvPr/>
        </p:nvPicPr>
        <p:blipFill>
          <a:blip r:embed="rId9"/>
          <a:stretch>
            <a:fillRect/>
          </a:stretch>
        </p:blipFill>
        <p:spPr>
          <a:xfrm>
            <a:off x="13720991" y="5864213"/>
            <a:ext cx="2433211" cy="2560320"/>
          </a:xfrm>
          <a:prstGeom prst="rect">
            <a:avLst/>
          </a:prstGeom>
        </p:spPr>
      </p:pic>
      <p:pic>
        <p:nvPicPr>
          <p:cNvPr id="48" name="Picture 47">
            <a:extLst>
              <a:ext uri="{FF2B5EF4-FFF2-40B4-BE49-F238E27FC236}">
                <a16:creationId xmlns:a16="http://schemas.microsoft.com/office/drawing/2014/main" id="{B9C06388-977C-4456-71CC-3D8A75C36274}"/>
              </a:ext>
            </a:extLst>
          </p:cNvPr>
          <p:cNvPicPr>
            <a:picLocks noChangeAspect="1"/>
          </p:cNvPicPr>
          <p:nvPr/>
        </p:nvPicPr>
        <p:blipFill>
          <a:blip r:embed="rId10"/>
          <a:stretch>
            <a:fillRect/>
          </a:stretch>
        </p:blipFill>
        <p:spPr>
          <a:xfrm>
            <a:off x="1096276" y="5864627"/>
            <a:ext cx="2427159" cy="2560320"/>
          </a:xfrm>
          <a:prstGeom prst="rect">
            <a:avLst/>
          </a:prstGeom>
        </p:spPr>
      </p:pic>
      <p:pic>
        <p:nvPicPr>
          <p:cNvPr id="50" name="Picture 49">
            <a:extLst>
              <a:ext uri="{FF2B5EF4-FFF2-40B4-BE49-F238E27FC236}">
                <a16:creationId xmlns:a16="http://schemas.microsoft.com/office/drawing/2014/main" id="{256BAF55-DEBE-6CC4-C45A-AD53338E8F47}"/>
              </a:ext>
            </a:extLst>
          </p:cNvPr>
          <p:cNvPicPr>
            <a:picLocks noChangeAspect="1"/>
          </p:cNvPicPr>
          <p:nvPr/>
        </p:nvPicPr>
        <p:blipFill>
          <a:blip r:embed="rId11"/>
          <a:srcRect l="28457" r="17378" b="14985"/>
          <a:stretch>
            <a:fillRect/>
          </a:stretch>
        </p:blipFill>
        <p:spPr>
          <a:xfrm>
            <a:off x="3988482" y="5864627"/>
            <a:ext cx="2444758" cy="2560320"/>
          </a:xfrm>
          <a:prstGeom prst="rect">
            <a:avLst/>
          </a:prstGeom>
        </p:spPr>
      </p:pic>
      <p:pic>
        <p:nvPicPr>
          <p:cNvPr id="52" name="Picture 51">
            <a:extLst>
              <a:ext uri="{FF2B5EF4-FFF2-40B4-BE49-F238E27FC236}">
                <a16:creationId xmlns:a16="http://schemas.microsoft.com/office/drawing/2014/main" id="{F20867AB-7834-F59D-690B-34E1E9F28D2C}"/>
              </a:ext>
            </a:extLst>
          </p:cNvPr>
          <p:cNvPicPr>
            <a:picLocks noChangeAspect="1"/>
          </p:cNvPicPr>
          <p:nvPr/>
        </p:nvPicPr>
        <p:blipFill>
          <a:blip r:embed="rId12"/>
          <a:srcRect l="16726" t="183" r="18391" b="-183"/>
          <a:stretch>
            <a:fillRect/>
          </a:stretch>
        </p:blipFill>
        <p:spPr>
          <a:xfrm>
            <a:off x="7077157" y="5863220"/>
            <a:ext cx="2214959" cy="2560320"/>
          </a:xfrm>
          <a:prstGeom prst="rect">
            <a:avLst/>
          </a:prstGeom>
        </p:spPr>
      </p:pic>
      <p:pic>
        <p:nvPicPr>
          <p:cNvPr id="54" name="Picture 53">
            <a:extLst>
              <a:ext uri="{FF2B5EF4-FFF2-40B4-BE49-F238E27FC236}">
                <a16:creationId xmlns:a16="http://schemas.microsoft.com/office/drawing/2014/main" id="{07B1881B-7582-DB52-D09F-8B9769D8E70B}"/>
              </a:ext>
            </a:extLst>
          </p:cNvPr>
          <p:cNvPicPr>
            <a:picLocks noChangeAspect="1"/>
          </p:cNvPicPr>
          <p:nvPr/>
        </p:nvPicPr>
        <p:blipFill>
          <a:blip r:embed="rId13"/>
          <a:srcRect l="23939" r="23381"/>
          <a:stretch>
            <a:fillRect/>
          </a:stretch>
        </p:blipFill>
        <p:spPr>
          <a:xfrm>
            <a:off x="10179218" y="5863105"/>
            <a:ext cx="2397496" cy="2560320"/>
          </a:xfrm>
          <a:prstGeom prst="rect">
            <a:avLst/>
          </a:prstGeom>
        </p:spPr>
      </p:pic>
    </p:spTree>
    <p:extLst>
      <p:ext uri="{BB962C8B-B14F-4D97-AF65-F5344CB8AC3E}">
        <p14:creationId xmlns:p14="http://schemas.microsoft.com/office/powerpoint/2010/main" val="4139731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58439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GROUP WORK</a:t>
            </a:r>
            <a:endParaRPr lang="en-US" sz="1500" dirty="0"/>
          </a:p>
        </p:txBody>
      </p:sp>
      <p:sp>
        <p:nvSpPr>
          <p:cNvPr id="4" name="Text 2"/>
          <p:cNvSpPr/>
          <p:nvPr/>
        </p:nvSpPr>
        <p:spPr>
          <a:xfrm>
            <a:off x="990600" y="3253392"/>
            <a:ext cx="17937480" cy="317500"/>
          </a:xfrm>
          <a:prstGeom prst="rect">
            <a:avLst/>
          </a:prstGeom>
          <a:noFill/>
          <a:ln/>
        </p:spPr>
        <p:txBody>
          <a:bodyPr wrap="square" lIns="25400" tIns="25400" rIns="25400" bIns="25400" rtlCol="0" anchor="t">
            <a:noAutofit/>
          </a:bodyPr>
          <a:lstStyle/>
          <a:p>
            <a:r>
              <a:rPr lang="en-US" sz="3200" b="1" dirty="0">
                <a:latin typeface="Playfair Display"/>
                <a:ea typeface="Rubik"/>
                <a:cs typeface="Rubik" pitchFamily="34" charset="-120"/>
              </a:rPr>
              <a:t>Time to create — a 3-minute presentation on the famous person you chose. </a:t>
            </a:r>
            <a:endParaRPr lang="en-US" sz="3200" b="1">
              <a:latin typeface="Playfair Display"/>
              <a:ea typeface="Calibri"/>
              <a:cs typeface="Calibri"/>
            </a:endParaRPr>
          </a:p>
        </p:txBody>
      </p:sp>
      <p:sp>
        <p:nvSpPr>
          <p:cNvPr id="6" name="Text 4"/>
          <p:cNvSpPr/>
          <p:nvPr/>
        </p:nvSpPr>
        <p:spPr>
          <a:xfrm>
            <a:off x="1414463" y="3999517"/>
            <a:ext cx="12265481" cy="322065"/>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What is this person famous for achieving? What is their story?</a:t>
            </a:r>
            <a:endParaRPr lang="en-US" sz="2400" dirty="0"/>
          </a:p>
        </p:txBody>
      </p:sp>
      <p:sp>
        <p:nvSpPr>
          <p:cNvPr id="8" name="Text 6"/>
          <p:cNvSpPr/>
          <p:nvPr/>
        </p:nvSpPr>
        <p:spPr>
          <a:xfrm>
            <a:off x="1443038" y="4621618"/>
            <a:ext cx="12239247" cy="4792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What failures did they encounter — and how did they overcome them?</a:t>
            </a:r>
            <a:endParaRPr lang="en-US" sz="2400" dirty="0"/>
          </a:p>
        </p:txBody>
      </p:sp>
      <p:sp>
        <p:nvSpPr>
          <p:cNvPr id="10" name="Text 8"/>
          <p:cNvSpPr/>
          <p:nvPr/>
        </p:nvSpPr>
        <p:spPr>
          <a:xfrm>
            <a:off x="1443038" y="5272297"/>
            <a:ext cx="10215770" cy="50780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Why do you think this failure led to their eventual success?</a:t>
            </a:r>
            <a:endParaRPr lang="en-US" sz="2400" dirty="0"/>
          </a:p>
        </p:txBody>
      </p:sp>
      <p:sp>
        <p:nvSpPr>
          <p:cNvPr id="12" name="Text 10"/>
          <p:cNvSpPr/>
          <p:nvPr/>
        </p:nvSpPr>
        <p:spPr>
          <a:xfrm>
            <a:off x="1414463" y="5908684"/>
            <a:ext cx="12037208" cy="379215"/>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What would you have done? What advice would you give them?</a:t>
            </a:r>
            <a:endParaRPr lang="en-US" sz="2400" dirty="0"/>
          </a:p>
        </p:txBody>
      </p:sp>
      <p:sp>
        <p:nvSpPr>
          <p:cNvPr id="14" name="Text 12"/>
          <p:cNvSpPr/>
          <p:nvPr/>
        </p:nvSpPr>
        <p:spPr>
          <a:xfrm>
            <a:off x="1414463" y="6587936"/>
            <a:ext cx="14373275" cy="3649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How did their work create a positive </a:t>
            </a:r>
            <a:r>
              <a:rPr lang="en-US" sz="2400" b="1" dirty="0">
                <a:solidFill>
                  <a:srgbClr val="000000"/>
                </a:solidFill>
                <a:latin typeface="Rubik" pitchFamily="34" charset="0"/>
                <a:ea typeface="Rubik" pitchFamily="34" charset="-122"/>
                <a:cs typeface="Rubik" pitchFamily="34" charset="-120"/>
              </a:rPr>
              <a:t>collective impact</a:t>
            </a:r>
            <a:r>
              <a:rPr lang="en-US" sz="2400" dirty="0">
                <a:solidFill>
                  <a:srgbClr val="000000"/>
                </a:solidFill>
                <a:latin typeface="Rubik" pitchFamily="34" charset="0"/>
                <a:ea typeface="Rubik" pitchFamily="34" charset="-122"/>
                <a:cs typeface="Rubik" pitchFamily="34" charset="-120"/>
              </a:rPr>
              <a:t>, or support the wellbeing of their community and the land?</a:t>
            </a:r>
            <a:endParaRPr lang="en-US" sz="2400" dirty="0"/>
          </a:p>
        </p:txBody>
      </p:sp>
      <p:pic>
        <p:nvPicPr>
          <p:cNvPr id="15" name="Image 0" descr="preencoded.png"/>
          <p:cNvPicPr>
            <a:picLocks noChangeAspect="1"/>
          </p:cNvPicPr>
          <p:nvPr/>
        </p:nvPicPr>
        <p:blipFill>
          <a:blip r:embed="rId3"/>
          <a:stretch>
            <a:fillRect/>
          </a:stretch>
        </p:blipFill>
        <p:spPr>
          <a:xfrm>
            <a:off x="990600" y="8601075"/>
            <a:ext cx="1975743" cy="1104900"/>
          </a:xfrm>
          <a:prstGeom prst="rect">
            <a:avLst/>
          </a:prstGeom>
        </p:spPr>
      </p:pic>
      <p:sp>
        <p:nvSpPr>
          <p:cNvPr id="16" name="Text 13"/>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400447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2 · PRESENTATIONS</a:t>
            </a:r>
            <a:endParaRPr lang="en-US" sz="1500" dirty="0"/>
          </a:p>
        </p:txBody>
      </p:sp>
      <p:sp>
        <p:nvSpPr>
          <p:cNvPr id="4" name="Text 2"/>
          <p:cNvSpPr/>
          <p:nvPr/>
        </p:nvSpPr>
        <p:spPr>
          <a:xfrm>
            <a:off x="990600" y="4316805"/>
            <a:ext cx="17937480" cy="467420"/>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During the presentations</a:t>
            </a:r>
            <a:endParaRPr lang="en-US" sz="3450" dirty="0"/>
          </a:p>
        </p:txBody>
      </p:sp>
      <p:sp>
        <p:nvSpPr>
          <p:cNvPr id="5" name="Text 3"/>
          <p:cNvSpPr/>
          <p:nvPr/>
        </p:nvSpPr>
        <p:spPr>
          <a:xfrm>
            <a:off x="990600" y="5112836"/>
            <a:ext cx="361950" cy="3619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2550" b="1" dirty="0">
                <a:solidFill>
                  <a:srgbClr val="CB2C30"/>
                </a:solidFill>
                <a:latin typeface="Playfair Display" pitchFamily="34" charset="0"/>
                <a:ea typeface="Playfair Display" pitchFamily="34" charset="-122"/>
                <a:cs typeface="Playfair Display" pitchFamily="34" charset="-120"/>
              </a:rPr>
              <a:t>·</a:t>
            </a:r>
            <a:endParaRPr lang="en-US" sz="2550" dirty="0"/>
          </a:p>
        </p:txBody>
      </p:sp>
      <p:sp>
        <p:nvSpPr>
          <p:cNvPr id="6" name="Text 4"/>
          <p:cNvSpPr/>
          <p:nvPr/>
        </p:nvSpPr>
        <p:spPr>
          <a:xfrm>
            <a:off x="1428751" y="4955674"/>
            <a:ext cx="7685415" cy="1436489"/>
          </a:xfrm>
          <a:prstGeom prst="rect">
            <a:avLst/>
          </a:prstGeom>
          <a:noFill/>
          <a:ln/>
        </p:spPr>
        <p:txBody>
          <a:bodyPr wrap="square" lIns="25400" tIns="25400" rIns="25400" bIns="25400" rtlCol="0" anchor="t">
            <a:normAutofit/>
          </a:bodyPr>
          <a:lstStyle/>
          <a:p>
            <a:pPr marL="0" indent="0" algn="l">
              <a:lnSpc>
                <a:spcPct val="132000"/>
              </a:lnSpc>
              <a:buNone/>
            </a:pPr>
            <a:r>
              <a:rPr lang="en-US" sz="1950" dirty="0">
                <a:solidFill>
                  <a:srgbClr val="000000"/>
                </a:solidFill>
                <a:latin typeface="Rubik" pitchFamily="34" charset="0"/>
                <a:ea typeface="Rubik" pitchFamily="34" charset="-122"/>
                <a:cs typeface="Rubik" pitchFamily="34" charset="-120"/>
              </a:rPr>
              <a:t>Take notes and fill in the table: the failure each person encountered and how they overcame it.</a:t>
            </a:r>
            <a:endParaRPr lang="en-US" sz="1950" dirty="0"/>
          </a:p>
        </p:txBody>
      </p:sp>
      <p:sp>
        <p:nvSpPr>
          <p:cNvPr id="7" name="Text 5"/>
          <p:cNvSpPr/>
          <p:nvPr/>
        </p:nvSpPr>
        <p:spPr>
          <a:xfrm>
            <a:off x="990600" y="6030214"/>
            <a:ext cx="361950" cy="3619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2550" b="1" dirty="0">
                <a:solidFill>
                  <a:srgbClr val="CB2C30"/>
                </a:solidFill>
                <a:latin typeface="Playfair Display" pitchFamily="34" charset="0"/>
                <a:ea typeface="Playfair Display" pitchFamily="34" charset="-122"/>
                <a:cs typeface="Playfair Display" pitchFamily="34" charset="-120"/>
              </a:rPr>
              <a:t>·</a:t>
            </a:r>
            <a:endParaRPr lang="en-US" sz="2550" dirty="0"/>
          </a:p>
        </p:txBody>
      </p:sp>
      <p:sp>
        <p:nvSpPr>
          <p:cNvPr id="8" name="Text 6"/>
          <p:cNvSpPr/>
          <p:nvPr/>
        </p:nvSpPr>
        <p:spPr>
          <a:xfrm>
            <a:off x="1385888" y="6030214"/>
            <a:ext cx="7692975" cy="1107877"/>
          </a:xfrm>
          <a:prstGeom prst="rect">
            <a:avLst/>
          </a:prstGeom>
          <a:noFill/>
          <a:ln/>
        </p:spPr>
        <p:txBody>
          <a:bodyPr wrap="square" lIns="25400" tIns="25400" rIns="25400" bIns="25400" rtlCol="0" anchor="t">
            <a:normAutofit/>
          </a:bodyPr>
          <a:lstStyle/>
          <a:p>
            <a:pPr marL="0" indent="0" algn="l">
              <a:lnSpc>
                <a:spcPct val="132000"/>
              </a:lnSpc>
              <a:buNone/>
            </a:pPr>
            <a:r>
              <a:rPr lang="en-US" sz="1950" dirty="0">
                <a:solidFill>
                  <a:srgbClr val="000000"/>
                </a:solidFill>
                <a:latin typeface="Rubik" pitchFamily="34" charset="0"/>
                <a:ea typeface="Rubik" pitchFamily="34" charset="-122"/>
                <a:cs typeface="Rubik" pitchFamily="34" charset="-120"/>
              </a:rPr>
              <a:t>After the presentations, add yourself to the table and reflect on your own personal failures.</a:t>
            </a:r>
            <a:endParaRPr lang="en-US" sz="1950" dirty="0"/>
          </a:p>
        </p:txBody>
      </p:sp>
      <p:pic>
        <p:nvPicPr>
          <p:cNvPr id="9" name="Image 0" descr="preencoded.png"/>
          <p:cNvPicPr>
            <a:picLocks noChangeAspect="1"/>
          </p:cNvPicPr>
          <p:nvPr/>
        </p:nvPicPr>
        <p:blipFill>
          <a:blip r:embed="rId3"/>
          <a:stretch>
            <a:fillRect/>
          </a:stretch>
        </p:blipFill>
        <p:spPr>
          <a:xfrm>
            <a:off x="990600" y="8729663"/>
            <a:ext cx="1747143" cy="976312"/>
          </a:xfrm>
          <a:prstGeom prst="rect">
            <a:avLst/>
          </a:prstGeom>
        </p:spPr>
      </p:pic>
      <p:sp>
        <p:nvSpPr>
          <p:cNvPr id="10" name="Text 7"/>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TWO</a:t>
            </a:r>
            <a:endParaRPr lang="en-US" sz="1125" dirty="0"/>
          </a:p>
        </p:txBody>
      </p:sp>
      <p:pic>
        <p:nvPicPr>
          <p:cNvPr id="11" name="Picture 10">
            <a:extLst>
              <a:ext uri="{FF2B5EF4-FFF2-40B4-BE49-F238E27FC236}">
                <a16:creationId xmlns:a16="http://schemas.microsoft.com/office/drawing/2014/main" id="{8DAACC47-96DD-392C-25B5-225117EB892F}"/>
              </a:ext>
            </a:extLst>
          </p:cNvPr>
          <p:cNvPicPr>
            <a:picLocks noChangeAspect="1"/>
          </p:cNvPicPr>
          <p:nvPr/>
        </p:nvPicPr>
        <p:blipFill>
          <a:blip r:embed="rId4"/>
          <a:stretch>
            <a:fillRect/>
          </a:stretch>
        </p:blipFill>
        <p:spPr>
          <a:xfrm>
            <a:off x="9539288" y="2200275"/>
            <a:ext cx="7996237" cy="517207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421293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2 · SELF REFLECTION</a:t>
            </a:r>
            <a:endParaRPr lang="en-US" sz="1500" dirty="0"/>
          </a:p>
        </p:txBody>
      </p:sp>
      <p:sp>
        <p:nvSpPr>
          <p:cNvPr id="4" name="Text 2"/>
          <p:cNvSpPr/>
          <p:nvPr/>
        </p:nvSpPr>
        <p:spPr>
          <a:xfrm>
            <a:off x="990600" y="4000087"/>
            <a:ext cx="9580583" cy="452438"/>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2250" dirty="0">
                <a:solidFill>
                  <a:srgbClr val="F3F1E5"/>
                </a:solidFill>
                <a:latin typeface="Rubik" pitchFamily="34" charset="0"/>
                <a:ea typeface="Rubik" pitchFamily="34" charset="-122"/>
                <a:cs typeface="Rubik" pitchFamily="34" charset="-120"/>
              </a:rPr>
              <a:t>How can you grow your failures into success stories?</a:t>
            </a:r>
            <a:endParaRPr lang="en-US" sz="2250" dirty="0"/>
          </a:p>
        </p:txBody>
      </p:sp>
      <p:sp>
        <p:nvSpPr>
          <p:cNvPr id="5" name="Text 3"/>
          <p:cNvSpPr/>
          <p:nvPr/>
        </p:nvSpPr>
        <p:spPr>
          <a:xfrm>
            <a:off x="990600" y="4500150"/>
            <a:ext cx="10844354" cy="2197497"/>
          </a:xfrm>
          <a:prstGeom prst="rect">
            <a:avLst/>
          </a:prstGeom>
          <a:noFill/>
          <a:ln/>
        </p:spPr>
        <p:txBody>
          <a:bodyPr wrap="square" lIns="25400" tIns="25400" rIns="25400" bIns="25400" rtlCol="0" anchor="t">
            <a:normAutofit/>
          </a:bodyPr>
          <a:lstStyle/>
          <a:p>
            <a:pPr marL="0" indent="0" algn="l">
              <a:lnSpc>
                <a:spcPct val="98000"/>
              </a:lnSpc>
              <a:buNone/>
            </a:pPr>
            <a:r>
              <a:rPr lang="en-US" sz="6150" b="1" kern="0" spc="-74" dirty="0">
                <a:solidFill>
                  <a:srgbClr val="F3F1E5"/>
                </a:solidFill>
                <a:latin typeface="Playfair Display"/>
                <a:ea typeface="Playfair Display" pitchFamily="34" charset="-122"/>
                <a:cs typeface="Playfair Display" pitchFamily="34" charset="-120"/>
              </a:rPr>
              <a:t>No failure is too big to </a:t>
            </a:r>
            <a:r>
              <a:rPr lang="en-US" sz="6150" b="1" kern="0" spc="-74" dirty="0">
                <a:solidFill>
                  <a:srgbClr val="97E7F0"/>
                </a:solidFill>
                <a:latin typeface="Playfair Display"/>
                <a:ea typeface="Playfair Display" pitchFamily="34" charset="-122"/>
                <a:cs typeface="Playfair Display" pitchFamily="34" charset="-120"/>
              </a:rPr>
              <a:t>grow from.</a:t>
            </a:r>
            <a:endParaRPr lang="en-US" sz="6150">
              <a:solidFill>
                <a:srgbClr val="97E7F0"/>
              </a:solidFill>
              <a:latin typeface="Playfair Display"/>
              <a:ea typeface="Calibri"/>
              <a:cs typeface="Calibri"/>
            </a:endParaRPr>
          </a:p>
        </p:txBody>
      </p:sp>
      <p:pic>
        <p:nvPicPr>
          <p:cNvPr id="6" name="Image 0" descr="preencoded.png"/>
          <p:cNvPicPr>
            <a:picLocks noChangeAspect="1"/>
          </p:cNvPicPr>
          <p:nvPr/>
        </p:nvPicPr>
        <p:blipFill>
          <a:blip r:embed="rId3"/>
          <a:stretch>
            <a:fillRect/>
          </a:stretch>
        </p:blipFill>
        <p:spPr>
          <a:xfrm>
            <a:off x="990600" y="8415338"/>
            <a:ext cx="2318643" cy="1290637"/>
          </a:xfrm>
          <a:prstGeom prst="rect">
            <a:avLst/>
          </a:prstGeom>
        </p:spPr>
      </p:pic>
      <p:sp>
        <p:nvSpPr>
          <p:cNvPr id="7" name="Text 4"/>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97113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2 · CANADIAN CONNECTION</a:t>
            </a:r>
            <a:endParaRPr lang="en-US" sz="1500" dirty="0"/>
          </a:p>
        </p:txBody>
      </p:sp>
      <p:sp>
        <p:nvSpPr>
          <p:cNvPr id="4" name="Shape 2"/>
          <p:cNvSpPr/>
          <p:nvPr/>
        </p:nvSpPr>
        <p:spPr>
          <a:xfrm>
            <a:off x="990600" y="1483518"/>
            <a:ext cx="7149604" cy="7149604"/>
          </a:xfrm>
          <a:prstGeom prst="rect">
            <a:avLst/>
          </a:prstGeom>
          <a:ln w="25400">
            <a:solidFill>
              <a:srgbClr val="F3F1E5"/>
            </a:solidFill>
            <a:prstDash val="solid"/>
          </a:ln>
          <a:effectLst>
            <a:outerShdw blurRad="101600" dist="188585" dir="2700000" algn="bl" rotWithShape="0">
              <a:srgbClr val="F3F1E5">
                <a:alpha val="100000"/>
              </a:srgbClr>
            </a:outerShdw>
          </a:effectLst>
        </p:spPr>
        <p:txBody>
          <a:bodyPr/>
          <a:lstStyle/>
          <a:p>
            <a:endParaRPr lang="en-US"/>
          </a:p>
        </p:txBody>
      </p:sp>
      <p:pic>
        <p:nvPicPr>
          <p:cNvPr id="5" name="Image 0" descr="preencoded.png"/>
          <p:cNvPicPr>
            <a:picLocks noChangeAspect="1"/>
          </p:cNvPicPr>
          <p:nvPr/>
        </p:nvPicPr>
        <p:blipFill>
          <a:blip r:embed="rId3"/>
          <a:srcRect l="25000" r="25000"/>
          <a:stretch/>
        </p:blipFill>
        <p:spPr>
          <a:xfrm>
            <a:off x="1016000" y="1508918"/>
            <a:ext cx="7098804" cy="7098804"/>
          </a:xfrm>
          <a:prstGeom prst="rect">
            <a:avLst/>
          </a:prstGeom>
        </p:spPr>
      </p:pic>
      <p:sp>
        <p:nvSpPr>
          <p:cNvPr id="6" name="Text 3"/>
          <p:cNvSpPr/>
          <p:nvPr/>
        </p:nvSpPr>
        <p:spPr>
          <a:xfrm>
            <a:off x="8578354" y="2974677"/>
            <a:ext cx="9590951" cy="392807"/>
          </a:xfrm>
          <a:prstGeom prst="rect">
            <a:avLst/>
          </a:prstGeom>
          <a:noFill/>
          <a:ln/>
        </p:spPr>
        <p:txBody>
          <a:bodyPr wrap="square" lIns="25400" tIns="25400" rIns="25400" bIns="25400" rtlCol="0" anchor="t">
            <a:noAutofit/>
          </a:bodyPr>
          <a:lstStyle/>
          <a:p>
            <a:pPr marL="0" indent="0" algn="l">
              <a:lnSpc>
                <a:spcPct val="98000"/>
              </a:lnSpc>
              <a:buNone/>
            </a:pPr>
            <a:r>
              <a:rPr lang="en-US" sz="3500" b="1" kern="0" spc="-34" dirty="0">
                <a:solidFill>
                  <a:srgbClr val="000000"/>
                </a:solidFill>
                <a:latin typeface="Playfair Display"/>
                <a:ea typeface="Playfair Display" pitchFamily="34" charset="-122"/>
                <a:cs typeface="Playfair Display" pitchFamily="34" charset="-120"/>
              </a:rPr>
              <a:t>Autumn Peltier</a:t>
            </a:r>
            <a:endParaRPr lang="en-US" sz="3500">
              <a:solidFill>
                <a:srgbClr val="000000"/>
              </a:solidFill>
              <a:latin typeface="Playfair Display"/>
              <a:ea typeface="Calibri"/>
              <a:cs typeface="Calibri"/>
            </a:endParaRPr>
          </a:p>
        </p:txBody>
      </p:sp>
      <p:sp>
        <p:nvSpPr>
          <p:cNvPr id="7" name="Text 4"/>
          <p:cNvSpPr/>
          <p:nvPr/>
        </p:nvSpPr>
        <p:spPr>
          <a:xfrm>
            <a:off x="8578354" y="3557984"/>
            <a:ext cx="6279596" cy="1488182"/>
          </a:xfrm>
          <a:prstGeom prst="rect">
            <a:avLst/>
          </a:prstGeom>
          <a:noFill/>
          <a:ln/>
        </p:spPr>
        <p:txBody>
          <a:bodyPr wrap="square" lIns="25400" tIns="25400" rIns="25400" bIns="25400" rtlCol="0" anchor="t">
            <a:normAutofit/>
          </a:bodyPr>
          <a:lstStyle/>
          <a:p>
            <a:pPr marL="0" indent="0" algn="l">
              <a:lnSpc>
                <a:spcPct val="145000"/>
              </a:lnSpc>
              <a:buNone/>
            </a:pPr>
            <a:r>
              <a:rPr lang="en-US" sz="1550" dirty="0">
                <a:solidFill>
                  <a:srgbClr val="000000"/>
                </a:solidFill>
                <a:latin typeface="Rubik"/>
                <a:ea typeface="Rubik" pitchFamily="34" charset="-122"/>
                <a:cs typeface="Rubik" pitchFamily="34" charset="-120"/>
              </a:rPr>
              <a:t>An Indigenous water-rights advocate from Wiikwemkoong First Nation, now Chief Water Commissioner of the Anishinabek Nation. She has spoken many times at the United Nations and been nominated three times for the International Children's Peace Prize.</a:t>
            </a:r>
            <a:endParaRPr lang="en-US" sz="1550">
              <a:solidFill>
                <a:srgbClr val="000000"/>
              </a:solidFill>
              <a:latin typeface="Rubik"/>
              <a:ea typeface="Calibri"/>
              <a:cs typeface="Calibri"/>
            </a:endParaRPr>
          </a:p>
        </p:txBody>
      </p:sp>
      <p:sp>
        <p:nvSpPr>
          <p:cNvPr id="8" name="Shape 5"/>
          <p:cNvSpPr/>
          <p:nvPr/>
        </p:nvSpPr>
        <p:spPr>
          <a:xfrm>
            <a:off x="8578354" y="5160466"/>
            <a:ext cx="8719046" cy="1201936"/>
          </a:xfrm>
          <a:prstGeom prst="rect">
            <a:avLst/>
          </a:prstGeom>
          <a:solidFill>
            <a:srgbClr val="000000">
              <a:alpha val="22000"/>
            </a:srgbClr>
          </a:solidFill>
          <a:ln/>
        </p:spPr>
        <p:txBody>
          <a:bodyPr/>
          <a:lstStyle/>
          <a:p>
            <a:endParaRPr lang="en-US">
              <a:solidFill>
                <a:srgbClr val="000000"/>
              </a:solidFill>
            </a:endParaRPr>
          </a:p>
        </p:txBody>
      </p:sp>
      <p:sp>
        <p:nvSpPr>
          <p:cNvPr id="9" name="Shape 6"/>
          <p:cNvSpPr/>
          <p:nvPr/>
        </p:nvSpPr>
        <p:spPr>
          <a:xfrm>
            <a:off x="8578354" y="5160466"/>
            <a:ext cx="57150" cy="1201936"/>
          </a:xfrm>
          <a:prstGeom prst="rect">
            <a:avLst/>
          </a:prstGeom>
          <a:solidFill>
            <a:srgbClr val="F3F1E5"/>
          </a:solidFill>
          <a:ln/>
        </p:spPr>
        <p:txBody>
          <a:bodyPr/>
          <a:lstStyle/>
          <a:p>
            <a:endParaRPr lang="en-US"/>
          </a:p>
        </p:txBody>
      </p:sp>
      <p:sp>
        <p:nvSpPr>
          <p:cNvPr id="10" name="Text 7"/>
          <p:cNvSpPr/>
          <p:nvPr/>
        </p:nvSpPr>
        <p:spPr>
          <a:xfrm>
            <a:off x="8902204" y="5370016"/>
            <a:ext cx="8941346" cy="238125"/>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1125" b="1" kern="0" spc="135" dirty="0">
                <a:solidFill>
                  <a:srgbClr val="000000"/>
                </a:solidFill>
                <a:latin typeface="Rubik" pitchFamily="34" charset="0"/>
                <a:ea typeface="Rubik" pitchFamily="34" charset="-122"/>
                <a:cs typeface="Rubik" pitchFamily="34" charset="-120"/>
              </a:rPr>
              <a:t>SYSTEMIC NOTE</a:t>
            </a:r>
            <a:endParaRPr lang="en-US" sz="1125" dirty="0">
              <a:solidFill>
                <a:srgbClr val="000000"/>
              </a:solidFill>
            </a:endParaRPr>
          </a:p>
        </p:txBody>
      </p:sp>
      <p:sp>
        <p:nvSpPr>
          <p:cNvPr id="11" name="Text 8"/>
          <p:cNvSpPr/>
          <p:nvPr/>
        </p:nvSpPr>
        <p:spPr>
          <a:xfrm>
            <a:off x="8902204" y="5658941"/>
            <a:ext cx="8283134" cy="507306"/>
          </a:xfrm>
          <a:prstGeom prst="rect">
            <a:avLst/>
          </a:prstGeom>
          <a:noFill/>
          <a:ln/>
        </p:spPr>
        <p:txBody>
          <a:bodyPr wrap="square" lIns="0" tIns="0" rIns="0" bIns="0" rtlCol="0" anchor="t">
            <a:normAutofit fontScale="92500" lnSpcReduction="10000"/>
          </a:bodyPr>
          <a:lstStyle/>
          <a:p>
            <a:pPr>
              <a:lnSpc>
                <a:spcPct val="140000"/>
              </a:lnSpc>
            </a:pPr>
            <a:r>
              <a:rPr lang="en-US" sz="1400" dirty="0">
                <a:solidFill>
                  <a:srgbClr val="000000"/>
                </a:solidFill>
                <a:latin typeface="Rubik"/>
                <a:ea typeface="Rubik"/>
                <a:cs typeface="Rubik" pitchFamily="34" charset="-120"/>
              </a:rPr>
              <a:t>Many First Nations communities in Canada still don't have safe drinking water. Some failures are not hers — they belong to others. </a:t>
            </a:r>
            <a:endParaRPr lang="en-US" sz="1400" dirty="0">
              <a:solidFill>
                <a:srgbClr val="000000"/>
              </a:solidFill>
              <a:latin typeface="Rubik"/>
            </a:endParaRPr>
          </a:p>
        </p:txBody>
      </p:sp>
      <p:sp>
        <p:nvSpPr>
          <p:cNvPr id="12" name="Text 9"/>
          <p:cNvSpPr/>
          <p:nvPr/>
        </p:nvSpPr>
        <p:spPr>
          <a:xfrm>
            <a:off x="8578354" y="6533852"/>
            <a:ext cx="9590951" cy="303213"/>
          </a:xfrm>
          <a:prstGeom prst="rect">
            <a:avLst/>
          </a:prstGeom>
          <a:noFill/>
          <a:ln/>
        </p:spPr>
        <p:txBody>
          <a:bodyPr wrap="square" lIns="25400" tIns="25400" rIns="25400" bIns="25400" rtlCol="0" anchor="t">
            <a:normAutofit fontScale="92500" lnSpcReduction="20000"/>
          </a:bodyPr>
          <a:lstStyle/>
          <a:p>
            <a:pPr marL="0" indent="0" algn="l">
              <a:lnSpc>
                <a:spcPct val="116000"/>
              </a:lnSpc>
              <a:buNone/>
            </a:pPr>
            <a:r>
              <a:rPr lang="en-US" sz="1800" b="1" kern="0" spc="-18" dirty="0">
                <a:solidFill>
                  <a:srgbClr val="000000"/>
                </a:solidFill>
                <a:latin typeface="Playfair Display" pitchFamily="34" charset="0"/>
                <a:ea typeface="Playfair Display" pitchFamily="34" charset="-122"/>
                <a:cs typeface="Playfair Display" pitchFamily="34" charset="-120"/>
              </a:rPr>
              <a:t>“Keep going, don't look back, and if you have an idea, just do it.”</a:t>
            </a:r>
            <a:endParaRPr lang="en-US" sz="1800" dirty="0">
              <a:solidFill>
                <a:srgbClr val="000000"/>
              </a:solidFill>
            </a:endParaRPr>
          </a:p>
        </p:txBody>
      </p:sp>
      <p:sp>
        <p:nvSpPr>
          <p:cNvPr id="14" name="Text 10"/>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TWO</a:t>
            </a:r>
            <a:endParaRPr lang="en-US" sz="1125" dirty="0"/>
          </a:p>
        </p:txBody>
      </p:sp>
      <p:grpSp>
        <p:nvGrpSpPr>
          <p:cNvPr id="17" name="Group 6">
            <a:extLst>
              <a:ext uri="{FF2B5EF4-FFF2-40B4-BE49-F238E27FC236}">
                <a16:creationId xmlns:a16="http://schemas.microsoft.com/office/drawing/2014/main" id="{5D84110D-9390-8A70-8C77-C02B6D076C90}"/>
              </a:ext>
            </a:extLst>
          </p:cNvPr>
          <p:cNvGrpSpPr/>
          <p:nvPr/>
        </p:nvGrpSpPr>
        <p:grpSpPr>
          <a:xfrm>
            <a:off x="-6489" y="9140182"/>
            <a:ext cx="18288000" cy="1150620"/>
            <a:chOff x="0" y="0"/>
            <a:chExt cx="24384000" cy="1534160"/>
          </a:xfrm>
        </p:grpSpPr>
        <p:sp>
          <p:nvSpPr>
            <p:cNvPr id="16" name="Freeform 7">
              <a:extLst>
                <a:ext uri="{FF2B5EF4-FFF2-40B4-BE49-F238E27FC236}">
                  <a16:creationId xmlns:a16="http://schemas.microsoft.com/office/drawing/2014/main" id="{59D963B8-640C-E18B-5F9B-3100C783E83A}"/>
                </a:ext>
              </a:extLst>
            </p:cNvPr>
            <p:cNvSpPr/>
            <p:nvPr/>
          </p:nvSpPr>
          <p:spPr>
            <a:xfrm>
              <a:off x="0" y="0"/>
              <a:ext cx="24384000" cy="1534160"/>
            </a:xfrm>
            <a:custGeom>
              <a:avLst/>
              <a:gdLst/>
              <a:ahLst/>
              <a:cxnLst/>
              <a:rect l="l" t="t" r="r" b="b"/>
              <a:pathLst>
                <a:path w="24384000" h="1534160">
                  <a:moveTo>
                    <a:pt x="0" y="0"/>
                  </a:moveTo>
                  <a:lnTo>
                    <a:pt x="24384000" y="0"/>
                  </a:lnTo>
                  <a:lnTo>
                    <a:pt x="24384000" y="1534160"/>
                  </a:lnTo>
                  <a:lnTo>
                    <a:pt x="0" y="1534160"/>
                  </a:lnTo>
                  <a:close/>
                </a:path>
              </a:pathLst>
            </a:custGeom>
            <a:solidFill>
              <a:srgbClr val="C00000"/>
            </a:solidFill>
            <a:ln w="12700">
              <a:solidFill>
                <a:srgbClr val="000000"/>
              </a:solidFill>
            </a:ln>
          </p:spPr>
          <p:txBody>
            <a:bodyPr/>
            <a:lstStyle/>
            <a:p>
              <a:endParaRPr lang="en-US"/>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205380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TWO</a:t>
            </a:r>
            <a:endParaRPr lang="en-US" sz="1500" dirty="0"/>
          </a:p>
        </p:txBody>
      </p:sp>
      <p:sp>
        <p:nvSpPr>
          <p:cNvPr id="4" name="Text 2"/>
          <p:cNvSpPr/>
          <p:nvPr/>
        </p:nvSpPr>
        <p:spPr>
          <a:xfrm>
            <a:off x="990600" y="3698867"/>
            <a:ext cx="7934853" cy="2026741"/>
          </a:xfrm>
          <a:prstGeom prst="rect">
            <a:avLst/>
          </a:prstGeom>
          <a:noFill/>
          <a:ln/>
        </p:spPr>
        <p:txBody>
          <a:bodyPr wrap="square" lIns="25400" tIns="25400" rIns="25400" bIns="25400" rtlCol="0" anchor="t">
            <a:normAutofit fontScale="92500"/>
          </a:bodyPr>
          <a:lstStyle/>
          <a:p>
            <a:pPr marL="0" indent="0" algn="l">
              <a:lnSpc>
                <a:spcPct val="116000"/>
              </a:lnSpc>
              <a:buNone/>
            </a:pPr>
            <a:r>
              <a:rPr lang="en-US" sz="4500" b="1" kern="0" spc="-45" dirty="0">
                <a:solidFill>
                  <a:srgbClr val="F3F1E5"/>
                </a:solidFill>
                <a:latin typeface="Playfair Display" pitchFamily="34" charset="0"/>
                <a:ea typeface="Playfair Display" pitchFamily="34" charset="-122"/>
                <a:cs typeface="Playfair Display" pitchFamily="34" charset="-120"/>
              </a:rPr>
              <a:t>“I failed a lot. I've made a lot of mistakes. But that's how I learn.”</a:t>
            </a:r>
            <a:endParaRPr lang="en-US" sz="4500" dirty="0"/>
          </a:p>
        </p:txBody>
      </p:sp>
      <p:sp>
        <p:nvSpPr>
          <p:cNvPr id="5" name="Text 3"/>
          <p:cNvSpPr/>
          <p:nvPr/>
        </p:nvSpPr>
        <p:spPr>
          <a:xfrm>
            <a:off x="990600" y="6449508"/>
            <a:ext cx="17937480" cy="330200"/>
          </a:xfrm>
          <a:prstGeom prst="rect">
            <a:avLst/>
          </a:prstGeom>
          <a:noFill/>
          <a:ln/>
        </p:spPr>
        <p:txBody>
          <a:bodyPr wrap="square" lIns="25400" tIns="25400" rIns="25400" bIns="25400" rtlCol="0" anchor="t">
            <a:normAutofit lnSpcReduction="10000"/>
          </a:bodyPr>
          <a:lstStyle/>
          <a:p>
            <a:pPr marL="0" indent="0" algn="l">
              <a:buNone/>
            </a:pPr>
            <a:r>
              <a:rPr lang="en-US" sz="1950" b="1" kern="0" spc="78" dirty="0">
                <a:solidFill>
                  <a:srgbClr val="F3F1E5"/>
                </a:solidFill>
                <a:latin typeface="Rubik" pitchFamily="34" charset="0"/>
                <a:ea typeface="Rubik" pitchFamily="34" charset="-122"/>
                <a:cs typeface="Rubik" pitchFamily="34" charset="-120"/>
              </a:rPr>
              <a:t>— Billie Eilish</a:t>
            </a:r>
            <a:endParaRPr lang="en-US" sz="1950" dirty="0"/>
          </a:p>
        </p:txBody>
      </p:sp>
      <p:pic>
        <p:nvPicPr>
          <p:cNvPr id="6" name="Image 0" descr="preencoded.png"/>
          <p:cNvPicPr>
            <a:picLocks noChangeAspect="1"/>
          </p:cNvPicPr>
          <p:nvPr/>
        </p:nvPicPr>
        <p:blipFill>
          <a:blip r:embed="rId3"/>
          <a:stretch>
            <a:fillRect/>
          </a:stretch>
        </p:blipFill>
        <p:spPr>
          <a:xfrm>
            <a:off x="990600" y="8415338"/>
            <a:ext cx="2318643" cy="1290637"/>
          </a:xfrm>
          <a:prstGeom prst="rect">
            <a:avLst/>
          </a:prstGeom>
        </p:spPr>
      </p:pic>
      <p:sp>
        <p:nvSpPr>
          <p:cNvPr id="7" name="Text 4"/>
          <p:cNvSpPr/>
          <p:nvPr/>
        </p:nvSpPr>
        <p:spPr>
          <a:xfrm>
            <a:off x="16268502" y="9505950"/>
            <a:ext cx="1105098"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TWO</a:t>
            </a:r>
            <a:endParaRPr lang="en-US" sz="1125"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63B5E5"/>
        </a:solidFill>
        <a:effectLst/>
      </p:bgPr>
    </p:bg>
    <p:spTree>
      <p:nvGrpSpPr>
        <p:cNvPr id="1" name=""/>
        <p:cNvGrpSpPr/>
        <p:nvPr/>
      </p:nvGrpSpPr>
      <p:grpSpPr>
        <a:xfrm>
          <a:off x="0" y="0"/>
          <a:ext cx="0" cy="0"/>
          <a:chOff x="0" y="0"/>
          <a:chExt cx="0" cy="0"/>
        </a:xfrm>
      </p:grpSpPr>
      <p:sp>
        <p:nvSpPr>
          <p:cNvPr id="3" name="Text 1"/>
          <p:cNvSpPr/>
          <p:nvPr/>
        </p:nvSpPr>
        <p:spPr>
          <a:xfrm>
            <a:off x="990600" y="742950"/>
            <a:ext cx="235209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THREE</a:t>
            </a:r>
            <a:endParaRPr lang="en-US" sz="1500" dirty="0"/>
          </a:p>
        </p:txBody>
      </p:sp>
      <p:sp>
        <p:nvSpPr>
          <p:cNvPr id="9" name="Text 6"/>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pic>
        <p:nvPicPr>
          <p:cNvPr id="10" name="Picture 9">
            <a:extLst>
              <a:ext uri="{FF2B5EF4-FFF2-40B4-BE49-F238E27FC236}">
                <a16:creationId xmlns:a16="http://schemas.microsoft.com/office/drawing/2014/main" id="{587004ED-6439-1110-44F7-8F74D1B762EB}"/>
              </a:ext>
            </a:extLst>
          </p:cNvPr>
          <p:cNvPicPr>
            <a:picLocks noChangeAspect="1"/>
          </p:cNvPicPr>
          <p:nvPr/>
        </p:nvPicPr>
        <p:blipFill>
          <a:blip r:embed="rId3"/>
          <a:stretch>
            <a:fillRect/>
          </a:stretch>
        </p:blipFill>
        <p:spPr>
          <a:xfrm>
            <a:off x="800100" y="1809750"/>
            <a:ext cx="9858375" cy="6167437"/>
          </a:xfrm>
          <a:prstGeom prst="rect">
            <a:avLst/>
          </a:prstGeom>
        </p:spPr>
      </p:pic>
      <p:pic>
        <p:nvPicPr>
          <p:cNvPr id="11" name="Picture 10">
            <a:extLst>
              <a:ext uri="{FF2B5EF4-FFF2-40B4-BE49-F238E27FC236}">
                <a16:creationId xmlns:a16="http://schemas.microsoft.com/office/drawing/2014/main" id="{CDF670E6-4801-AAA1-B64B-43C2390D5B19}"/>
              </a:ext>
            </a:extLst>
          </p:cNvPr>
          <p:cNvPicPr>
            <a:picLocks noChangeAspect="1"/>
          </p:cNvPicPr>
          <p:nvPr/>
        </p:nvPicPr>
        <p:blipFill>
          <a:blip r:embed="rId4"/>
          <a:stretch>
            <a:fillRect/>
          </a:stretch>
        </p:blipFill>
        <p:spPr>
          <a:xfrm>
            <a:off x="10106891" y="4102678"/>
            <a:ext cx="7703127" cy="209896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80519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FROM FAILURE TO INNOVATION</a:t>
            </a:r>
            <a:endParaRPr lang="en-US" sz="1500" dirty="0"/>
          </a:p>
        </p:txBody>
      </p:sp>
      <p:sp>
        <p:nvSpPr>
          <p:cNvPr id="6" name="Text 4"/>
          <p:cNvSpPr/>
          <p:nvPr/>
        </p:nvSpPr>
        <p:spPr>
          <a:xfrm>
            <a:off x="1033462" y="3148731"/>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Learning Goals</a:t>
            </a:r>
            <a:endParaRPr lang="en-US" sz="4650" dirty="0"/>
          </a:p>
        </p:txBody>
      </p:sp>
      <p:sp>
        <p:nvSpPr>
          <p:cNvPr id="7" name="Text 5"/>
          <p:cNvSpPr/>
          <p:nvPr/>
        </p:nvSpPr>
        <p:spPr>
          <a:xfrm>
            <a:off x="1033462" y="3879775"/>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800" b="1" dirty="0">
                <a:solidFill>
                  <a:srgbClr val="63B5E5"/>
                </a:solidFill>
                <a:latin typeface="Playfair Display"/>
                <a:ea typeface="Playfair Display" pitchFamily="34" charset="-122"/>
                <a:cs typeface="Playfair Display" pitchFamily="34" charset="-120"/>
              </a:rPr>
              <a:t>1</a:t>
            </a:r>
            <a:endParaRPr lang="en-US" sz="4800">
              <a:solidFill>
                <a:srgbClr val="63B5E5"/>
              </a:solidFill>
              <a:latin typeface="Playfair Display"/>
              <a:ea typeface="Calibri"/>
              <a:cs typeface="Calibri"/>
            </a:endParaRPr>
          </a:p>
        </p:txBody>
      </p:sp>
      <p:sp>
        <p:nvSpPr>
          <p:cNvPr id="8" name="Text 6"/>
          <p:cNvSpPr/>
          <p:nvPr/>
        </p:nvSpPr>
        <p:spPr>
          <a:xfrm>
            <a:off x="1571625" y="4051225"/>
            <a:ext cx="7983588" cy="359768"/>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Understand the concept of innovative thinking.</a:t>
            </a:r>
            <a:endParaRPr lang="en-US" sz="2800">
              <a:latin typeface="Rubik"/>
              <a:ea typeface="Calibri"/>
              <a:cs typeface="Calibri"/>
            </a:endParaRPr>
          </a:p>
        </p:txBody>
      </p:sp>
      <p:sp>
        <p:nvSpPr>
          <p:cNvPr id="9" name="Text 7"/>
          <p:cNvSpPr/>
          <p:nvPr/>
        </p:nvSpPr>
        <p:spPr>
          <a:xfrm>
            <a:off x="1033462" y="4977730"/>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63B5E5"/>
                </a:solidFill>
                <a:latin typeface="Playfair Display"/>
                <a:ea typeface="Playfair Display" pitchFamily="34" charset="-122"/>
                <a:cs typeface="Playfair Display" pitchFamily="34" charset="-120"/>
              </a:rPr>
              <a:t>2</a:t>
            </a:r>
            <a:endParaRPr lang="en-US" sz="4000">
              <a:solidFill>
                <a:srgbClr val="63B5E5"/>
              </a:solidFill>
              <a:latin typeface="Playfair Display"/>
              <a:ea typeface="Calibri"/>
              <a:cs typeface="Calibri"/>
            </a:endParaRPr>
          </a:p>
        </p:txBody>
      </p:sp>
      <p:sp>
        <p:nvSpPr>
          <p:cNvPr id="10" name="Text 8"/>
          <p:cNvSpPr/>
          <p:nvPr/>
        </p:nvSpPr>
        <p:spPr>
          <a:xfrm>
            <a:off x="1585913" y="4977730"/>
            <a:ext cx="8349387" cy="602655"/>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a:cs typeface="Rubik" pitchFamily="34" charset="-120"/>
              </a:rPr>
              <a:t>Reflect on how failure can lead to innovation.</a:t>
            </a:r>
            <a:endParaRPr lang="en-US" sz="2800">
              <a:latin typeface="Rubik"/>
              <a:ea typeface="Rubik"/>
              <a:cs typeface="Calibri"/>
            </a:endParaRPr>
          </a:p>
        </p:txBody>
      </p:sp>
      <p:sp>
        <p:nvSpPr>
          <p:cNvPr id="11" name="Text 9"/>
          <p:cNvSpPr/>
          <p:nvPr/>
        </p:nvSpPr>
        <p:spPr>
          <a:xfrm>
            <a:off x="1033462" y="5932809"/>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63B5E5"/>
                </a:solidFill>
                <a:latin typeface="Playfair Display"/>
                <a:ea typeface="Playfair Display" pitchFamily="34" charset="-122"/>
                <a:cs typeface="Playfair Display" pitchFamily="34" charset="-120"/>
              </a:rPr>
              <a:t>3</a:t>
            </a:r>
            <a:endParaRPr lang="en-US" sz="4000">
              <a:solidFill>
                <a:srgbClr val="63B5E5"/>
              </a:solidFill>
              <a:latin typeface="Playfair Display"/>
              <a:ea typeface="Calibri"/>
              <a:cs typeface="Calibri"/>
            </a:endParaRPr>
          </a:p>
        </p:txBody>
      </p:sp>
      <p:sp>
        <p:nvSpPr>
          <p:cNvPr id="12" name="Text 10"/>
          <p:cNvSpPr/>
          <p:nvPr/>
        </p:nvSpPr>
        <p:spPr>
          <a:xfrm>
            <a:off x="1500188" y="5947096"/>
            <a:ext cx="9825831" cy="359768"/>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Demonstrate critical thinking in the design-thinking process.</a:t>
            </a:r>
            <a:endParaRPr lang="en-US" sz="2800">
              <a:latin typeface="Rubik"/>
              <a:ea typeface="Calibri"/>
              <a:cs typeface="Calibri"/>
            </a:endParaRPr>
          </a:p>
        </p:txBody>
      </p:sp>
      <p:pic>
        <p:nvPicPr>
          <p:cNvPr id="13" name="Image 0" descr="preencoded.png"/>
          <p:cNvPicPr>
            <a:picLocks noChangeAspect="1"/>
          </p:cNvPicPr>
          <p:nvPr/>
        </p:nvPicPr>
        <p:blipFill>
          <a:blip r:embed="rId3"/>
          <a:stretch>
            <a:fillRect/>
          </a:stretch>
        </p:blipFill>
        <p:spPr>
          <a:xfrm>
            <a:off x="990600" y="8643938"/>
            <a:ext cx="1918593" cy="1062037"/>
          </a:xfrm>
          <a:prstGeom prst="rect">
            <a:avLst/>
          </a:prstGeom>
        </p:spPr>
      </p:pic>
      <p:sp>
        <p:nvSpPr>
          <p:cNvPr id="14" name="Text 11"/>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1671637"/>
            <a:ext cx="25003125" cy="11958637"/>
          </a:xfrm>
          <a:prstGeom prst="rect">
            <a:avLst/>
          </a:prstGeom>
          <a:solidFill>
            <a:srgbClr val="F3F1E5"/>
          </a:solidFill>
          <a:ln/>
        </p:spPr>
        <p:txBody>
          <a:bodyPr/>
          <a:lstStyle/>
          <a:p>
            <a:endParaRPr lang="en-US"/>
          </a:p>
        </p:txBody>
      </p:sp>
      <p:sp>
        <p:nvSpPr>
          <p:cNvPr id="3" name="Text 1"/>
          <p:cNvSpPr/>
          <p:nvPr/>
        </p:nvSpPr>
        <p:spPr>
          <a:xfrm>
            <a:off x="990600" y="742950"/>
            <a:ext cx="476922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INVESTIGATE &amp; LEARN</a:t>
            </a:r>
            <a:endParaRPr lang="en-US" sz="1500" dirty="0"/>
          </a:p>
        </p:txBody>
      </p:sp>
      <p:sp>
        <p:nvSpPr>
          <p:cNvPr id="4" name="Text 2"/>
          <p:cNvSpPr/>
          <p:nvPr/>
        </p:nvSpPr>
        <p:spPr>
          <a:xfrm>
            <a:off x="976313" y="3131538"/>
            <a:ext cx="15389039" cy="1025327"/>
          </a:xfrm>
          <a:prstGeom prst="rect">
            <a:avLst/>
          </a:prstGeom>
          <a:noFill/>
          <a:ln/>
        </p:spPr>
        <p:txBody>
          <a:bodyPr wrap="square" lIns="25400" tIns="25400" rIns="25400" bIns="25400" rtlCol="0" anchor="t">
            <a:noAutofit/>
          </a:bodyPr>
          <a:lstStyle/>
          <a:p>
            <a:pPr marL="0" indent="0" algn="l">
              <a:lnSpc>
                <a:spcPct val="98000"/>
              </a:lnSpc>
              <a:buNone/>
            </a:pPr>
            <a:r>
              <a:rPr lang="en-US" sz="3600" b="1" kern="0" spc="-41" dirty="0">
                <a:solidFill>
                  <a:srgbClr val="000000"/>
                </a:solidFill>
                <a:latin typeface="Playfair Display"/>
                <a:ea typeface="Playfair Display" pitchFamily="34" charset="-122"/>
                <a:cs typeface="Playfair Display" pitchFamily="34" charset="-120"/>
              </a:rPr>
              <a:t>Great ideas are sometimes created from bad or weird ones.</a:t>
            </a:r>
            <a:endParaRPr lang="en-US" sz="3600">
              <a:latin typeface="Playfair Display"/>
              <a:ea typeface="Calibri"/>
              <a:cs typeface="Calibri"/>
            </a:endParaRPr>
          </a:p>
        </p:txBody>
      </p:sp>
      <p:sp>
        <p:nvSpPr>
          <p:cNvPr id="5" name="Text 3"/>
          <p:cNvSpPr/>
          <p:nvPr/>
        </p:nvSpPr>
        <p:spPr>
          <a:xfrm>
            <a:off x="962025" y="4156865"/>
            <a:ext cx="14727757" cy="1508224"/>
          </a:xfrm>
          <a:prstGeom prst="rect">
            <a:avLst/>
          </a:prstGeom>
          <a:noFill/>
          <a:ln/>
        </p:spPr>
        <p:txBody>
          <a:bodyPr wrap="square" lIns="25400" tIns="25400" rIns="25400" bIns="25400" rtlCol="0" anchor="t">
            <a:noAutofit/>
          </a:bodyPr>
          <a:lstStyle/>
          <a:p>
            <a:pPr marL="0" indent="0" algn="l">
              <a:lnSpc>
                <a:spcPct val="145000"/>
              </a:lnSpc>
              <a:buNone/>
            </a:pPr>
            <a:r>
              <a:rPr lang="en-US" sz="3200" dirty="0">
                <a:solidFill>
                  <a:srgbClr val="000000"/>
                </a:solidFill>
                <a:latin typeface="Rubik"/>
                <a:ea typeface="Rubik" pitchFamily="34" charset="-122"/>
                <a:cs typeface="Rubik" pitchFamily="34" charset="-120"/>
              </a:rPr>
              <a:t>Innovation is about trying new things and taking risks — which inevitably involves mistakes. Many people fear the consequences of failure.</a:t>
            </a:r>
            <a:endParaRPr lang="en-US" sz="3200">
              <a:latin typeface="Rubik"/>
              <a:ea typeface="Calibri"/>
              <a:cs typeface="Calibri"/>
            </a:endParaRPr>
          </a:p>
        </p:txBody>
      </p:sp>
      <p:sp>
        <p:nvSpPr>
          <p:cNvPr id="6" name="Shape 4"/>
          <p:cNvSpPr/>
          <p:nvPr/>
        </p:nvSpPr>
        <p:spPr>
          <a:xfrm>
            <a:off x="904875" y="6303265"/>
            <a:ext cx="80962" cy="686593"/>
          </a:xfrm>
          <a:prstGeom prst="rect">
            <a:avLst/>
          </a:prstGeom>
          <a:solidFill>
            <a:srgbClr val="006C5B"/>
          </a:solidFill>
          <a:ln/>
        </p:spPr>
        <p:txBody>
          <a:bodyPr/>
          <a:lstStyle/>
          <a:p>
            <a:endParaRPr lang="en-US"/>
          </a:p>
        </p:txBody>
      </p:sp>
      <p:sp>
        <p:nvSpPr>
          <p:cNvPr id="7" name="Text 5"/>
          <p:cNvSpPr/>
          <p:nvPr/>
        </p:nvSpPr>
        <p:spPr>
          <a:xfrm>
            <a:off x="1162050" y="5979414"/>
            <a:ext cx="15201908" cy="664765"/>
          </a:xfrm>
          <a:prstGeom prst="rect">
            <a:avLst/>
          </a:prstGeom>
          <a:noFill/>
          <a:ln/>
        </p:spPr>
        <p:txBody>
          <a:bodyPr wrap="square" lIns="0" tIns="0" rIns="0" bIns="0" rtlCol="0" anchor="t">
            <a:noAutofit/>
          </a:bodyPr>
          <a:lstStyle/>
          <a:p>
            <a:pPr marL="0" indent="0" algn="l">
              <a:lnSpc>
                <a:spcPct val="140000"/>
              </a:lnSpc>
              <a:buNone/>
            </a:pPr>
            <a:r>
              <a:rPr lang="en-US" sz="2000" dirty="0">
                <a:solidFill>
                  <a:srgbClr val="56544C"/>
                </a:solidFill>
                <a:latin typeface="Rubik"/>
                <a:ea typeface="Rubik" pitchFamily="34" charset="-122"/>
                <a:cs typeface="Rubik" pitchFamily="34" charset="-120"/>
              </a:rPr>
              <a:t>Indigenous peoples have been innovating for thousands of years — developing medicines, agricultural systems, navigation tools, and governance structures.</a:t>
            </a:r>
            <a:endParaRPr lang="en-US" sz="2000">
              <a:latin typeface="Rubik"/>
              <a:ea typeface="Calibri"/>
              <a:cs typeface="Calibri"/>
            </a:endParaRPr>
          </a:p>
        </p:txBody>
      </p:sp>
      <p:sp>
        <p:nvSpPr>
          <p:cNvPr id="8" name="Text 6"/>
          <p:cNvSpPr/>
          <p:nvPr/>
        </p:nvSpPr>
        <p:spPr>
          <a:xfrm>
            <a:off x="1166416" y="6889052"/>
            <a:ext cx="11116798" cy="724693"/>
          </a:xfrm>
          <a:prstGeom prst="rect">
            <a:avLst/>
          </a:prstGeom>
          <a:noFill/>
          <a:ln/>
        </p:spPr>
        <p:txBody>
          <a:bodyPr wrap="square" lIns="25400" tIns="25400" rIns="25400" bIns="25400" rtlCol="0" anchor="t">
            <a:noAutofit/>
          </a:bodyPr>
          <a:lstStyle/>
          <a:p>
            <a:pPr marL="0" indent="0" algn="l">
              <a:lnSpc>
                <a:spcPct val="140000"/>
              </a:lnSpc>
              <a:buNone/>
            </a:pPr>
            <a:r>
              <a:rPr lang="en-US" sz="2400" b="1" dirty="0">
                <a:solidFill>
                  <a:srgbClr val="000000"/>
                </a:solidFill>
                <a:latin typeface="Rubik"/>
                <a:ea typeface="Rubik"/>
                <a:cs typeface="Rubik" pitchFamily="34" charset="-120"/>
              </a:rPr>
              <a:t>Innovation is not new, and it doesn't belong to any one culture.</a:t>
            </a:r>
            <a:endParaRPr lang="en-US" sz="2400">
              <a:latin typeface="Rubik"/>
              <a:ea typeface="Rubik"/>
              <a:cs typeface="Calibri"/>
            </a:endParaRPr>
          </a:p>
        </p:txBody>
      </p:sp>
      <p:pic>
        <p:nvPicPr>
          <p:cNvPr id="9" name="Image 0" descr="preencoded.png"/>
          <p:cNvPicPr>
            <a:picLocks noChangeAspect="1"/>
          </p:cNvPicPr>
          <p:nvPr/>
        </p:nvPicPr>
        <p:blipFill>
          <a:blip r:embed="rId3"/>
          <a:stretch>
            <a:fillRect/>
          </a:stretch>
        </p:blipFill>
        <p:spPr>
          <a:xfrm>
            <a:off x="976313" y="8729663"/>
            <a:ext cx="1761430" cy="976312"/>
          </a:xfrm>
          <a:prstGeom prst="rect">
            <a:avLst/>
          </a:prstGeom>
        </p:spPr>
      </p:pic>
      <p:sp>
        <p:nvSpPr>
          <p:cNvPr id="10" name="Text 7"/>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sz="2000"/>
          </a:p>
        </p:txBody>
      </p:sp>
      <p:sp>
        <p:nvSpPr>
          <p:cNvPr id="3" name="Text 1"/>
          <p:cNvSpPr/>
          <p:nvPr/>
        </p:nvSpPr>
        <p:spPr>
          <a:xfrm>
            <a:off x="990600" y="742950"/>
            <a:ext cx="3591382"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BRAINSTORM</a:t>
            </a:r>
            <a:endParaRPr lang="en-US" sz="1500" dirty="0"/>
          </a:p>
        </p:txBody>
      </p:sp>
      <p:sp>
        <p:nvSpPr>
          <p:cNvPr id="4" name="Text 2"/>
          <p:cNvSpPr/>
          <p:nvPr/>
        </p:nvSpPr>
        <p:spPr>
          <a:xfrm>
            <a:off x="990600" y="3639935"/>
            <a:ext cx="17937480" cy="803473"/>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Bad Ideas</a:t>
            </a:r>
            <a:endParaRPr lang="en-US" sz="6150" dirty="0"/>
          </a:p>
        </p:txBody>
      </p:sp>
      <p:sp>
        <p:nvSpPr>
          <p:cNvPr id="5" name="Text 3"/>
          <p:cNvSpPr/>
          <p:nvPr/>
        </p:nvSpPr>
        <p:spPr>
          <a:xfrm>
            <a:off x="990600" y="4495796"/>
            <a:ext cx="15585007" cy="994370"/>
          </a:xfrm>
          <a:prstGeom prst="rect">
            <a:avLst/>
          </a:prstGeom>
          <a:noFill/>
          <a:ln/>
        </p:spPr>
        <p:txBody>
          <a:bodyPr wrap="square" lIns="25400" tIns="25400" rIns="25400" bIns="25400" rtlCol="0" anchor="t">
            <a:normAutofit/>
          </a:bodyPr>
          <a:lstStyle/>
          <a:p>
            <a:pPr marL="0" indent="0" algn="l">
              <a:lnSpc>
                <a:spcPct val="145000"/>
              </a:lnSpc>
              <a:buNone/>
            </a:pPr>
            <a:r>
              <a:rPr lang="en-US" sz="2325" dirty="0">
                <a:solidFill>
                  <a:srgbClr val="000000"/>
                </a:solidFill>
                <a:latin typeface="Rubik" pitchFamily="34" charset="0"/>
                <a:ea typeface="Rubik" pitchFamily="34" charset="-122"/>
                <a:cs typeface="Rubik" pitchFamily="34" charset="-120"/>
              </a:rPr>
              <a:t>Usually we search for good ideas. Let's flip it — what makes a really </a:t>
            </a:r>
            <a:r>
              <a:rPr lang="en-US" sz="2325" i="1" dirty="0">
                <a:solidFill>
                  <a:srgbClr val="000000"/>
                </a:solidFill>
                <a:latin typeface="Rubik" pitchFamily="34" charset="0"/>
                <a:ea typeface="Rubik" pitchFamily="34" charset="-122"/>
                <a:cs typeface="Rubik" pitchFamily="34" charset="-120"/>
              </a:rPr>
              <a:t>bad </a:t>
            </a:r>
            <a:r>
              <a:rPr lang="en-US" sz="2325" dirty="0">
                <a:solidFill>
                  <a:srgbClr val="000000"/>
                </a:solidFill>
                <a:latin typeface="Rubik" pitchFamily="34" charset="0"/>
                <a:ea typeface="Rubik" pitchFamily="34" charset="-122"/>
                <a:cs typeface="Rubik" pitchFamily="34" charset="-120"/>
              </a:rPr>
              <a:t>idea for a product, a food, a game, or a household item?</a:t>
            </a:r>
            <a:endParaRPr lang="en-US" sz="2325" dirty="0"/>
          </a:p>
        </p:txBody>
      </p:sp>
      <p:sp>
        <p:nvSpPr>
          <p:cNvPr id="6" name="Shape 4"/>
          <p:cNvSpPr/>
          <p:nvPr/>
        </p:nvSpPr>
        <p:spPr>
          <a:xfrm>
            <a:off x="962025" y="5823541"/>
            <a:ext cx="38100" cy="586581"/>
          </a:xfrm>
          <a:prstGeom prst="rect">
            <a:avLst/>
          </a:prstGeom>
          <a:solidFill>
            <a:srgbClr val="006C5B"/>
          </a:solidFill>
          <a:ln/>
        </p:spPr>
        <p:txBody>
          <a:bodyPr/>
          <a:lstStyle/>
          <a:p>
            <a:endParaRPr lang="en-US"/>
          </a:p>
        </p:txBody>
      </p:sp>
      <p:sp>
        <p:nvSpPr>
          <p:cNvPr id="7" name="Text 5"/>
          <p:cNvSpPr/>
          <p:nvPr/>
        </p:nvSpPr>
        <p:spPr>
          <a:xfrm>
            <a:off x="1290637" y="5685429"/>
            <a:ext cx="7847948" cy="1464864"/>
          </a:xfrm>
          <a:prstGeom prst="rect">
            <a:avLst/>
          </a:prstGeom>
          <a:noFill/>
          <a:ln/>
        </p:spPr>
        <p:txBody>
          <a:bodyPr wrap="square" lIns="0" tIns="0" rIns="0" bIns="0" rtlCol="0" anchor="t">
            <a:noAutofit/>
          </a:bodyPr>
          <a:lstStyle/>
          <a:p>
            <a:pPr>
              <a:lnSpc>
                <a:spcPct val="140000"/>
              </a:lnSpc>
            </a:pPr>
            <a:r>
              <a:rPr lang="en-US" sz="2000" dirty="0">
                <a:latin typeface="Rubik"/>
                <a:ea typeface="Rubik"/>
                <a:cs typeface="Rubik" pitchFamily="34" charset="-120"/>
              </a:rPr>
              <a:t>Then go further: what's a bold, imperfect first idea for solving a real problem in your community? </a:t>
            </a:r>
            <a:endParaRPr lang="en-US" sz="2000" b="1">
              <a:latin typeface="Rubik Bold"/>
              <a:ea typeface="+mn-lt"/>
              <a:cs typeface="+mn-lt"/>
            </a:endParaRPr>
          </a:p>
          <a:p>
            <a:pPr>
              <a:lnSpc>
                <a:spcPct val="140000"/>
              </a:lnSpc>
            </a:pPr>
            <a:endParaRPr lang="en-US" sz="2000" dirty="0">
              <a:solidFill>
                <a:srgbClr val="56544C"/>
              </a:solidFill>
              <a:latin typeface="Rubik"/>
              <a:ea typeface="Rubik"/>
            </a:endParaRPr>
          </a:p>
        </p:txBody>
      </p:sp>
      <p:sp>
        <p:nvSpPr>
          <p:cNvPr id="9" name="Text 7"/>
          <p:cNvSpPr/>
          <p:nvPr/>
        </p:nvSpPr>
        <p:spPr>
          <a:xfrm>
            <a:off x="1266825" y="6857003"/>
            <a:ext cx="7513861" cy="1479152"/>
          </a:xfrm>
          <a:prstGeom prst="rect">
            <a:avLst/>
          </a:prstGeom>
          <a:noFill/>
          <a:ln/>
        </p:spPr>
        <p:txBody>
          <a:bodyPr wrap="square" lIns="0" tIns="0" rIns="0" bIns="0" rtlCol="0" anchor="t">
            <a:noAutofit/>
          </a:bodyPr>
          <a:lstStyle/>
          <a:p>
            <a:pPr marL="0" indent="0" algn="l">
              <a:lnSpc>
                <a:spcPct val="140000"/>
              </a:lnSpc>
              <a:buNone/>
            </a:pPr>
            <a:r>
              <a:rPr lang="en-US" sz="2000" dirty="0">
                <a:latin typeface="Rubik"/>
                <a:ea typeface="Rubik" pitchFamily="34" charset="-122"/>
                <a:cs typeface="Rubik" pitchFamily="34" charset="-120"/>
              </a:rPr>
              <a:t>What would a first messy attempt look like?</a:t>
            </a:r>
            <a:endParaRPr lang="en-US" sz="2000">
              <a:latin typeface="Rubik"/>
              <a:ea typeface="Calibri"/>
              <a:cs typeface="Calibri"/>
            </a:endParaRPr>
          </a:p>
        </p:txBody>
      </p:sp>
      <p:pic>
        <p:nvPicPr>
          <p:cNvPr id="10" name="Image 0" descr="preencoded.png"/>
          <p:cNvPicPr>
            <a:picLocks noChangeAspect="1"/>
          </p:cNvPicPr>
          <p:nvPr/>
        </p:nvPicPr>
        <p:blipFill>
          <a:blip r:embed="rId3"/>
          <a:stretch>
            <a:fillRect/>
          </a:stretch>
        </p:blipFill>
        <p:spPr>
          <a:xfrm>
            <a:off x="990600" y="8358188"/>
            <a:ext cx="2361505" cy="1347787"/>
          </a:xfrm>
          <a:prstGeom prst="rect">
            <a:avLst/>
          </a:prstGeom>
        </p:spPr>
      </p:pic>
      <p:sp>
        <p:nvSpPr>
          <p:cNvPr id="11" name="Text 8"/>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58668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GROUP WORK</a:t>
            </a:r>
            <a:endParaRPr lang="en-US" sz="1500" dirty="0"/>
          </a:p>
        </p:txBody>
      </p:sp>
      <p:sp>
        <p:nvSpPr>
          <p:cNvPr id="4" name="Text 2"/>
          <p:cNvSpPr/>
          <p:nvPr/>
        </p:nvSpPr>
        <p:spPr>
          <a:xfrm>
            <a:off x="973282" y="2373230"/>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Come up with one really bad idea</a:t>
            </a:r>
            <a:endParaRPr lang="en-US" sz="4300">
              <a:latin typeface="Playfair Display"/>
              <a:ea typeface="Calibri"/>
              <a:cs typeface="Calibri"/>
            </a:endParaRPr>
          </a:p>
        </p:txBody>
      </p:sp>
      <p:sp>
        <p:nvSpPr>
          <p:cNvPr id="5" name="Text 3"/>
          <p:cNvSpPr/>
          <p:nvPr/>
        </p:nvSpPr>
        <p:spPr>
          <a:xfrm>
            <a:off x="973282" y="3426436"/>
            <a:ext cx="361950" cy="3619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endParaRPr lang="en-US" sz="2550" b="1" dirty="0">
              <a:solidFill>
                <a:srgbClr val="006C5B"/>
              </a:solidFill>
              <a:latin typeface="Playfair Display"/>
            </a:endParaRPr>
          </a:p>
        </p:txBody>
      </p:sp>
      <p:sp>
        <p:nvSpPr>
          <p:cNvPr id="6" name="Text 4"/>
          <p:cNvSpPr/>
          <p:nvPr/>
        </p:nvSpPr>
        <p:spPr>
          <a:xfrm>
            <a:off x="1425720" y="3426436"/>
            <a:ext cx="6839237" cy="693539"/>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Why is this product so bad?</a:t>
            </a:r>
            <a:endParaRPr lang="en-US" sz="2400">
              <a:latin typeface="Rubik"/>
              <a:ea typeface="Calibri"/>
              <a:cs typeface="Calibri"/>
            </a:endParaRPr>
          </a:p>
        </p:txBody>
      </p:sp>
      <p:sp>
        <p:nvSpPr>
          <p:cNvPr id="7" name="Text 5"/>
          <p:cNvSpPr/>
          <p:nvPr/>
        </p:nvSpPr>
        <p:spPr>
          <a:xfrm>
            <a:off x="973282" y="3915188"/>
            <a:ext cx="619125" cy="504825"/>
          </a:xfrm>
          <a:prstGeom prst="rect">
            <a:avLst/>
          </a:prstGeom>
          <a:noFill/>
          <a:ln/>
        </p:spPr>
        <p:txBody>
          <a:bodyPr wrap="square" lIns="25400" tIns="25400" rIns="25400" bIns="25400" rtlCol="0" anchor="t">
            <a:noAutofit/>
          </a:bodyPr>
          <a:lstStyle/>
          <a:p>
            <a:pPr marL="0" indent="0" algn="l">
              <a:lnSpc>
                <a:spcPct val="100000"/>
              </a:lnSpc>
              <a:buNone/>
            </a:pPr>
            <a:r>
              <a:rPr lang="en-US" sz="4400" b="1" dirty="0">
                <a:solidFill>
                  <a:srgbClr val="006C5B"/>
                </a:solidFill>
                <a:latin typeface="Playfair Display"/>
                <a:ea typeface="Playfair Display" pitchFamily="34" charset="-122"/>
                <a:cs typeface="Playfair Display" pitchFamily="34" charset="-120"/>
              </a:rPr>
              <a:t>·</a:t>
            </a:r>
            <a:endParaRPr lang="en-US" sz="4400">
              <a:latin typeface="Playfair Display"/>
              <a:ea typeface="Calibri"/>
              <a:cs typeface="Calibri"/>
            </a:endParaRPr>
          </a:p>
        </p:txBody>
      </p:sp>
      <p:sp>
        <p:nvSpPr>
          <p:cNvPr id="8" name="Text 6"/>
          <p:cNvSpPr/>
          <p:nvPr/>
        </p:nvSpPr>
        <p:spPr>
          <a:xfrm>
            <a:off x="1411432" y="4000913"/>
            <a:ext cx="8889712" cy="76497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Is there a group of people who might actually like this idea?</a:t>
            </a:r>
            <a:endParaRPr lang="en-US" sz="2400">
              <a:latin typeface="Rubik"/>
              <a:ea typeface="Calibri"/>
              <a:cs typeface="Calibri"/>
            </a:endParaRPr>
          </a:p>
        </p:txBody>
      </p:sp>
      <p:sp>
        <p:nvSpPr>
          <p:cNvPr id="9" name="Text 7"/>
          <p:cNvSpPr/>
          <p:nvPr/>
        </p:nvSpPr>
        <p:spPr>
          <a:xfrm>
            <a:off x="5666509" y="7211649"/>
            <a:ext cx="12294790" cy="3361134"/>
          </a:xfrm>
          <a:prstGeom prst="rect">
            <a:avLst/>
          </a:prstGeom>
          <a:noFill/>
          <a:ln/>
        </p:spPr>
        <p:txBody>
          <a:bodyPr wrap="square" lIns="25400" tIns="25400" rIns="25400" bIns="25400" rtlCol="0" anchor="t">
            <a:normAutofit/>
          </a:bodyPr>
          <a:lstStyle/>
          <a:p>
            <a:pPr marL="0" indent="0" algn="l">
              <a:lnSpc>
                <a:spcPct val="116000"/>
              </a:lnSpc>
              <a:buNone/>
            </a:pPr>
            <a:r>
              <a:rPr lang="en-US" sz="3600" b="1" kern="0" spc="-22" dirty="0">
                <a:solidFill>
                  <a:srgbClr val="000000"/>
                </a:solidFill>
                <a:latin typeface="Playfair Display"/>
                <a:ea typeface="Playfair Display" pitchFamily="34" charset="-122"/>
                <a:cs typeface="Playfair Display" pitchFamily="34" charset="-120"/>
              </a:rPr>
              <a:t>“It's fine to celebrate success, but it's more important to heed the lessons of failure.” </a:t>
            </a:r>
            <a:r>
              <a:rPr lang="en-US" sz="2400" b="1" kern="0" spc="-22" dirty="0">
                <a:solidFill>
                  <a:srgbClr val="000000"/>
                </a:solidFill>
                <a:latin typeface="Rubik"/>
                <a:ea typeface="Rubik"/>
                <a:cs typeface="Rubik" pitchFamily="34" charset="-120"/>
              </a:rPr>
              <a:t>— Bill Gates</a:t>
            </a:r>
            <a:endParaRPr lang="en-US" sz="2400">
              <a:latin typeface="Calibri"/>
              <a:ea typeface="Calibri"/>
              <a:cs typeface="Calibri"/>
            </a:endParaRPr>
          </a:p>
        </p:txBody>
      </p:sp>
      <p:pic>
        <p:nvPicPr>
          <p:cNvPr id="10" name="Image 0" descr="preencoded.png"/>
          <p:cNvPicPr>
            <a:picLocks noChangeAspect="1"/>
          </p:cNvPicPr>
          <p:nvPr/>
        </p:nvPicPr>
        <p:blipFill>
          <a:blip r:embed="rId3"/>
          <a:stretch>
            <a:fillRect/>
          </a:stretch>
        </p:blipFill>
        <p:spPr>
          <a:xfrm>
            <a:off x="990600" y="8472488"/>
            <a:ext cx="2218630" cy="1233487"/>
          </a:xfrm>
          <a:prstGeom prst="rect">
            <a:avLst/>
          </a:prstGeom>
        </p:spPr>
      </p:pic>
      <p:sp>
        <p:nvSpPr>
          <p:cNvPr id="11" name="Text 8"/>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
        <p:nvSpPr>
          <p:cNvPr id="12" name="Text 5">
            <a:extLst>
              <a:ext uri="{FF2B5EF4-FFF2-40B4-BE49-F238E27FC236}">
                <a16:creationId xmlns:a16="http://schemas.microsoft.com/office/drawing/2014/main" id="{CFA05D5A-E085-CCE1-08BF-A37A100E58E8}"/>
              </a:ext>
            </a:extLst>
          </p:cNvPr>
          <p:cNvSpPr/>
          <p:nvPr/>
        </p:nvSpPr>
        <p:spPr>
          <a:xfrm>
            <a:off x="973281" y="3272250"/>
            <a:ext cx="619125" cy="504825"/>
          </a:xfrm>
          <a:prstGeom prst="rect">
            <a:avLst/>
          </a:prstGeom>
          <a:noFill/>
          <a:ln/>
        </p:spPr>
        <p:txBody>
          <a:bodyPr wrap="square" lIns="25400" tIns="25400" rIns="25400" bIns="25400" rtlCol="0" anchor="t">
            <a:noAutofit/>
          </a:bodyPr>
          <a:lstStyle/>
          <a:p>
            <a:pPr marL="0" indent="0" algn="l">
              <a:lnSpc>
                <a:spcPct val="100000"/>
              </a:lnSpc>
              <a:buNone/>
            </a:pPr>
            <a:r>
              <a:rPr lang="en-US" sz="4400" b="1" dirty="0">
                <a:solidFill>
                  <a:srgbClr val="006C5B"/>
                </a:solidFill>
                <a:latin typeface="Playfair Display"/>
                <a:ea typeface="Playfair Display" pitchFamily="34" charset="-122"/>
                <a:cs typeface="Playfair Display" pitchFamily="34" charset="-120"/>
              </a:rPr>
              <a:t>·</a:t>
            </a:r>
            <a:endParaRPr lang="en-US" sz="4400">
              <a:latin typeface="Playfair Display"/>
              <a:ea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63B5E5"/>
          </a:solidFill>
          <a:ln/>
        </p:spPr>
        <p:txBody>
          <a:bodyPr/>
          <a:lstStyle/>
          <a:p>
            <a:endParaRPr lang="en-US"/>
          </a:p>
        </p:txBody>
      </p:sp>
      <p:sp>
        <p:nvSpPr>
          <p:cNvPr id="3" name="Text 1"/>
          <p:cNvSpPr/>
          <p:nvPr/>
        </p:nvSpPr>
        <p:spPr>
          <a:xfrm>
            <a:off x="990600" y="742950"/>
            <a:ext cx="235209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THREE</a:t>
            </a:r>
            <a:endParaRPr lang="en-US" sz="1500" dirty="0"/>
          </a:p>
        </p:txBody>
      </p:sp>
      <p:sp>
        <p:nvSpPr>
          <p:cNvPr id="4" name="Text 2"/>
          <p:cNvSpPr/>
          <p:nvPr/>
        </p:nvSpPr>
        <p:spPr>
          <a:xfrm>
            <a:off x="990600" y="4012629"/>
            <a:ext cx="6290309" cy="2128838"/>
          </a:xfrm>
          <a:prstGeom prst="rect">
            <a:avLst/>
          </a:prstGeom>
          <a:noFill/>
          <a:ln/>
        </p:spPr>
        <p:txBody>
          <a:bodyPr wrap="square" lIns="25400" tIns="25400" rIns="25400" bIns="25400" rtlCol="0" anchor="t">
            <a:normAutofit fontScale="77500" lnSpcReduction="20000"/>
          </a:bodyPr>
          <a:lstStyle/>
          <a:p>
            <a:pPr marL="0" indent="0" algn="l">
              <a:lnSpc>
                <a:spcPct val="98000"/>
              </a:lnSpc>
              <a:buNone/>
            </a:pPr>
            <a:r>
              <a:rPr lang="en-US" sz="8400" b="1" kern="0" spc="-101" dirty="0">
                <a:solidFill>
                  <a:srgbClr val="F3F1E5"/>
                </a:solidFill>
                <a:latin typeface="Playfair Display" pitchFamily="34" charset="0"/>
                <a:ea typeface="Playfair Display" pitchFamily="34" charset="-122"/>
                <a:cs typeface="Playfair Display" pitchFamily="34" charset="-120"/>
              </a:rPr>
              <a:t>How failure leads to </a:t>
            </a:r>
            <a:r>
              <a:rPr lang="en-US" sz="8400" b="1" kern="0" spc="-101" dirty="0">
                <a:solidFill>
                  <a:srgbClr val="006C5B"/>
                </a:solidFill>
                <a:latin typeface="Playfair Display" pitchFamily="34" charset="0"/>
                <a:ea typeface="Playfair Display" pitchFamily="34" charset="-122"/>
                <a:cs typeface="Playfair Display" pitchFamily="34" charset="-120"/>
              </a:rPr>
              <a:t>success</a:t>
            </a:r>
            <a:endParaRPr lang="en-US" sz="8400" dirty="0"/>
          </a:p>
        </p:txBody>
      </p:sp>
      <p:sp>
        <p:nvSpPr>
          <p:cNvPr id="6" name="Text 3"/>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pic>
        <p:nvPicPr>
          <p:cNvPr id="7" name="Online Media 6" title="Famous Failures">
            <a:hlinkClick r:id="" action="ppaction://noaction"/>
            <a:extLst>
              <a:ext uri="{FF2B5EF4-FFF2-40B4-BE49-F238E27FC236}">
                <a16:creationId xmlns:a16="http://schemas.microsoft.com/office/drawing/2014/main" id="{3BC142DB-1C83-0215-BF1A-98F0344E4A6A}"/>
              </a:ext>
            </a:extLst>
          </p:cNvPr>
          <p:cNvPicPr>
            <a:picLocks noRot="1" noChangeAspect="1"/>
          </p:cNvPicPr>
          <p:nvPr>
            <a:videoFile r:link="rId1"/>
          </p:nvPr>
        </p:nvPicPr>
        <p:blipFill>
          <a:blip r:embed="rId4"/>
          <a:stretch>
            <a:fillRect/>
          </a:stretch>
        </p:blipFill>
        <p:spPr>
          <a:xfrm>
            <a:off x="7611775" y="2223654"/>
            <a:ext cx="9975994" cy="570114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29648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RESEARCH</a:t>
            </a:r>
            <a:endParaRPr lang="en-US" sz="1500" dirty="0"/>
          </a:p>
        </p:txBody>
      </p:sp>
      <p:sp>
        <p:nvSpPr>
          <p:cNvPr id="4" name="Shape 2"/>
          <p:cNvSpPr/>
          <p:nvPr/>
        </p:nvSpPr>
        <p:spPr>
          <a:xfrm>
            <a:off x="9424555" y="4776950"/>
            <a:ext cx="2194917" cy="546100"/>
          </a:xfrm>
          <a:prstGeom prst="rect">
            <a:avLst/>
          </a:prstGeom>
          <a:solidFill>
            <a:srgbClr val="FAF9F2"/>
          </a:solidFill>
          <a:ln w="19050">
            <a:solidFill>
              <a:srgbClr val="000000"/>
            </a:solidFill>
            <a:prstDash val="solid"/>
          </a:ln>
        </p:spPr>
        <p:txBody>
          <a:bodyPr/>
          <a:lstStyle/>
          <a:p>
            <a:endParaRPr lang="en-US"/>
          </a:p>
        </p:txBody>
      </p:sp>
      <p:sp>
        <p:nvSpPr>
          <p:cNvPr id="5" name="Text 3"/>
          <p:cNvSpPr/>
          <p:nvPr/>
        </p:nvSpPr>
        <p:spPr>
          <a:xfrm>
            <a:off x="9653155" y="4910300"/>
            <a:ext cx="1813917"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Thomas Edison</a:t>
            </a:r>
            <a:endParaRPr lang="en-US" sz="1875" dirty="0"/>
          </a:p>
        </p:txBody>
      </p:sp>
      <p:sp>
        <p:nvSpPr>
          <p:cNvPr id="6" name="Shape 4"/>
          <p:cNvSpPr/>
          <p:nvPr/>
        </p:nvSpPr>
        <p:spPr>
          <a:xfrm>
            <a:off x="12274099" y="4759631"/>
            <a:ext cx="2077839" cy="546100"/>
          </a:xfrm>
          <a:prstGeom prst="rect">
            <a:avLst/>
          </a:prstGeom>
          <a:solidFill>
            <a:srgbClr val="FAF9F2"/>
          </a:solidFill>
          <a:ln w="19050">
            <a:solidFill>
              <a:srgbClr val="000000"/>
            </a:solidFill>
            <a:prstDash val="solid"/>
          </a:ln>
        </p:spPr>
        <p:txBody>
          <a:bodyPr/>
          <a:lstStyle/>
          <a:p>
            <a:endParaRPr lang="en-US"/>
          </a:p>
        </p:txBody>
      </p:sp>
      <p:sp>
        <p:nvSpPr>
          <p:cNvPr id="7" name="Text 5"/>
          <p:cNvSpPr/>
          <p:nvPr/>
        </p:nvSpPr>
        <p:spPr>
          <a:xfrm>
            <a:off x="12502699" y="4892981"/>
            <a:ext cx="1696839"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Oprah Winfrey</a:t>
            </a:r>
            <a:endParaRPr lang="en-US" sz="1875" dirty="0"/>
          </a:p>
        </p:txBody>
      </p:sp>
      <p:sp>
        <p:nvSpPr>
          <p:cNvPr id="8" name="Shape 6"/>
          <p:cNvSpPr/>
          <p:nvPr/>
        </p:nvSpPr>
        <p:spPr>
          <a:xfrm>
            <a:off x="15058521" y="4776950"/>
            <a:ext cx="2214959" cy="546100"/>
          </a:xfrm>
          <a:prstGeom prst="rect">
            <a:avLst/>
          </a:prstGeom>
          <a:solidFill>
            <a:srgbClr val="FAF9F2"/>
          </a:solidFill>
          <a:ln w="19050">
            <a:solidFill>
              <a:srgbClr val="000000"/>
            </a:solidFill>
            <a:prstDash val="solid"/>
          </a:ln>
        </p:spPr>
        <p:txBody>
          <a:bodyPr/>
          <a:lstStyle/>
          <a:p>
            <a:endParaRPr lang="en-US"/>
          </a:p>
        </p:txBody>
      </p:sp>
      <p:sp>
        <p:nvSpPr>
          <p:cNvPr id="9" name="Text 7"/>
          <p:cNvSpPr/>
          <p:nvPr/>
        </p:nvSpPr>
        <p:spPr>
          <a:xfrm>
            <a:off x="15287121" y="4910300"/>
            <a:ext cx="1833959"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Michael Jordan</a:t>
            </a:r>
            <a:endParaRPr lang="en-US" sz="1875" dirty="0"/>
          </a:p>
        </p:txBody>
      </p:sp>
      <p:sp>
        <p:nvSpPr>
          <p:cNvPr id="10" name="Shape 8"/>
          <p:cNvSpPr/>
          <p:nvPr/>
        </p:nvSpPr>
        <p:spPr>
          <a:xfrm>
            <a:off x="9684652" y="8240586"/>
            <a:ext cx="1803698" cy="546100"/>
          </a:xfrm>
          <a:prstGeom prst="rect">
            <a:avLst/>
          </a:prstGeom>
          <a:solidFill>
            <a:srgbClr val="FAF9F2"/>
          </a:solidFill>
          <a:ln w="19050">
            <a:solidFill>
              <a:srgbClr val="000000"/>
            </a:solidFill>
            <a:prstDash val="solid"/>
          </a:ln>
        </p:spPr>
        <p:txBody>
          <a:bodyPr/>
          <a:lstStyle/>
          <a:p>
            <a:endParaRPr lang="en-US"/>
          </a:p>
        </p:txBody>
      </p:sp>
      <p:sp>
        <p:nvSpPr>
          <p:cNvPr id="11" name="Text 9"/>
          <p:cNvSpPr/>
          <p:nvPr/>
        </p:nvSpPr>
        <p:spPr>
          <a:xfrm>
            <a:off x="9913252" y="8373936"/>
            <a:ext cx="1422698"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The Beatles</a:t>
            </a:r>
            <a:endParaRPr lang="en-US" sz="1875" dirty="0"/>
          </a:p>
        </p:txBody>
      </p:sp>
      <p:sp>
        <p:nvSpPr>
          <p:cNvPr id="12" name="Shape 10"/>
          <p:cNvSpPr/>
          <p:nvPr/>
        </p:nvSpPr>
        <p:spPr>
          <a:xfrm>
            <a:off x="15381477" y="8257904"/>
            <a:ext cx="1738015" cy="546100"/>
          </a:xfrm>
          <a:prstGeom prst="rect">
            <a:avLst/>
          </a:prstGeom>
          <a:solidFill>
            <a:srgbClr val="FAF9F2"/>
          </a:solidFill>
          <a:ln w="19050">
            <a:solidFill>
              <a:srgbClr val="000000"/>
            </a:solidFill>
            <a:prstDash val="solid"/>
          </a:ln>
        </p:spPr>
        <p:txBody>
          <a:bodyPr/>
          <a:lstStyle/>
          <a:p>
            <a:endParaRPr lang="en-US"/>
          </a:p>
        </p:txBody>
      </p:sp>
      <p:sp>
        <p:nvSpPr>
          <p:cNvPr id="13" name="Text 11"/>
          <p:cNvSpPr/>
          <p:nvPr/>
        </p:nvSpPr>
        <p:spPr>
          <a:xfrm>
            <a:off x="15610077" y="8391254"/>
            <a:ext cx="1357015"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Steve Jobs</a:t>
            </a:r>
            <a:endParaRPr lang="en-US" sz="1875" dirty="0"/>
          </a:p>
        </p:txBody>
      </p:sp>
      <p:sp>
        <p:nvSpPr>
          <p:cNvPr id="14" name="Shape 12"/>
          <p:cNvSpPr/>
          <p:nvPr/>
        </p:nvSpPr>
        <p:spPr>
          <a:xfrm>
            <a:off x="12578665" y="8240586"/>
            <a:ext cx="1573213" cy="546100"/>
          </a:xfrm>
          <a:prstGeom prst="rect">
            <a:avLst/>
          </a:prstGeom>
          <a:solidFill>
            <a:srgbClr val="FAF9F2"/>
          </a:solidFill>
          <a:ln w="19050">
            <a:solidFill>
              <a:srgbClr val="000000"/>
            </a:solidFill>
            <a:prstDash val="solid"/>
          </a:ln>
        </p:spPr>
        <p:txBody>
          <a:bodyPr/>
          <a:lstStyle/>
          <a:p>
            <a:endParaRPr lang="en-US"/>
          </a:p>
        </p:txBody>
      </p:sp>
      <p:sp>
        <p:nvSpPr>
          <p:cNvPr id="15" name="Text 13"/>
          <p:cNvSpPr/>
          <p:nvPr/>
        </p:nvSpPr>
        <p:spPr>
          <a:xfrm>
            <a:off x="12807265" y="8373936"/>
            <a:ext cx="1192213"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Leo Messi</a:t>
            </a:r>
            <a:endParaRPr lang="en-US" sz="1875" dirty="0"/>
          </a:p>
        </p:txBody>
      </p:sp>
      <p:sp>
        <p:nvSpPr>
          <p:cNvPr id="16" name="Text 14"/>
          <p:cNvSpPr/>
          <p:nvPr/>
        </p:nvSpPr>
        <p:spPr>
          <a:xfrm>
            <a:off x="852055" y="2798059"/>
            <a:ext cx="968086" cy="1210540"/>
          </a:xfrm>
          <a:prstGeom prst="rect">
            <a:avLst/>
          </a:prstGeom>
          <a:noFill/>
          <a:ln/>
        </p:spPr>
        <p:txBody>
          <a:bodyPr wrap="square" lIns="25400" tIns="25400" rIns="25400" bIns="25400" rtlCol="0" anchor="t">
            <a:normAutofit/>
          </a:bodyPr>
          <a:lstStyle/>
          <a:p>
            <a:pPr marL="0" indent="0" algn="l">
              <a:lnSpc>
                <a:spcPct val="100000"/>
              </a:lnSpc>
              <a:buNone/>
            </a:pPr>
            <a:r>
              <a:rPr lang="en-US" sz="4000" b="1" dirty="0">
                <a:solidFill>
                  <a:srgbClr val="006C5B"/>
                </a:solidFill>
                <a:latin typeface="Playfair Display" pitchFamily="34" charset="0"/>
                <a:ea typeface="Playfair Display" pitchFamily="34" charset="-122"/>
                <a:cs typeface="Playfair Display" pitchFamily="34" charset="-120"/>
              </a:rPr>
              <a:t>·</a:t>
            </a:r>
            <a:endParaRPr lang="en-US" sz="4000" dirty="0"/>
          </a:p>
        </p:txBody>
      </p:sp>
      <p:sp>
        <p:nvSpPr>
          <p:cNvPr id="17" name="Text 15"/>
          <p:cNvSpPr/>
          <p:nvPr/>
        </p:nvSpPr>
        <p:spPr>
          <a:xfrm>
            <a:off x="1347355" y="2798059"/>
            <a:ext cx="6387671" cy="1352063"/>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Why were they considered a failure? How did it make them feel?</a:t>
            </a:r>
            <a:endParaRPr lang="en-US" sz="2400" dirty="0"/>
          </a:p>
        </p:txBody>
      </p:sp>
      <p:sp>
        <p:nvSpPr>
          <p:cNvPr id="18" name="Text 16"/>
          <p:cNvSpPr/>
          <p:nvPr/>
        </p:nvSpPr>
        <p:spPr>
          <a:xfrm>
            <a:off x="852055" y="4520730"/>
            <a:ext cx="968086" cy="1245177"/>
          </a:xfrm>
          <a:prstGeom prst="rect">
            <a:avLst/>
          </a:prstGeom>
          <a:noFill/>
          <a:ln/>
        </p:spPr>
        <p:txBody>
          <a:bodyPr wrap="square" lIns="25400" tIns="25400" rIns="25400" bIns="25400" rtlCol="0" anchor="t">
            <a:normAutofit/>
          </a:bodyPr>
          <a:lstStyle/>
          <a:p>
            <a:pPr marL="0" indent="0" algn="l">
              <a:lnSpc>
                <a:spcPct val="100000"/>
              </a:lnSpc>
              <a:buNone/>
            </a:pPr>
            <a:r>
              <a:rPr lang="en-US" sz="4000" b="1" dirty="0">
                <a:solidFill>
                  <a:srgbClr val="006C5B"/>
                </a:solidFill>
                <a:latin typeface="Playfair Display" pitchFamily="34" charset="0"/>
                <a:ea typeface="Playfair Display" pitchFamily="34" charset="-122"/>
                <a:cs typeface="Playfair Display" pitchFamily="34" charset="-120"/>
              </a:rPr>
              <a:t>·</a:t>
            </a:r>
            <a:endParaRPr lang="en-US" sz="4000" dirty="0"/>
          </a:p>
        </p:txBody>
      </p:sp>
      <p:sp>
        <p:nvSpPr>
          <p:cNvPr id="19" name="Text 17"/>
          <p:cNvSpPr/>
          <p:nvPr/>
        </p:nvSpPr>
        <p:spPr>
          <a:xfrm>
            <a:off x="1381991" y="4312912"/>
            <a:ext cx="5907983" cy="572744"/>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How did they move beyond their failure? What was their first step toward success?</a:t>
            </a:r>
            <a:endParaRPr lang="en-US" sz="2400" dirty="0"/>
          </a:p>
        </p:txBody>
      </p:sp>
      <p:sp>
        <p:nvSpPr>
          <p:cNvPr id="20" name="Text 18"/>
          <p:cNvSpPr/>
          <p:nvPr/>
        </p:nvSpPr>
        <p:spPr>
          <a:xfrm>
            <a:off x="852055" y="5862402"/>
            <a:ext cx="968086" cy="1210540"/>
          </a:xfrm>
          <a:prstGeom prst="rect">
            <a:avLst/>
          </a:prstGeom>
          <a:noFill/>
          <a:ln/>
        </p:spPr>
        <p:txBody>
          <a:bodyPr wrap="square" lIns="25400" tIns="25400" rIns="25400" bIns="25400" rtlCol="0" anchor="t">
            <a:normAutofit/>
          </a:bodyPr>
          <a:lstStyle/>
          <a:p>
            <a:pPr marL="0" indent="0" algn="l">
              <a:lnSpc>
                <a:spcPct val="100000"/>
              </a:lnSpc>
              <a:buNone/>
            </a:pPr>
            <a:r>
              <a:rPr lang="en-US" sz="4000" b="1" dirty="0">
                <a:solidFill>
                  <a:srgbClr val="006C5B"/>
                </a:solidFill>
                <a:latin typeface="Playfair Display" pitchFamily="34" charset="0"/>
                <a:ea typeface="Playfair Display" pitchFamily="34" charset="-122"/>
                <a:cs typeface="Playfair Display" pitchFamily="34" charset="-120"/>
              </a:rPr>
              <a:t>·</a:t>
            </a:r>
            <a:endParaRPr lang="en-US" sz="4000" dirty="0"/>
          </a:p>
        </p:txBody>
      </p:sp>
      <p:sp>
        <p:nvSpPr>
          <p:cNvPr id="21" name="Text 19"/>
          <p:cNvSpPr/>
          <p:nvPr/>
        </p:nvSpPr>
        <p:spPr>
          <a:xfrm>
            <a:off x="1364673" y="5741174"/>
            <a:ext cx="5208155" cy="1196200"/>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Did they continue to gain success? How?</a:t>
            </a:r>
            <a:endParaRPr lang="en-US" sz="2400" dirty="0"/>
          </a:p>
        </p:txBody>
      </p:sp>
      <p:pic>
        <p:nvPicPr>
          <p:cNvPr id="22" name="Image 0" descr="preencoded.png"/>
          <p:cNvPicPr>
            <a:picLocks noChangeAspect="1"/>
          </p:cNvPicPr>
          <p:nvPr/>
        </p:nvPicPr>
        <p:blipFill>
          <a:blip r:embed="rId3"/>
          <a:stretch>
            <a:fillRect/>
          </a:stretch>
        </p:blipFill>
        <p:spPr>
          <a:xfrm>
            <a:off x="990600" y="8697191"/>
            <a:ext cx="1759265" cy="997527"/>
          </a:xfrm>
          <a:prstGeom prst="rect">
            <a:avLst/>
          </a:prstGeom>
        </p:spPr>
      </p:pic>
      <p:sp>
        <p:nvSpPr>
          <p:cNvPr id="23" name="Text 20"/>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grpSp>
        <p:nvGrpSpPr>
          <p:cNvPr id="24" name="Group 23">
            <a:extLst>
              <a:ext uri="{FF2B5EF4-FFF2-40B4-BE49-F238E27FC236}">
                <a16:creationId xmlns:a16="http://schemas.microsoft.com/office/drawing/2014/main" id="{7E2C9303-C06E-F86C-1359-FC43E42264D1}"/>
              </a:ext>
            </a:extLst>
          </p:cNvPr>
          <p:cNvGrpSpPr/>
          <p:nvPr/>
        </p:nvGrpSpPr>
        <p:grpSpPr>
          <a:xfrm>
            <a:off x="9461818" y="2079669"/>
            <a:ext cx="2162937" cy="2162938"/>
            <a:chOff x="9461819" y="2079669"/>
            <a:chExt cx="2883916" cy="2883916"/>
          </a:xfrm>
        </p:grpSpPr>
        <p:sp>
          <p:nvSpPr>
            <p:cNvPr id="38" name="Freeform 5">
              <a:extLst>
                <a:ext uri="{FF2B5EF4-FFF2-40B4-BE49-F238E27FC236}">
                  <a16:creationId xmlns:a16="http://schemas.microsoft.com/office/drawing/2014/main" id="{556E593D-0F2F-D481-EF1A-D287AACCFAAC}"/>
                </a:ext>
              </a:extLst>
            </p:cNvPr>
            <p:cNvSpPr/>
            <p:nvPr/>
          </p:nvSpPr>
          <p:spPr>
            <a:xfrm>
              <a:off x="9461819" y="2079669"/>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4"/>
              <a:stretch>
                <a:fillRect t="-19337" b="-19337"/>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5" name="Group 24">
            <a:extLst>
              <a:ext uri="{FF2B5EF4-FFF2-40B4-BE49-F238E27FC236}">
                <a16:creationId xmlns:a16="http://schemas.microsoft.com/office/drawing/2014/main" id="{672D83D2-1427-21CA-1182-2B6B818F5256}"/>
              </a:ext>
            </a:extLst>
          </p:cNvPr>
          <p:cNvGrpSpPr/>
          <p:nvPr/>
        </p:nvGrpSpPr>
        <p:grpSpPr>
          <a:xfrm>
            <a:off x="12198889" y="2126455"/>
            <a:ext cx="2162937" cy="2162938"/>
            <a:chOff x="12198890" y="2126455"/>
            <a:chExt cx="2883916" cy="2883916"/>
          </a:xfrm>
        </p:grpSpPr>
        <p:sp>
          <p:nvSpPr>
            <p:cNvPr id="37" name="Freeform 7">
              <a:extLst>
                <a:ext uri="{FF2B5EF4-FFF2-40B4-BE49-F238E27FC236}">
                  <a16:creationId xmlns:a16="http://schemas.microsoft.com/office/drawing/2014/main" id="{838B11F4-84CF-7BEF-9470-06AD21F679B6}"/>
                </a:ext>
              </a:extLst>
            </p:cNvPr>
            <p:cNvSpPr/>
            <p:nvPr/>
          </p:nvSpPr>
          <p:spPr>
            <a:xfrm>
              <a:off x="12198890" y="2126455"/>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5"/>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6" name="Group 25">
            <a:extLst>
              <a:ext uri="{FF2B5EF4-FFF2-40B4-BE49-F238E27FC236}">
                <a16:creationId xmlns:a16="http://schemas.microsoft.com/office/drawing/2014/main" id="{27A15C86-DDC6-350B-C19F-EC8F1687D6FE}"/>
              </a:ext>
            </a:extLst>
          </p:cNvPr>
          <p:cNvGrpSpPr/>
          <p:nvPr/>
        </p:nvGrpSpPr>
        <p:grpSpPr>
          <a:xfrm>
            <a:off x="14933383" y="2103062"/>
            <a:ext cx="2162937" cy="2162938"/>
            <a:chOff x="14933384" y="2103062"/>
            <a:chExt cx="2883916" cy="2883916"/>
          </a:xfrm>
        </p:grpSpPr>
        <p:sp>
          <p:nvSpPr>
            <p:cNvPr id="36" name="Freeform 9">
              <a:extLst>
                <a:ext uri="{FF2B5EF4-FFF2-40B4-BE49-F238E27FC236}">
                  <a16:creationId xmlns:a16="http://schemas.microsoft.com/office/drawing/2014/main" id="{A1CC143C-35C2-ACBA-2E4B-C676F13DC836}"/>
                </a:ext>
              </a:extLst>
            </p:cNvPr>
            <p:cNvSpPr/>
            <p:nvPr/>
          </p:nvSpPr>
          <p:spPr>
            <a:xfrm>
              <a:off x="14933384" y="2103062"/>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6"/>
              <a:stretch>
                <a:fillRect l="-22151" r="-22151"/>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7" name="Group 26">
            <a:extLst>
              <a:ext uri="{FF2B5EF4-FFF2-40B4-BE49-F238E27FC236}">
                <a16:creationId xmlns:a16="http://schemas.microsoft.com/office/drawing/2014/main" id="{2D63DBC3-E017-5F1E-3BA2-7E0C322BFDD9}"/>
              </a:ext>
            </a:extLst>
          </p:cNvPr>
          <p:cNvGrpSpPr/>
          <p:nvPr/>
        </p:nvGrpSpPr>
        <p:grpSpPr>
          <a:xfrm>
            <a:off x="9461818" y="5800836"/>
            <a:ext cx="2162937" cy="2162938"/>
            <a:chOff x="9461819" y="5800835"/>
            <a:chExt cx="2883916" cy="2883916"/>
          </a:xfrm>
        </p:grpSpPr>
        <p:sp>
          <p:nvSpPr>
            <p:cNvPr id="35" name="Freeform 11">
              <a:extLst>
                <a:ext uri="{FF2B5EF4-FFF2-40B4-BE49-F238E27FC236}">
                  <a16:creationId xmlns:a16="http://schemas.microsoft.com/office/drawing/2014/main" id="{2FC0B664-2C58-40E1-1318-7ABFE69484C9}"/>
                </a:ext>
              </a:extLst>
            </p:cNvPr>
            <p:cNvSpPr/>
            <p:nvPr/>
          </p:nvSpPr>
          <p:spPr>
            <a:xfrm>
              <a:off x="9461819" y="5800835"/>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7"/>
              <a:stretch>
                <a:fillRect t="-96" b="-96"/>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8" name="Group 27">
            <a:extLst>
              <a:ext uri="{FF2B5EF4-FFF2-40B4-BE49-F238E27FC236}">
                <a16:creationId xmlns:a16="http://schemas.microsoft.com/office/drawing/2014/main" id="{5E177918-6231-4462-D8AC-722E31E30049}"/>
              </a:ext>
            </a:extLst>
          </p:cNvPr>
          <p:cNvGrpSpPr/>
          <p:nvPr/>
        </p:nvGrpSpPr>
        <p:grpSpPr>
          <a:xfrm>
            <a:off x="12279088" y="5857606"/>
            <a:ext cx="2162937" cy="2162937"/>
            <a:chOff x="12279089" y="5857605"/>
            <a:chExt cx="2883916" cy="2883916"/>
          </a:xfrm>
        </p:grpSpPr>
        <p:sp>
          <p:nvSpPr>
            <p:cNvPr id="34" name="Freeform 13">
              <a:extLst>
                <a:ext uri="{FF2B5EF4-FFF2-40B4-BE49-F238E27FC236}">
                  <a16:creationId xmlns:a16="http://schemas.microsoft.com/office/drawing/2014/main" id="{9C6B97E1-39C3-2ACD-4FA1-A481352BFA28}"/>
                </a:ext>
              </a:extLst>
            </p:cNvPr>
            <p:cNvSpPr/>
            <p:nvPr/>
          </p:nvSpPr>
          <p:spPr>
            <a:xfrm>
              <a:off x="12279089" y="5857605"/>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8"/>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29" name="Group 28">
            <a:extLst>
              <a:ext uri="{FF2B5EF4-FFF2-40B4-BE49-F238E27FC236}">
                <a16:creationId xmlns:a16="http://schemas.microsoft.com/office/drawing/2014/main" id="{D5C21601-6DEF-38B9-AA71-FC54511FF62C}"/>
              </a:ext>
            </a:extLst>
          </p:cNvPr>
          <p:cNvGrpSpPr/>
          <p:nvPr/>
        </p:nvGrpSpPr>
        <p:grpSpPr>
          <a:xfrm>
            <a:off x="15096358" y="5800836"/>
            <a:ext cx="2162937" cy="2162938"/>
            <a:chOff x="15096359" y="5800835"/>
            <a:chExt cx="2883916" cy="2883916"/>
          </a:xfrm>
        </p:grpSpPr>
        <p:sp>
          <p:nvSpPr>
            <p:cNvPr id="33" name="Freeform 15">
              <a:extLst>
                <a:ext uri="{FF2B5EF4-FFF2-40B4-BE49-F238E27FC236}">
                  <a16:creationId xmlns:a16="http://schemas.microsoft.com/office/drawing/2014/main" id="{1D2CF5C2-59D0-783E-BD7D-7933F7AF79C6}"/>
                </a:ext>
              </a:extLst>
            </p:cNvPr>
            <p:cNvSpPr/>
            <p:nvPr/>
          </p:nvSpPr>
          <p:spPr>
            <a:xfrm>
              <a:off x="15096359" y="5800835"/>
              <a:ext cx="2883916" cy="2883916"/>
            </a:xfrm>
            <a:custGeom>
              <a:avLst/>
              <a:gdLst/>
              <a:ahLst/>
              <a:cxnLst/>
              <a:rect l="l" t="t" r="r" b="b"/>
              <a:pathLst>
                <a:path w="2883916" h="2883916">
                  <a:moveTo>
                    <a:pt x="2883916" y="1441958"/>
                  </a:moveTo>
                  <a:cubicBezTo>
                    <a:pt x="2883916" y="2238248"/>
                    <a:pt x="2238375" y="2883916"/>
                    <a:pt x="1441958" y="2883916"/>
                  </a:cubicBezTo>
                  <a:cubicBezTo>
                    <a:pt x="645541" y="2883916"/>
                    <a:pt x="0" y="2238248"/>
                    <a:pt x="0" y="1441958"/>
                  </a:cubicBezTo>
                  <a:cubicBezTo>
                    <a:pt x="0" y="645668"/>
                    <a:pt x="645541" y="0"/>
                    <a:pt x="1441958" y="0"/>
                  </a:cubicBezTo>
                  <a:cubicBezTo>
                    <a:pt x="2238375" y="0"/>
                    <a:pt x="2883916" y="645541"/>
                    <a:pt x="2883916" y="1441958"/>
                  </a:cubicBezTo>
                  <a:close/>
                </a:path>
              </a:pathLst>
            </a:custGeom>
            <a:blipFill>
              <a:blip r:embed="rId9"/>
              <a:stretch>
                <a:fillRect l="-95" r="-96"/>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9" name="TextBox 24">
            <a:extLst>
              <a:ext uri="{FF2B5EF4-FFF2-40B4-BE49-F238E27FC236}">
                <a16:creationId xmlns:a16="http://schemas.microsoft.com/office/drawing/2014/main" id="{ED300BBE-3C46-54F9-FDFD-23D0B191E1E9}"/>
              </a:ext>
            </a:extLst>
          </p:cNvPr>
          <p:cNvSpPr txBox="1"/>
          <p:nvPr/>
        </p:nvSpPr>
        <p:spPr>
          <a:xfrm>
            <a:off x="-3469" y="1485483"/>
            <a:ext cx="6220417" cy="1179554"/>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9800"/>
              </a:lnSpc>
            </a:pPr>
            <a:r>
              <a:rPr lang="en-US" sz="7000" b="1" dirty="0">
                <a:solidFill>
                  <a:srgbClr val="000000"/>
                </a:solidFill>
                <a:latin typeface="Playfair Display"/>
                <a:ea typeface="Gazpacho Bold"/>
                <a:cs typeface="Gazpacho Bold"/>
                <a:sym typeface="Gazpacho Bold"/>
              </a:rPr>
              <a:t>Research</a:t>
            </a:r>
            <a:endParaRPr lang="en-US" sz="7000" b="1" dirty="0">
              <a:solidFill>
                <a:srgbClr val="000000"/>
              </a:solidFill>
              <a:latin typeface="Playfair Display"/>
              <a:ea typeface="Gazpacho Bold"/>
              <a:cs typeface="Gazpacho Bo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5528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DISCUSS</a:t>
            </a:r>
            <a:endParaRPr lang="en-US" sz="1500" dirty="0"/>
          </a:p>
        </p:txBody>
      </p:sp>
      <p:sp>
        <p:nvSpPr>
          <p:cNvPr id="4" name="Text 2"/>
          <p:cNvSpPr/>
          <p:nvPr/>
        </p:nvSpPr>
        <p:spPr>
          <a:xfrm>
            <a:off x="990600" y="2332999"/>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As we share our research…</a:t>
            </a:r>
            <a:endParaRPr lang="en-US" sz="4000">
              <a:latin typeface="Playfair Display"/>
              <a:ea typeface="Calibri"/>
              <a:cs typeface="Calibri"/>
            </a:endParaRPr>
          </a:p>
        </p:txBody>
      </p:sp>
      <p:sp>
        <p:nvSpPr>
          <p:cNvPr id="6" name="Text 4"/>
          <p:cNvSpPr/>
          <p:nvPr/>
        </p:nvSpPr>
        <p:spPr>
          <a:xfrm>
            <a:off x="1537854" y="4064647"/>
            <a:ext cx="4941886" cy="2166017"/>
          </a:xfrm>
          <a:prstGeom prst="rect">
            <a:avLst/>
          </a:prstGeom>
          <a:noFill/>
          <a:ln/>
        </p:spPr>
        <p:txBody>
          <a:bodyPr wrap="square" lIns="25400" tIns="25400" rIns="25400" bIns="25400" rtlCol="0" anchor="t">
            <a:norm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What were the similarities?</a:t>
            </a:r>
            <a:endParaRPr lang="en-US" sz="2800">
              <a:latin typeface="Rubik"/>
              <a:ea typeface="Calibri"/>
              <a:cs typeface="Calibri"/>
            </a:endParaRPr>
          </a:p>
        </p:txBody>
      </p:sp>
      <p:sp>
        <p:nvSpPr>
          <p:cNvPr id="8" name="Text 6"/>
          <p:cNvSpPr/>
          <p:nvPr/>
        </p:nvSpPr>
        <p:spPr>
          <a:xfrm>
            <a:off x="1485900" y="5482518"/>
            <a:ext cx="6526500" cy="2166017"/>
          </a:xfrm>
          <a:prstGeom prst="rect">
            <a:avLst/>
          </a:prstGeom>
          <a:noFill/>
          <a:ln/>
        </p:spPr>
        <p:txBody>
          <a:bodyPr wrap="square" lIns="25400" tIns="25400" rIns="25400" bIns="25400" rtlCol="0" anchor="t">
            <a:norm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What did each person do to continue their success?</a:t>
            </a:r>
            <a:endParaRPr lang="en-US" sz="2800">
              <a:latin typeface="Rubik"/>
              <a:ea typeface="Calibri"/>
              <a:cs typeface="Calibri"/>
            </a:endParaRPr>
          </a:p>
        </p:txBody>
      </p:sp>
      <p:pic>
        <p:nvPicPr>
          <p:cNvPr id="9" name="Image 0" descr="preencoded.png"/>
          <p:cNvPicPr>
            <a:picLocks noChangeAspect="1"/>
          </p:cNvPicPr>
          <p:nvPr/>
        </p:nvPicPr>
        <p:blipFill>
          <a:blip r:embed="rId3"/>
          <a:stretch>
            <a:fillRect/>
          </a:stretch>
        </p:blipFill>
        <p:spPr>
          <a:xfrm>
            <a:off x="990600" y="8541328"/>
            <a:ext cx="1880493" cy="1153390"/>
          </a:xfrm>
          <a:prstGeom prst="rect">
            <a:avLst/>
          </a:prstGeom>
        </p:spPr>
      </p:pic>
      <p:sp>
        <p:nvSpPr>
          <p:cNvPr id="10" name="Text 7"/>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pic>
        <p:nvPicPr>
          <p:cNvPr id="11" name="Picture 10">
            <a:extLst>
              <a:ext uri="{FF2B5EF4-FFF2-40B4-BE49-F238E27FC236}">
                <a16:creationId xmlns:a16="http://schemas.microsoft.com/office/drawing/2014/main" id="{4986732C-48D9-3556-2347-F528BB1313A6}"/>
              </a:ext>
            </a:extLst>
          </p:cNvPr>
          <p:cNvPicPr>
            <a:picLocks noChangeAspect="1"/>
          </p:cNvPicPr>
          <p:nvPr/>
        </p:nvPicPr>
        <p:blipFill>
          <a:blip r:embed="rId4"/>
          <a:stretch>
            <a:fillRect/>
          </a:stretch>
        </p:blipFill>
        <p:spPr>
          <a:xfrm>
            <a:off x="10268816" y="1028700"/>
            <a:ext cx="6686550" cy="74676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6696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REFLECT</a:t>
            </a:r>
            <a:endParaRPr lang="en-US" sz="1500" dirty="0"/>
          </a:p>
        </p:txBody>
      </p:sp>
      <p:sp>
        <p:nvSpPr>
          <p:cNvPr id="4" name="Text 2"/>
          <p:cNvSpPr/>
          <p:nvPr/>
        </p:nvSpPr>
        <p:spPr>
          <a:xfrm>
            <a:off x="2912919" y="2578677"/>
            <a:ext cx="12460266" cy="1195388"/>
          </a:xfrm>
          <a:prstGeom prst="rect">
            <a:avLst/>
          </a:prstGeom>
          <a:noFill/>
          <a:ln/>
        </p:spPr>
        <p:txBody>
          <a:bodyPr wrap="square" lIns="25400" tIns="25400" rIns="25400" bIns="25400" rtlCol="0" anchor="t">
            <a:noAutofit/>
          </a:bodyPr>
          <a:lstStyle/>
          <a:p>
            <a:pPr marL="0" indent="0" algn="ctr">
              <a:lnSpc>
                <a:spcPct val="98000"/>
              </a:lnSpc>
              <a:buNone/>
            </a:pPr>
            <a:r>
              <a:rPr lang="en-US" sz="6000" b="1" kern="0" spc="-56" dirty="0">
                <a:solidFill>
                  <a:srgbClr val="000000"/>
                </a:solidFill>
                <a:latin typeface="Playfair Display"/>
                <a:ea typeface="Playfair Display" pitchFamily="34" charset="-122"/>
                <a:cs typeface="Playfair Display" pitchFamily="34" charset="-120"/>
              </a:rPr>
              <a:t>Each person kept creating even though they encountered failure.</a:t>
            </a:r>
            <a:endParaRPr lang="en-US" sz="6000">
              <a:latin typeface="Playfair Display"/>
              <a:ea typeface="Calibri"/>
              <a:cs typeface="Calibri"/>
            </a:endParaRPr>
          </a:p>
        </p:txBody>
      </p:sp>
      <p:sp>
        <p:nvSpPr>
          <p:cNvPr id="5" name="Text 3"/>
          <p:cNvSpPr/>
          <p:nvPr/>
        </p:nvSpPr>
        <p:spPr>
          <a:xfrm>
            <a:off x="4333009" y="5140469"/>
            <a:ext cx="9269932" cy="2037358"/>
          </a:xfrm>
          <a:prstGeom prst="rect">
            <a:avLst/>
          </a:prstGeom>
          <a:noFill/>
          <a:ln/>
        </p:spPr>
        <p:txBody>
          <a:bodyPr wrap="square" lIns="25400" tIns="25400" rIns="25400" bIns="25400" rtlCol="0" anchor="t">
            <a:noAutofit/>
          </a:bodyPr>
          <a:lstStyle/>
          <a:p>
            <a:pPr marL="0" indent="0" algn="ctr">
              <a:lnSpc>
                <a:spcPct val="145000"/>
              </a:lnSpc>
              <a:buNone/>
            </a:pPr>
            <a:r>
              <a:rPr lang="en-US" sz="3200" b="1" dirty="0">
                <a:solidFill>
                  <a:srgbClr val="000000"/>
                </a:solidFill>
                <a:latin typeface="Playfair Display"/>
                <a:ea typeface="Rubik"/>
                <a:cs typeface="Rubik" pitchFamily="34" charset="-120"/>
              </a:rPr>
              <a:t>They made many bad ideas before one great idea emerged. Each had an innovative mindset.</a:t>
            </a:r>
            <a:endParaRPr lang="en-US" sz="3200" b="1">
              <a:latin typeface="Playfair Display"/>
              <a:ea typeface="Rubik"/>
            </a:endParaRPr>
          </a:p>
        </p:txBody>
      </p:sp>
      <p:pic>
        <p:nvPicPr>
          <p:cNvPr id="6" name="Image 0" descr="preencoded.png"/>
          <p:cNvPicPr>
            <a:picLocks noChangeAspect="1"/>
          </p:cNvPicPr>
          <p:nvPr/>
        </p:nvPicPr>
        <p:blipFill>
          <a:blip r:embed="rId3"/>
          <a:stretch>
            <a:fillRect/>
          </a:stretch>
        </p:blipFill>
        <p:spPr>
          <a:xfrm>
            <a:off x="990600" y="8298873"/>
            <a:ext cx="2451993" cy="1395845"/>
          </a:xfrm>
          <a:prstGeom prst="rect">
            <a:avLst/>
          </a:prstGeom>
        </p:spPr>
      </p:pic>
      <p:sp>
        <p:nvSpPr>
          <p:cNvPr id="7" name="Text 4"/>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12709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INDIGENOUS INNOVATION</a:t>
            </a:r>
            <a:endParaRPr lang="en-US" sz="1500" dirty="0"/>
          </a:p>
        </p:txBody>
      </p:sp>
      <p:sp>
        <p:nvSpPr>
          <p:cNvPr id="4" name="Text 2"/>
          <p:cNvSpPr/>
          <p:nvPr/>
        </p:nvSpPr>
        <p:spPr>
          <a:xfrm>
            <a:off x="990600" y="1295979"/>
            <a:ext cx="9745276" cy="467420"/>
          </a:xfrm>
          <a:prstGeom prst="rect">
            <a:avLst/>
          </a:prstGeom>
          <a:noFill/>
          <a:ln/>
        </p:spPr>
        <p:txBody>
          <a:bodyPr wrap="square" lIns="25400" tIns="25400" rIns="25400" bIns="25400" rtlCol="0" anchor="t">
            <a:noAutofit/>
          </a:bodyPr>
          <a:lstStyle/>
          <a:p>
            <a:pPr marL="0" indent="0" algn="l">
              <a:lnSpc>
                <a:spcPct val="98000"/>
              </a:lnSpc>
              <a:buNone/>
            </a:pPr>
            <a:r>
              <a:rPr lang="en-US" sz="3900" b="1" kern="0" spc="-41" dirty="0">
                <a:solidFill>
                  <a:srgbClr val="000000"/>
                </a:solidFill>
                <a:latin typeface="Playfair Display"/>
                <a:ea typeface="Playfair Display" pitchFamily="34" charset="-122"/>
                <a:cs typeface="Playfair Display" pitchFamily="34" charset="-120"/>
              </a:rPr>
              <a:t>Thousands of years of failing forward</a:t>
            </a:r>
            <a:endParaRPr lang="en-US" sz="3900">
              <a:latin typeface="Playfair Display"/>
              <a:ea typeface="Calibri"/>
              <a:cs typeface="Calibri"/>
            </a:endParaRPr>
          </a:p>
        </p:txBody>
      </p:sp>
      <p:sp>
        <p:nvSpPr>
          <p:cNvPr id="5" name="Shape 3"/>
          <p:cNvSpPr/>
          <p:nvPr/>
        </p:nvSpPr>
        <p:spPr>
          <a:xfrm>
            <a:off x="990600" y="1953898"/>
            <a:ext cx="8048625" cy="3254086"/>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a:p>
        </p:txBody>
      </p:sp>
      <p:sp>
        <p:nvSpPr>
          <p:cNvPr id="6" name="Text 4"/>
          <p:cNvSpPr/>
          <p:nvPr/>
        </p:nvSpPr>
        <p:spPr>
          <a:xfrm>
            <a:off x="1276350" y="2303725"/>
            <a:ext cx="5507599" cy="510887"/>
          </a:xfrm>
          <a:prstGeom prst="rect">
            <a:avLst/>
          </a:prstGeom>
          <a:noFill/>
          <a:ln/>
        </p:spPr>
        <p:txBody>
          <a:bodyPr wrap="square" lIns="25400" tIns="25400" rIns="25400" bIns="25400" rtlCol="0" anchor="t">
            <a:noAutofit/>
          </a:bodyPr>
          <a:lstStyle/>
          <a:p>
            <a:pPr marL="0" indent="0" algn="l">
              <a:buNone/>
            </a:pPr>
            <a:r>
              <a:rPr lang="en-US" sz="2800" b="1" dirty="0">
                <a:solidFill>
                  <a:srgbClr val="000000"/>
                </a:solidFill>
                <a:latin typeface="Playfair Display"/>
                <a:ea typeface="Rubik"/>
                <a:cs typeface="Rubik" pitchFamily="34" charset="-120"/>
              </a:rPr>
              <a:t>Three Sisters agriculture</a:t>
            </a:r>
            <a:endParaRPr lang="en-US" sz="2800">
              <a:latin typeface="Playfair Display"/>
              <a:ea typeface="Rubik"/>
            </a:endParaRPr>
          </a:p>
        </p:txBody>
      </p:sp>
      <p:sp>
        <p:nvSpPr>
          <p:cNvPr id="7" name="Text 5"/>
          <p:cNvSpPr/>
          <p:nvPr/>
        </p:nvSpPr>
        <p:spPr>
          <a:xfrm>
            <a:off x="1276350" y="3335889"/>
            <a:ext cx="7701439" cy="1456459"/>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a:cs typeface="Rubik" pitchFamily="34" charset="-120"/>
              </a:rPr>
              <a:t>Corn, beans, and squash grown together — refined over countless seasons of trial and error.</a:t>
            </a:r>
            <a:endParaRPr lang="en-US" sz="2000">
              <a:ea typeface="Rubik"/>
              <a:cs typeface="Calibri"/>
            </a:endParaRPr>
          </a:p>
        </p:txBody>
      </p:sp>
      <p:sp>
        <p:nvSpPr>
          <p:cNvPr id="8" name="Shape 6"/>
          <p:cNvSpPr/>
          <p:nvPr/>
        </p:nvSpPr>
        <p:spPr>
          <a:xfrm>
            <a:off x="9248775" y="1953898"/>
            <a:ext cx="8048625" cy="3254086"/>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a:p>
        </p:txBody>
      </p:sp>
      <p:sp>
        <p:nvSpPr>
          <p:cNvPr id="9" name="Text 7"/>
          <p:cNvSpPr/>
          <p:nvPr/>
        </p:nvSpPr>
        <p:spPr>
          <a:xfrm>
            <a:off x="9586479" y="2286407"/>
            <a:ext cx="3879019" cy="493568"/>
          </a:xfrm>
          <a:prstGeom prst="rect">
            <a:avLst/>
          </a:prstGeom>
          <a:noFill/>
          <a:ln/>
        </p:spPr>
        <p:txBody>
          <a:bodyPr wrap="square" lIns="25400" tIns="25400" rIns="25400" bIns="25400" rtlCol="0" anchor="t">
            <a:noAutofit/>
          </a:bodyPr>
          <a:lstStyle/>
          <a:p>
            <a:pPr marL="0" indent="0" algn="l">
              <a:buNone/>
            </a:pPr>
            <a:r>
              <a:rPr lang="en-US" sz="2800" b="1" dirty="0">
                <a:solidFill>
                  <a:srgbClr val="000000"/>
                </a:solidFill>
                <a:latin typeface="Playfair Display"/>
                <a:ea typeface="Rubik"/>
                <a:cs typeface="Rubik" pitchFamily="34" charset="-120"/>
              </a:rPr>
              <a:t>Inuit kayak design</a:t>
            </a:r>
            <a:endParaRPr lang="en-US" sz="2800">
              <a:latin typeface="Playfair Display"/>
              <a:ea typeface="Rubik"/>
            </a:endParaRPr>
          </a:p>
        </p:txBody>
      </p:sp>
      <p:sp>
        <p:nvSpPr>
          <p:cNvPr id="10" name="Text 8"/>
          <p:cNvSpPr/>
          <p:nvPr/>
        </p:nvSpPr>
        <p:spPr>
          <a:xfrm>
            <a:off x="9534525" y="3335889"/>
            <a:ext cx="7701439" cy="1456459"/>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a:cs typeface="Rubik" pitchFamily="34" charset="-120"/>
              </a:rPr>
              <a:t>Refined over thousands of years for Arctic waters; still among the most efficient watercraft ever made.</a:t>
            </a:r>
            <a:endParaRPr lang="en-US" sz="2000">
              <a:ea typeface="Rubik"/>
              <a:cs typeface="Calibri"/>
            </a:endParaRPr>
          </a:p>
        </p:txBody>
      </p:sp>
      <p:sp>
        <p:nvSpPr>
          <p:cNvPr id="11" name="Shape 9"/>
          <p:cNvSpPr/>
          <p:nvPr/>
        </p:nvSpPr>
        <p:spPr>
          <a:xfrm>
            <a:off x="990600" y="5469489"/>
            <a:ext cx="8048625" cy="3254086"/>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a:p>
        </p:txBody>
      </p:sp>
      <p:sp>
        <p:nvSpPr>
          <p:cNvPr id="12" name="Text 10"/>
          <p:cNvSpPr/>
          <p:nvPr/>
        </p:nvSpPr>
        <p:spPr>
          <a:xfrm>
            <a:off x="1276350" y="5940544"/>
            <a:ext cx="5047869" cy="1151657"/>
          </a:xfrm>
          <a:prstGeom prst="rect">
            <a:avLst/>
          </a:prstGeom>
          <a:noFill/>
          <a:ln/>
        </p:spPr>
        <p:txBody>
          <a:bodyPr wrap="square" lIns="25400" tIns="25400" rIns="25400" bIns="25400" rtlCol="0" anchor="t">
            <a:noAutofit/>
          </a:bodyPr>
          <a:lstStyle/>
          <a:p>
            <a:pPr marL="0" indent="0" algn="l">
              <a:buNone/>
            </a:pPr>
            <a:r>
              <a:rPr lang="en-US" sz="2800" b="1" dirty="0">
                <a:solidFill>
                  <a:srgbClr val="000000"/>
                </a:solidFill>
                <a:latin typeface="Playfair Display"/>
                <a:ea typeface="Rubik"/>
                <a:cs typeface="Rubik" pitchFamily="34" charset="-120"/>
              </a:rPr>
              <a:t>Haudenosaunee Confederacy</a:t>
            </a:r>
            <a:endParaRPr lang="en-US" sz="2800">
              <a:latin typeface="Playfair Display"/>
              <a:ea typeface="Rubik"/>
            </a:endParaRPr>
          </a:p>
        </p:txBody>
      </p:sp>
      <p:sp>
        <p:nvSpPr>
          <p:cNvPr id="13" name="Text 11"/>
          <p:cNvSpPr/>
          <p:nvPr/>
        </p:nvSpPr>
        <p:spPr>
          <a:xfrm>
            <a:off x="1276350" y="7093934"/>
            <a:ext cx="7701439" cy="1456459"/>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pitchFamily="34" charset="0"/>
                <a:ea typeface="Rubik"/>
                <a:cs typeface="Rubik" pitchFamily="34" charset="-120"/>
              </a:rPr>
              <a:t>The Great Law of Peace — governance built on diplomacy, consensus, and accountability.</a:t>
            </a:r>
            <a:endParaRPr lang="en-US" sz="2000">
              <a:ea typeface="Rubik"/>
              <a:cs typeface="Calibri"/>
            </a:endParaRPr>
          </a:p>
        </p:txBody>
      </p:sp>
      <p:sp>
        <p:nvSpPr>
          <p:cNvPr id="14" name="Shape 12"/>
          <p:cNvSpPr/>
          <p:nvPr/>
        </p:nvSpPr>
        <p:spPr>
          <a:xfrm>
            <a:off x="9248775" y="5469489"/>
            <a:ext cx="8048625" cy="3254086"/>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a:p>
        </p:txBody>
      </p:sp>
      <p:sp>
        <p:nvSpPr>
          <p:cNvPr id="15" name="Text 13"/>
          <p:cNvSpPr/>
          <p:nvPr/>
        </p:nvSpPr>
        <p:spPr>
          <a:xfrm>
            <a:off x="9603797" y="5836635"/>
            <a:ext cx="4949462" cy="1099703"/>
          </a:xfrm>
          <a:prstGeom prst="rect">
            <a:avLst/>
          </a:prstGeom>
          <a:noFill/>
          <a:ln/>
        </p:spPr>
        <p:txBody>
          <a:bodyPr wrap="square" lIns="25400" tIns="25400" rIns="25400" bIns="25400" rtlCol="0" anchor="t">
            <a:noAutofit/>
          </a:bodyPr>
          <a:lstStyle/>
          <a:p>
            <a:pPr marL="0" indent="0" algn="l">
              <a:buNone/>
            </a:pPr>
            <a:r>
              <a:rPr lang="en-US" sz="2800" b="1" dirty="0">
                <a:solidFill>
                  <a:srgbClr val="000000"/>
                </a:solidFill>
                <a:latin typeface="Playfair Display"/>
                <a:ea typeface="Rubik"/>
                <a:cs typeface="Rubik" pitchFamily="34" charset="-120"/>
              </a:rPr>
              <a:t>Traditional Ecological Knowledge</a:t>
            </a:r>
            <a:endParaRPr lang="en-US" sz="2800">
              <a:latin typeface="Playfair Display"/>
              <a:ea typeface="Rubik"/>
              <a:cs typeface="Calibri"/>
            </a:endParaRPr>
          </a:p>
        </p:txBody>
      </p:sp>
      <p:sp>
        <p:nvSpPr>
          <p:cNvPr id="16" name="Text 14"/>
          <p:cNvSpPr/>
          <p:nvPr/>
        </p:nvSpPr>
        <p:spPr>
          <a:xfrm>
            <a:off x="9603798" y="6938071"/>
            <a:ext cx="7701439" cy="1456459"/>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a:ea typeface="Rubik"/>
                <a:cs typeface="Rubik" pitchFamily="34" charset="-120"/>
              </a:rPr>
              <a:t>Systems for managing fisheries, forests, and waterways that Western science now studies and adopts.</a:t>
            </a:r>
            <a:endParaRPr lang="en-US" sz="2000">
              <a:latin typeface="Calibri"/>
              <a:ea typeface="Rubik"/>
              <a:cs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63B5E5"/>
        </a:solidFill>
        <a:effectLst/>
      </p:bgPr>
    </p:bg>
    <p:spTree>
      <p:nvGrpSpPr>
        <p:cNvPr id="1" name=""/>
        <p:cNvGrpSpPr/>
        <p:nvPr/>
      </p:nvGrpSpPr>
      <p:grpSpPr>
        <a:xfrm>
          <a:off x="0" y="0"/>
          <a:ext cx="0" cy="0"/>
          <a:chOff x="0" y="0"/>
          <a:chExt cx="0" cy="0"/>
        </a:xfrm>
      </p:grpSpPr>
      <p:sp>
        <p:nvSpPr>
          <p:cNvPr id="3" name="Text 1"/>
          <p:cNvSpPr/>
          <p:nvPr/>
        </p:nvSpPr>
        <p:spPr>
          <a:xfrm>
            <a:off x="990600" y="742950"/>
            <a:ext cx="349970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3 · DISCUSSION</a:t>
            </a:r>
            <a:endParaRPr lang="en-US" sz="1500" dirty="0"/>
          </a:p>
        </p:txBody>
      </p:sp>
      <p:sp>
        <p:nvSpPr>
          <p:cNvPr id="4" name="Text 2"/>
          <p:cNvSpPr/>
          <p:nvPr/>
        </p:nvSpPr>
        <p:spPr>
          <a:xfrm>
            <a:off x="990600" y="3492701"/>
            <a:ext cx="9019350" cy="1195388"/>
          </a:xfrm>
          <a:prstGeom prst="rect">
            <a:avLst/>
          </a:prstGeom>
          <a:noFill/>
          <a:ln/>
        </p:spPr>
        <p:txBody>
          <a:bodyPr wrap="square" lIns="25400" tIns="25400" rIns="25400" bIns="25400" rtlCol="0" anchor="t">
            <a:normAutofit fontScale="925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Whose innovation gets celebrated?</a:t>
            </a:r>
            <a:endParaRPr lang="en-US" sz="4650" dirty="0">
              <a:solidFill>
                <a:srgbClr val="000000"/>
              </a:solidFill>
            </a:endParaRPr>
          </a:p>
        </p:txBody>
      </p:sp>
      <p:sp>
        <p:nvSpPr>
          <p:cNvPr id="5" name="Text 3"/>
          <p:cNvSpPr/>
          <p:nvPr/>
        </p:nvSpPr>
        <p:spPr>
          <a:xfrm>
            <a:off x="852055" y="4745238"/>
            <a:ext cx="1054677" cy="1175904"/>
          </a:xfrm>
          <a:prstGeom prst="rect">
            <a:avLst/>
          </a:prstGeom>
          <a:noFill/>
          <a:ln/>
        </p:spPr>
        <p:txBody>
          <a:bodyPr wrap="square" lIns="25400" tIns="25400" rIns="25400" bIns="25400" rtlCol="0" anchor="t">
            <a:normAutofit/>
          </a:bodyPr>
          <a:lstStyle/>
          <a:p>
            <a:pPr marL="0" indent="0" algn="l">
              <a:lnSpc>
                <a:spcPct val="100000"/>
              </a:lnSpc>
              <a:buNone/>
            </a:pPr>
            <a:r>
              <a:rPr lang="en-US" sz="3600" b="1" dirty="0">
                <a:solidFill>
                  <a:srgbClr val="000000"/>
                </a:solidFill>
                <a:latin typeface="Playfair Display" pitchFamily="34" charset="0"/>
                <a:ea typeface="Playfair Display" pitchFamily="34" charset="-122"/>
                <a:cs typeface="Playfair Display" pitchFamily="34" charset="-120"/>
              </a:rPr>
              <a:t>·</a:t>
            </a:r>
            <a:endParaRPr lang="en-US" sz="3600" dirty="0">
              <a:solidFill>
                <a:srgbClr val="000000"/>
              </a:solidFill>
            </a:endParaRPr>
          </a:p>
        </p:txBody>
      </p:sp>
      <p:sp>
        <p:nvSpPr>
          <p:cNvPr id="6" name="Text 4"/>
          <p:cNvSpPr/>
          <p:nvPr/>
        </p:nvSpPr>
        <p:spPr>
          <a:xfrm>
            <a:off x="1537854" y="4433511"/>
            <a:ext cx="16719837" cy="1386699"/>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What innovations from your own cultural background can you identify — food, medicine, building, navigation, language, governance?</a:t>
            </a:r>
            <a:endParaRPr lang="en-US" sz="2400">
              <a:solidFill>
                <a:srgbClr val="000000"/>
              </a:solidFill>
              <a:latin typeface="Rubik"/>
              <a:ea typeface="Calibri"/>
              <a:cs typeface="Calibri"/>
            </a:endParaRPr>
          </a:p>
        </p:txBody>
      </p:sp>
      <p:sp>
        <p:nvSpPr>
          <p:cNvPr id="7" name="Text 5"/>
          <p:cNvSpPr/>
          <p:nvPr/>
        </p:nvSpPr>
        <p:spPr>
          <a:xfrm>
            <a:off x="852055" y="5626247"/>
            <a:ext cx="1054677" cy="1175904"/>
          </a:xfrm>
          <a:prstGeom prst="rect">
            <a:avLst/>
          </a:prstGeom>
          <a:noFill/>
          <a:ln/>
        </p:spPr>
        <p:txBody>
          <a:bodyPr wrap="square" lIns="25400" tIns="25400" rIns="25400" bIns="25400" rtlCol="0" anchor="t">
            <a:normAutofit/>
          </a:bodyPr>
          <a:lstStyle/>
          <a:p>
            <a:pPr marL="0" indent="0" algn="l">
              <a:lnSpc>
                <a:spcPct val="100000"/>
              </a:lnSpc>
              <a:buNone/>
            </a:pPr>
            <a:r>
              <a:rPr lang="en-US" sz="3600" b="1" dirty="0">
                <a:solidFill>
                  <a:srgbClr val="000000"/>
                </a:solidFill>
                <a:latin typeface="Playfair Display" pitchFamily="34" charset="0"/>
                <a:ea typeface="Playfair Display" pitchFamily="34" charset="-122"/>
                <a:cs typeface="Playfair Display" pitchFamily="34" charset="-120"/>
              </a:rPr>
              <a:t>·</a:t>
            </a:r>
            <a:endParaRPr lang="en-US" sz="3600" dirty="0">
              <a:solidFill>
                <a:srgbClr val="000000"/>
              </a:solidFill>
            </a:endParaRPr>
          </a:p>
        </p:txBody>
      </p:sp>
      <p:sp>
        <p:nvSpPr>
          <p:cNvPr id="8" name="Text 6"/>
          <p:cNvSpPr/>
          <p:nvPr/>
        </p:nvSpPr>
        <p:spPr>
          <a:xfrm>
            <a:off x="1485900" y="5453065"/>
            <a:ext cx="12573874" cy="364927"/>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Who in your family or community has solved problems creatively without being recognized publicly?</a:t>
            </a:r>
            <a:endParaRPr lang="en-US" sz="2600">
              <a:solidFill>
                <a:srgbClr val="000000"/>
              </a:solidFill>
              <a:latin typeface="Rubik"/>
              <a:ea typeface="Calibri"/>
              <a:cs typeface="Calibri"/>
            </a:endParaRPr>
          </a:p>
        </p:txBody>
      </p:sp>
      <p:sp>
        <p:nvSpPr>
          <p:cNvPr id="9" name="Text 7"/>
          <p:cNvSpPr/>
          <p:nvPr/>
        </p:nvSpPr>
        <p:spPr>
          <a:xfrm>
            <a:off x="852055" y="6801664"/>
            <a:ext cx="1054677" cy="1175904"/>
          </a:xfrm>
          <a:prstGeom prst="rect">
            <a:avLst/>
          </a:prstGeom>
          <a:noFill/>
          <a:ln/>
        </p:spPr>
        <p:txBody>
          <a:bodyPr wrap="square" lIns="25400" tIns="25400" rIns="25400" bIns="25400" rtlCol="0" anchor="t">
            <a:normAutofit/>
          </a:bodyPr>
          <a:lstStyle/>
          <a:p>
            <a:pPr marL="0" indent="0" algn="l">
              <a:lnSpc>
                <a:spcPct val="100000"/>
              </a:lnSpc>
              <a:buNone/>
            </a:pPr>
            <a:r>
              <a:rPr lang="en-US" sz="3600" b="1" dirty="0">
                <a:solidFill>
                  <a:srgbClr val="000000"/>
                </a:solidFill>
                <a:latin typeface="Playfair Display" pitchFamily="34" charset="0"/>
                <a:ea typeface="Playfair Display" pitchFamily="34" charset="-122"/>
                <a:cs typeface="Playfair Display" pitchFamily="34" charset="-120"/>
              </a:rPr>
              <a:t>·</a:t>
            </a:r>
            <a:endParaRPr lang="en-US" sz="3600" dirty="0">
              <a:solidFill>
                <a:srgbClr val="000000"/>
              </a:solidFill>
            </a:endParaRPr>
          </a:p>
        </p:txBody>
      </p:sp>
      <p:sp>
        <p:nvSpPr>
          <p:cNvPr id="10" name="Text 8"/>
          <p:cNvSpPr/>
          <p:nvPr/>
        </p:nvSpPr>
        <p:spPr>
          <a:xfrm>
            <a:off x="1537854" y="6628482"/>
            <a:ext cx="16251209" cy="1540343"/>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If innovation has happened across all cultures for thousands of years, why do we celebrate only certain kinds? What does that tell us about </a:t>
            </a:r>
            <a:r>
              <a:rPr lang="en-US" sz="2400" b="1" dirty="0">
                <a:solidFill>
                  <a:srgbClr val="000000"/>
                </a:solidFill>
                <a:latin typeface="Rubik"/>
                <a:ea typeface="Rubik" pitchFamily="34" charset="-122"/>
                <a:cs typeface="Rubik" pitchFamily="34" charset="-120"/>
              </a:rPr>
              <a:t>whose knowledge gets valued?</a:t>
            </a:r>
            <a:endParaRPr lang="en-US" sz="2400">
              <a:solidFill>
                <a:srgbClr val="000000"/>
              </a:solidFill>
              <a:latin typeface="Rubik"/>
              <a:ea typeface="Calibri"/>
              <a:cs typeface="Calibri"/>
            </a:endParaRPr>
          </a:p>
        </p:txBody>
      </p:sp>
      <p:sp>
        <p:nvSpPr>
          <p:cNvPr id="12" name="Text 9"/>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DAD6C2"/>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66096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INNOVATIVE MINDSET</a:t>
            </a:r>
            <a:endParaRPr lang="en-US" sz="1500" dirty="0"/>
          </a:p>
        </p:txBody>
      </p:sp>
      <p:sp>
        <p:nvSpPr>
          <p:cNvPr id="4" name="Text 2"/>
          <p:cNvSpPr/>
          <p:nvPr/>
        </p:nvSpPr>
        <p:spPr>
          <a:xfrm>
            <a:off x="990600" y="2645854"/>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Innovative thinking…</a:t>
            </a:r>
            <a:endParaRPr lang="en-US" sz="4300">
              <a:latin typeface="Playfair Display"/>
              <a:ea typeface="Calibri"/>
              <a:cs typeface="Calibri"/>
            </a:endParaRPr>
          </a:p>
        </p:txBody>
      </p:sp>
      <p:sp>
        <p:nvSpPr>
          <p:cNvPr id="6" name="Text 4"/>
          <p:cNvSpPr/>
          <p:nvPr/>
        </p:nvSpPr>
        <p:spPr>
          <a:xfrm>
            <a:off x="1537854" y="4013819"/>
            <a:ext cx="9608192" cy="1386699"/>
          </a:xfrm>
          <a:prstGeom prst="rect">
            <a:avLst/>
          </a:prstGeom>
          <a:noFill/>
          <a:ln/>
        </p:spPr>
        <p:txBody>
          <a:bodyPr wrap="square" lIns="25400" tIns="25400" rIns="25400" bIns="25400" rtlCol="0" anchor="t">
            <a:normAutofit/>
          </a:bodyPr>
          <a:lstStyle/>
          <a:p>
            <a:pPr marL="0" indent="0" algn="l">
              <a:lnSpc>
                <a:spcPct val="132000"/>
              </a:lnSpc>
              <a:buNone/>
            </a:pPr>
            <a:r>
              <a:rPr lang="en-US" sz="2800" dirty="0">
                <a:solidFill>
                  <a:srgbClr val="000000"/>
                </a:solidFill>
                <a:latin typeface="Rubik"/>
                <a:ea typeface="Rubik"/>
                <a:cs typeface="Rubik" pitchFamily="34" charset="-120"/>
              </a:rPr>
              <a:t>Approaches problems and opportunities with an open mind.</a:t>
            </a:r>
            <a:endParaRPr lang="en-US" sz="2800">
              <a:latin typeface="Rubik"/>
              <a:ea typeface="Rubik"/>
              <a:cs typeface="Calibri"/>
            </a:endParaRPr>
          </a:p>
        </p:txBody>
      </p:sp>
      <p:sp>
        <p:nvSpPr>
          <p:cNvPr id="8" name="Text 6"/>
          <p:cNvSpPr/>
          <p:nvPr/>
        </p:nvSpPr>
        <p:spPr>
          <a:xfrm>
            <a:off x="1485900" y="5050691"/>
            <a:ext cx="7633956" cy="693972"/>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Seeks out new and better ways of doing things.</a:t>
            </a:r>
            <a:endParaRPr lang="en-US" sz="2800">
              <a:latin typeface="Rubik"/>
              <a:ea typeface="Calibri"/>
              <a:cs typeface="Calibri"/>
            </a:endParaRPr>
          </a:p>
        </p:txBody>
      </p:sp>
      <p:sp>
        <p:nvSpPr>
          <p:cNvPr id="10" name="Text 8"/>
          <p:cNvSpPr/>
          <p:nvPr/>
        </p:nvSpPr>
        <p:spPr>
          <a:xfrm>
            <a:off x="1537854" y="6139518"/>
            <a:ext cx="14554021" cy="1352062"/>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Uses experimentation and trial and error — observing, trying, reflecting, and adapting in relationship with community and environment.</a:t>
            </a:r>
            <a:endParaRPr lang="en-US" sz="28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990600" y="8368146"/>
            <a:ext cx="2296129" cy="1326572"/>
          </a:xfrm>
          <a:prstGeom prst="rect">
            <a:avLst/>
          </a:prstGeom>
        </p:spPr>
      </p:pic>
      <p:sp>
        <p:nvSpPr>
          <p:cNvPr id="12" name="Text 9"/>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63B5E5"/>
          </a:solidFill>
          <a:ln/>
        </p:spPr>
        <p:txBody>
          <a:bodyPr/>
          <a:lstStyle/>
          <a:p>
            <a:endParaRPr lang="en-US"/>
          </a:p>
        </p:txBody>
      </p:sp>
      <p:sp>
        <p:nvSpPr>
          <p:cNvPr id="3" name="Text 1"/>
          <p:cNvSpPr/>
          <p:nvPr/>
        </p:nvSpPr>
        <p:spPr>
          <a:xfrm>
            <a:off x="990600" y="742950"/>
            <a:ext cx="424829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THREE · GROUP WORK</a:t>
            </a:r>
            <a:endParaRPr lang="en-US" sz="1500" dirty="0"/>
          </a:p>
        </p:txBody>
      </p:sp>
      <p:sp>
        <p:nvSpPr>
          <p:cNvPr id="4" name="Text 2"/>
          <p:cNvSpPr/>
          <p:nvPr/>
        </p:nvSpPr>
        <p:spPr>
          <a:xfrm>
            <a:off x="990600" y="3792041"/>
            <a:ext cx="9759959" cy="1568847"/>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F3F1E5"/>
                </a:solidFill>
                <a:latin typeface="Playfair Display" pitchFamily="34" charset="0"/>
                <a:ea typeface="Playfair Display" pitchFamily="34" charset="-122"/>
                <a:cs typeface="Playfair Display" pitchFamily="34" charset="-120"/>
              </a:rPr>
              <a:t>You're going to build a </a:t>
            </a:r>
            <a:r>
              <a:rPr lang="en-US" sz="6150" b="1" kern="0" spc="-74" dirty="0">
                <a:solidFill>
                  <a:srgbClr val="006C5B"/>
                </a:solidFill>
                <a:latin typeface="Playfair Display" pitchFamily="34" charset="0"/>
                <a:ea typeface="Playfair Display" pitchFamily="34" charset="-122"/>
                <a:cs typeface="Playfair Display" pitchFamily="34" charset="-120"/>
              </a:rPr>
              <a:t>catapult!</a:t>
            </a:r>
            <a:endParaRPr lang="en-US" sz="6150" dirty="0"/>
          </a:p>
        </p:txBody>
      </p:sp>
      <p:sp>
        <p:nvSpPr>
          <p:cNvPr id="5" name="Text 3"/>
          <p:cNvSpPr/>
          <p:nvPr/>
        </p:nvSpPr>
        <p:spPr>
          <a:xfrm>
            <a:off x="990600" y="5551388"/>
            <a:ext cx="8372862" cy="811411"/>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F3F1E5"/>
                </a:solidFill>
                <a:latin typeface="Rubik"/>
                <a:ea typeface="Rubik" pitchFamily="34" charset="-122"/>
                <a:cs typeface="Rubik" pitchFamily="34" charset="-120"/>
              </a:rPr>
              <a:t>Work together to design a catapult that launches a ping pong ball the furthest.</a:t>
            </a:r>
            <a:endParaRPr lang="en-US" sz="2800">
              <a:latin typeface="Rubik"/>
              <a:ea typeface="Calibri"/>
              <a:cs typeface="Calibri"/>
            </a:endParaRPr>
          </a:p>
        </p:txBody>
      </p:sp>
      <p:sp>
        <p:nvSpPr>
          <p:cNvPr id="7" name="Text 4"/>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sp>
        <p:nvSpPr>
          <p:cNvPr id="8" name="Freeform 4">
            <a:extLst>
              <a:ext uri="{FF2B5EF4-FFF2-40B4-BE49-F238E27FC236}">
                <a16:creationId xmlns:a16="http://schemas.microsoft.com/office/drawing/2014/main" id="{E2C0C367-64FF-8E57-E2C6-5B6A6A4436F2}"/>
              </a:ext>
            </a:extLst>
          </p:cNvPr>
          <p:cNvSpPr/>
          <p:nvPr/>
        </p:nvSpPr>
        <p:spPr>
          <a:xfrm>
            <a:off x="10753269" y="2325293"/>
            <a:ext cx="5641071" cy="5641071"/>
          </a:xfrm>
          <a:custGeom>
            <a:avLst/>
            <a:gdLst/>
            <a:ahLst/>
            <a:cxnLst/>
            <a:rect l="l" t="t" r="r" b="b"/>
            <a:pathLst>
              <a:path w="5641071" h="5641071">
                <a:moveTo>
                  <a:pt x="0" y="0"/>
                </a:moveTo>
                <a:lnTo>
                  <a:pt x="5641071" y="0"/>
                </a:lnTo>
                <a:lnTo>
                  <a:pt x="5641071" y="5641071"/>
                </a:lnTo>
                <a:lnTo>
                  <a:pt x="0" y="56410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2621012"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STEM</a:t>
            </a:r>
            <a:endParaRPr lang="en-US" sz="1500" dirty="0"/>
          </a:p>
        </p:txBody>
      </p:sp>
      <p:sp>
        <p:nvSpPr>
          <p:cNvPr id="4" name="Text 2"/>
          <p:cNvSpPr/>
          <p:nvPr/>
        </p:nvSpPr>
        <p:spPr>
          <a:xfrm>
            <a:off x="990600" y="1231635"/>
            <a:ext cx="9759959" cy="1568847"/>
          </a:xfrm>
          <a:prstGeom prst="rect">
            <a:avLst/>
          </a:prstGeom>
          <a:noFill/>
          <a:ln/>
        </p:spPr>
        <p:txBody>
          <a:bodyPr wrap="square" lIns="25400" tIns="25400" rIns="25400" bIns="25400" rtlCol="0" anchor="t">
            <a:normAutofit fontScale="925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Kinetic and Potential Energy</a:t>
            </a:r>
            <a:endParaRPr lang="en-US" sz="6150" dirty="0"/>
          </a:p>
        </p:txBody>
      </p:sp>
      <p:sp>
        <p:nvSpPr>
          <p:cNvPr id="5" name="Text 3"/>
          <p:cNvSpPr/>
          <p:nvPr/>
        </p:nvSpPr>
        <p:spPr>
          <a:xfrm>
            <a:off x="782782" y="4253478"/>
            <a:ext cx="6256569" cy="894358"/>
          </a:xfrm>
          <a:prstGeom prst="rect">
            <a:avLst/>
          </a:prstGeom>
          <a:noFill/>
          <a:ln/>
        </p:spPr>
        <p:txBody>
          <a:bodyPr wrap="square" lIns="25400" tIns="25400" rIns="25400" bIns="25400" rtlCol="0" anchor="t">
            <a:noAutofit/>
          </a:bodyPr>
          <a:lstStyle/>
          <a:p>
            <a:pPr marL="0" indent="0" algn="l">
              <a:lnSpc>
                <a:spcPct val="145000"/>
              </a:lnSpc>
              <a:buNone/>
            </a:pPr>
            <a:r>
              <a:rPr lang="en-US" sz="3000" dirty="0">
                <a:solidFill>
                  <a:srgbClr val="000000"/>
                </a:solidFill>
                <a:latin typeface="Rubik"/>
                <a:ea typeface="Rubik" pitchFamily="34" charset="-122"/>
                <a:cs typeface="Rubik" pitchFamily="34" charset="-120"/>
              </a:rPr>
              <a:t>The science behind the launch — potential energy, kinetic energy, gravity, force and elasticity.</a:t>
            </a:r>
            <a:endParaRPr lang="en-US" sz="3000">
              <a:latin typeface="Rubik"/>
              <a:ea typeface="Calibri"/>
              <a:cs typeface="Calibri"/>
            </a:endParaRPr>
          </a:p>
        </p:txBody>
      </p:sp>
      <p:pic>
        <p:nvPicPr>
          <p:cNvPr id="6" name="Image 0" descr="preencoded.png"/>
          <p:cNvPicPr>
            <a:picLocks noChangeAspect="1"/>
          </p:cNvPicPr>
          <p:nvPr/>
        </p:nvPicPr>
        <p:blipFill>
          <a:blip r:embed="rId4"/>
          <a:stretch>
            <a:fillRect/>
          </a:stretch>
        </p:blipFill>
        <p:spPr>
          <a:xfrm>
            <a:off x="990600" y="8749146"/>
            <a:ext cx="1672674" cy="945572"/>
          </a:xfrm>
          <a:prstGeom prst="rect">
            <a:avLst/>
          </a:prstGeom>
        </p:spPr>
      </p:pic>
      <p:sp>
        <p:nvSpPr>
          <p:cNvPr id="7" name="Text 4"/>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pic>
        <p:nvPicPr>
          <p:cNvPr id="8" name="Online Media 7" title="Kinetic and Potential Energy of Motion">
            <a:hlinkClick r:id="" action="ppaction://noaction"/>
            <a:extLst>
              <a:ext uri="{FF2B5EF4-FFF2-40B4-BE49-F238E27FC236}">
                <a16:creationId xmlns:a16="http://schemas.microsoft.com/office/drawing/2014/main" id="{60C8D361-4185-810F-1DB7-D68FDA5D65AB}"/>
              </a:ext>
            </a:extLst>
          </p:cNvPr>
          <p:cNvPicPr>
            <a:picLocks noRot="1" noChangeAspect="1"/>
          </p:cNvPicPr>
          <p:nvPr>
            <a:videoFile r:link="rId1"/>
          </p:nvPr>
        </p:nvPicPr>
        <p:blipFill>
          <a:blip r:embed="rId5"/>
          <a:stretch>
            <a:fillRect/>
          </a:stretch>
        </p:blipFill>
        <p:spPr>
          <a:xfrm>
            <a:off x="7802274" y="2570017"/>
            <a:ext cx="9889403" cy="5597236"/>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13904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DESIGN PROCESS</a:t>
            </a:r>
            <a:endParaRPr lang="en-US" sz="1500" dirty="0"/>
          </a:p>
        </p:txBody>
      </p:sp>
      <p:sp>
        <p:nvSpPr>
          <p:cNvPr id="4" name="Text 2"/>
          <p:cNvSpPr/>
          <p:nvPr/>
        </p:nvSpPr>
        <p:spPr>
          <a:xfrm>
            <a:off x="990600" y="1474220"/>
            <a:ext cx="17937480" cy="1090874"/>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41" dirty="0">
                <a:solidFill>
                  <a:srgbClr val="000000"/>
                </a:solidFill>
                <a:latin typeface="Playfair Display"/>
                <a:ea typeface="Playfair Display" pitchFamily="34" charset="-122"/>
                <a:cs typeface="Playfair Display" pitchFamily="34" charset="-120"/>
              </a:rPr>
              <a:t>Design Process</a:t>
            </a:r>
            <a:endParaRPr lang="en-US" sz="4800">
              <a:latin typeface="Playfair Display"/>
              <a:ea typeface="Calibri"/>
              <a:cs typeface="Calibri"/>
            </a:endParaRPr>
          </a:p>
        </p:txBody>
      </p:sp>
      <p:sp>
        <p:nvSpPr>
          <p:cNvPr id="5" name="Shape 3"/>
          <p:cNvSpPr/>
          <p:nvPr/>
        </p:nvSpPr>
        <p:spPr>
          <a:xfrm>
            <a:off x="938645" y="2720959"/>
            <a:ext cx="7206961" cy="2457810"/>
          </a:xfrm>
          <a:prstGeom prst="rect">
            <a:avLst/>
          </a:prstGeom>
          <a:solidFill>
            <a:srgbClr val="FAF9F2"/>
          </a:solidFill>
          <a:ln w="19050">
            <a:solidFill>
              <a:srgbClr val="000000"/>
            </a:solidFill>
            <a:prstDash val="solid"/>
          </a:ln>
        </p:spPr>
        <p:txBody>
          <a:bodyPr/>
          <a:lstStyle/>
          <a:p>
            <a:endParaRPr lang="en-US" sz="3200"/>
          </a:p>
        </p:txBody>
      </p:sp>
      <p:sp>
        <p:nvSpPr>
          <p:cNvPr id="6" name="Text 4"/>
          <p:cNvSpPr/>
          <p:nvPr/>
        </p:nvSpPr>
        <p:spPr>
          <a:xfrm>
            <a:off x="1186295" y="2949559"/>
            <a:ext cx="6934287" cy="713509"/>
          </a:xfrm>
          <a:prstGeom prst="rect">
            <a:avLst/>
          </a:prstGeom>
          <a:noFill/>
          <a:ln/>
        </p:spPr>
        <p:txBody>
          <a:bodyPr wrap="square" lIns="25400" tIns="25400" rIns="25400" bIns="25400" rtlCol="0" anchor="t">
            <a:noAutofit/>
          </a:bodyPr>
          <a:lstStyle/>
          <a:p>
            <a:pPr marL="0" indent="0" algn="l">
              <a:lnSpc>
                <a:spcPct val="100000"/>
              </a:lnSpc>
              <a:buNone/>
            </a:pPr>
            <a:r>
              <a:rPr lang="en-US" sz="5400" b="1" dirty="0">
                <a:solidFill>
                  <a:srgbClr val="006C5B"/>
                </a:solidFill>
                <a:latin typeface="Playfair Display"/>
                <a:ea typeface="Playfair Display" pitchFamily="34" charset="-122"/>
                <a:cs typeface="Playfair Display" pitchFamily="34" charset="-120"/>
              </a:rPr>
              <a:t>1</a:t>
            </a:r>
            <a:endParaRPr lang="en-US" sz="5400">
              <a:latin typeface="Playfair Display"/>
              <a:ea typeface="Calibri"/>
              <a:cs typeface="Calibri"/>
            </a:endParaRPr>
          </a:p>
        </p:txBody>
      </p:sp>
      <p:sp>
        <p:nvSpPr>
          <p:cNvPr id="7" name="Text 5"/>
          <p:cNvSpPr/>
          <p:nvPr/>
        </p:nvSpPr>
        <p:spPr>
          <a:xfrm>
            <a:off x="1186295" y="3945354"/>
            <a:ext cx="6934287" cy="505871"/>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00" dirty="0">
                <a:solidFill>
                  <a:srgbClr val="000000"/>
                </a:solidFill>
                <a:latin typeface="Rubik"/>
                <a:ea typeface="Rubik" pitchFamily="34" charset="-122"/>
                <a:cs typeface="Rubik" pitchFamily="34" charset="-120"/>
              </a:rPr>
              <a:t>Create your design on paper</a:t>
            </a:r>
            <a:r>
              <a:rPr lang="en-US" sz="1600" dirty="0">
                <a:solidFill>
                  <a:srgbClr val="000000"/>
                </a:solidFill>
                <a:latin typeface="Rubik"/>
                <a:ea typeface="Rubik" pitchFamily="34" charset="-122"/>
                <a:cs typeface="Rubik" pitchFamily="34" charset="-120"/>
              </a:rPr>
              <a:t>.</a:t>
            </a:r>
            <a:endParaRPr lang="en-US" sz="1600" dirty="0">
              <a:latin typeface="Rubik"/>
            </a:endParaRPr>
          </a:p>
        </p:txBody>
      </p:sp>
      <p:pic>
        <p:nvPicPr>
          <p:cNvPr id="17" name="Image 0" descr="preencoded.png"/>
          <p:cNvPicPr>
            <a:picLocks noChangeAspect="1"/>
          </p:cNvPicPr>
          <p:nvPr/>
        </p:nvPicPr>
        <p:blipFill>
          <a:blip r:embed="rId3"/>
          <a:stretch>
            <a:fillRect/>
          </a:stretch>
        </p:blipFill>
        <p:spPr>
          <a:xfrm>
            <a:off x="955964" y="8524010"/>
            <a:ext cx="2088310" cy="1170708"/>
          </a:xfrm>
          <a:prstGeom prst="rect">
            <a:avLst/>
          </a:prstGeom>
        </p:spPr>
      </p:pic>
      <p:sp>
        <p:nvSpPr>
          <p:cNvPr id="18" name="Text 15"/>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
        <p:nvSpPr>
          <p:cNvPr id="19" name="Shape 3">
            <a:extLst>
              <a:ext uri="{FF2B5EF4-FFF2-40B4-BE49-F238E27FC236}">
                <a16:creationId xmlns:a16="http://schemas.microsoft.com/office/drawing/2014/main" id="{B5CC2C0A-6E26-5C4B-A303-8AB36D22E757}"/>
              </a:ext>
            </a:extLst>
          </p:cNvPr>
          <p:cNvSpPr/>
          <p:nvPr/>
        </p:nvSpPr>
        <p:spPr>
          <a:xfrm>
            <a:off x="9095508" y="2720959"/>
            <a:ext cx="7206961" cy="2457810"/>
          </a:xfrm>
          <a:prstGeom prst="rect">
            <a:avLst/>
          </a:prstGeom>
          <a:solidFill>
            <a:srgbClr val="FAF9F2"/>
          </a:solidFill>
          <a:ln w="19050">
            <a:solidFill>
              <a:srgbClr val="000000"/>
            </a:solidFill>
            <a:prstDash val="solid"/>
          </a:ln>
        </p:spPr>
        <p:txBody>
          <a:bodyPr/>
          <a:lstStyle/>
          <a:p>
            <a:endParaRPr lang="en-US" sz="3200"/>
          </a:p>
        </p:txBody>
      </p:sp>
      <p:sp>
        <p:nvSpPr>
          <p:cNvPr id="20" name="Text 4">
            <a:extLst>
              <a:ext uri="{FF2B5EF4-FFF2-40B4-BE49-F238E27FC236}">
                <a16:creationId xmlns:a16="http://schemas.microsoft.com/office/drawing/2014/main" id="{29747F78-B3FA-D19F-323E-F2648E37F5B6}"/>
              </a:ext>
            </a:extLst>
          </p:cNvPr>
          <p:cNvSpPr/>
          <p:nvPr/>
        </p:nvSpPr>
        <p:spPr>
          <a:xfrm>
            <a:off x="9343158" y="2949559"/>
            <a:ext cx="6934287" cy="713509"/>
          </a:xfrm>
          <a:prstGeom prst="rect">
            <a:avLst/>
          </a:prstGeom>
          <a:noFill/>
          <a:ln/>
        </p:spPr>
        <p:txBody>
          <a:bodyPr wrap="square" lIns="25400" tIns="25400" rIns="25400" bIns="25400" rtlCol="0" anchor="t">
            <a:noAutofit/>
          </a:bodyPr>
          <a:lstStyle/>
          <a:p>
            <a:pPr marL="0" indent="0" algn="l">
              <a:lnSpc>
                <a:spcPct val="100000"/>
              </a:lnSpc>
              <a:buNone/>
            </a:pPr>
            <a:r>
              <a:rPr lang="en-US" sz="5400" b="1" dirty="0">
                <a:solidFill>
                  <a:srgbClr val="006C5B"/>
                </a:solidFill>
                <a:latin typeface="Playfair Display"/>
                <a:ea typeface="Calibri"/>
                <a:cs typeface="Calibri"/>
              </a:rPr>
              <a:t>2</a:t>
            </a:r>
          </a:p>
        </p:txBody>
      </p:sp>
      <p:sp>
        <p:nvSpPr>
          <p:cNvPr id="21" name="Text 5">
            <a:extLst>
              <a:ext uri="{FF2B5EF4-FFF2-40B4-BE49-F238E27FC236}">
                <a16:creationId xmlns:a16="http://schemas.microsoft.com/office/drawing/2014/main" id="{096B5829-2926-CE27-93A4-CD83A23E7153}"/>
              </a:ext>
            </a:extLst>
          </p:cNvPr>
          <p:cNvSpPr/>
          <p:nvPr/>
        </p:nvSpPr>
        <p:spPr>
          <a:xfrm>
            <a:off x="9273886" y="3945354"/>
            <a:ext cx="7020877" cy="1146643"/>
          </a:xfrm>
          <a:prstGeom prst="rect">
            <a:avLst/>
          </a:prstGeom>
          <a:noFill/>
          <a:ln/>
        </p:spPr>
        <p:txBody>
          <a:bodyPr wrap="square" lIns="25400" tIns="25400" rIns="25400" bIns="25400" rtlCol="0" anchor="t">
            <a:normAutofit/>
          </a:bodyPr>
          <a:lstStyle/>
          <a:p>
            <a:pPr>
              <a:lnSpc>
                <a:spcPct val="130000"/>
              </a:lnSpc>
            </a:pPr>
            <a:r>
              <a:rPr lang="en-US" sz="2400" dirty="0">
                <a:solidFill>
                  <a:srgbClr val="000000"/>
                </a:solidFill>
                <a:latin typeface="Rubik"/>
                <a:ea typeface="+mn-lt"/>
                <a:cs typeface="+mn-lt"/>
              </a:rPr>
              <a:t>Decide how the catapult will hold the ping pong ball.</a:t>
            </a:r>
          </a:p>
          <a:p>
            <a:pPr>
              <a:lnSpc>
                <a:spcPct val="130000"/>
              </a:lnSpc>
            </a:pPr>
            <a:endParaRPr lang="en-US" sz="1600" dirty="0">
              <a:latin typeface="Rubik"/>
              <a:ea typeface="Rubik"/>
            </a:endParaRPr>
          </a:p>
        </p:txBody>
      </p:sp>
      <p:sp>
        <p:nvSpPr>
          <p:cNvPr id="22" name="Shape 3">
            <a:extLst>
              <a:ext uri="{FF2B5EF4-FFF2-40B4-BE49-F238E27FC236}">
                <a16:creationId xmlns:a16="http://schemas.microsoft.com/office/drawing/2014/main" id="{A93EDF5D-6F2B-992C-A829-EB75AD8FBA0D}"/>
              </a:ext>
            </a:extLst>
          </p:cNvPr>
          <p:cNvSpPr/>
          <p:nvPr/>
        </p:nvSpPr>
        <p:spPr>
          <a:xfrm>
            <a:off x="904008" y="5595776"/>
            <a:ext cx="7206961" cy="2457810"/>
          </a:xfrm>
          <a:prstGeom prst="rect">
            <a:avLst/>
          </a:prstGeom>
          <a:solidFill>
            <a:srgbClr val="FAF9F2"/>
          </a:solidFill>
          <a:ln w="19050">
            <a:solidFill>
              <a:srgbClr val="000000"/>
            </a:solidFill>
            <a:prstDash val="solid"/>
          </a:ln>
        </p:spPr>
        <p:txBody>
          <a:bodyPr/>
          <a:lstStyle/>
          <a:p>
            <a:endParaRPr lang="en-US" sz="3200"/>
          </a:p>
        </p:txBody>
      </p:sp>
      <p:sp>
        <p:nvSpPr>
          <p:cNvPr id="23" name="Text 4">
            <a:extLst>
              <a:ext uri="{FF2B5EF4-FFF2-40B4-BE49-F238E27FC236}">
                <a16:creationId xmlns:a16="http://schemas.microsoft.com/office/drawing/2014/main" id="{C5C5CB88-0612-967C-223B-C6D71E5C2C79}"/>
              </a:ext>
            </a:extLst>
          </p:cNvPr>
          <p:cNvSpPr/>
          <p:nvPr/>
        </p:nvSpPr>
        <p:spPr>
          <a:xfrm>
            <a:off x="1099704" y="5755103"/>
            <a:ext cx="6934287" cy="713509"/>
          </a:xfrm>
          <a:prstGeom prst="rect">
            <a:avLst/>
          </a:prstGeom>
          <a:noFill/>
          <a:ln/>
        </p:spPr>
        <p:txBody>
          <a:bodyPr wrap="square" lIns="25400" tIns="25400" rIns="25400" bIns="25400" rtlCol="0" anchor="t">
            <a:noAutofit/>
          </a:bodyPr>
          <a:lstStyle/>
          <a:p>
            <a:pPr marL="0" indent="0" algn="l">
              <a:lnSpc>
                <a:spcPct val="100000"/>
              </a:lnSpc>
              <a:buNone/>
            </a:pPr>
            <a:r>
              <a:rPr lang="en-US" sz="5400" b="1" dirty="0">
                <a:solidFill>
                  <a:srgbClr val="006C5B"/>
                </a:solidFill>
                <a:latin typeface="Playfair Display"/>
                <a:ea typeface="Calibri"/>
                <a:cs typeface="Calibri"/>
              </a:rPr>
              <a:t>3</a:t>
            </a:r>
          </a:p>
        </p:txBody>
      </p:sp>
      <p:sp>
        <p:nvSpPr>
          <p:cNvPr id="24" name="Text 5">
            <a:extLst>
              <a:ext uri="{FF2B5EF4-FFF2-40B4-BE49-F238E27FC236}">
                <a16:creationId xmlns:a16="http://schemas.microsoft.com/office/drawing/2014/main" id="{CBEC959E-509C-6174-E839-CC07D9BEE9FD}"/>
              </a:ext>
            </a:extLst>
          </p:cNvPr>
          <p:cNvSpPr/>
          <p:nvPr/>
        </p:nvSpPr>
        <p:spPr>
          <a:xfrm>
            <a:off x="1151658" y="6820171"/>
            <a:ext cx="6934287" cy="505871"/>
          </a:xfrm>
          <a:prstGeom prst="rect">
            <a:avLst/>
          </a:prstGeom>
          <a:noFill/>
          <a:ln/>
        </p:spPr>
        <p:txBody>
          <a:bodyPr wrap="square" lIns="25400" tIns="25400" rIns="25400" bIns="25400" rtlCol="0" anchor="t">
            <a:normAutofit fontScale="92500" lnSpcReduction="10000"/>
          </a:bodyPr>
          <a:lstStyle/>
          <a:p>
            <a:pPr>
              <a:lnSpc>
                <a:spcPct val="130000"/>
              </a:lnSpc>
            </a:pPr>
            <a:r>
              <a:rPr lang="en-US" sz="2800" dirty="0">
                <a:solidFill>
                  <a:srgbClr val="000000"/>
                </a:solidFill>
                <a:latin typeface="Rubik"/>
              </a:rPr>
              <a:t>Consider the distance required to launch the ball. </a:t>
            </a:r>
            <a:endParaRPr lang="en-US" sz="1600" dirty="0">
              <a:latin typeface="Rubik"/>
            </a:endParaRPr>
          </a:p>
        </p:txBody>
      </p:sp>
      <p:sp>
        <p:nvSpPr>
          <p:cNvPr id="25" name="Shape 3">
            <a:extLst>
              <a:ext uri="{FF2B5EF4-FFF2-40B4-BE49-F238E27FC236}">
                <a16:creationId xmlns:a16="http://schemas.microsoft.com/office/drawing/2014/main" id="{9B15832E-3455-D1A7-2DEF-AF1377ACF7FE}"/>
              </a:ext>
            </a:extLst>
          </p:cNvPr>
          <p:cNvSpPr/>
          <p:nvPr/>
        </p:nvSpPr>
        <p:spPr>
          <a:xfrm>
            <a:off x="9078190" y="5613094"/>
            <a:ext cx="7206961" cy="2457810"/>
          </a:xfrm>
          <a:prstGeom prst="rect">
            <a:avLst/>
          </a:prstGeom>
          <a:solidFill>
            <a:srgbClr val="FAF9F2"/>
          </a:solidFill>
          <a:ln w="19050">
            <a:solidFill>
              <a:srgbClr val="000000"/>
            </a:solidFill>
            <a:prstDash val="solid"/>
          </a:ln>
        </p:spPr>
        <p:txBody>
          <a:bodyPr/>
          <a:lstStyle/>
          <a:p>
            <a:endParaRPr lang="en-US" sz="3200"/>
          </a:p>
        </p:txBody>
      </p:sp>
      <p:sp>
        <p:nvSpPr>
          <p:cNvPr id="26" name="Text 4">
            <a:extLst>
              <a:ext uri="{FF2B5EF4-FFF2-40B4-BE49-F238E27FC236}">
                <a16:creationId xmlns:a16="http://schemas.microsoft.com/office/drawing/2014/main" id="{D51C6EB5-F81D-8F23-F367-AEAEAE0C170A}"/>
              </a:ext>
            </a:extLst>
          </p:cNvPr>
          <p:cNvSpPr/>
          <p:nvPr/>
        </p:nvSpPr>
        <p:spPr>
          <a:xfrm>
            <a:off x="9273885" y="5772421"/>
            <a:ext cx="6934287" cy="713509"/>
          </a:xfrm>
          <a:prstGeom prst="rect">
            <a:avLst/>
          </a:prstGeom>
          <a:noFill/>
          <a:ln/>
        </p:spPr>
        <p:txBody>
          <a:bodyPr wrap="square" lIns="25400" tIns="25400" rIns="25400" bIns="25400" rtlCol="0" anchor="t">
            <a:noAutofit/>
          </a:bodyPr>
          <a:lstStyle/>
          <a:p>
            <a:pPr marL="0" indent="0" algn="l">
              <a:lnSpc>
                <a:spcPct val="100000"/>
              </a:lnSpc>
              <a:buNone/>
            </a:pPr>
            <a:r>
              <a:rPr lang="en-US" sz="5400" b="1" dirty="0">
                <a:solidFill>
                  <a:srgbClr val="006C5B"/>
                </a:solidFill>
                <a:latin typeface="Playfair Display"/>
                <a:ea typeface="Calibri"/>
                <a:cs typeface="Calibri"/>
              </a:rPr>
              <a:t>4</a:t>
            </a:r>
          </a:p>
        </p:txBody>
      </p:sp>
      <p:sp>
        <p:nvSpPr>
          <p:cNvPr id="27" name="Text 5">
            <a:extLst>
              <a:ext uri="{FF2B5EF4-FFF2-40B4-BE49-F238E27FC236}">
                <a16:creationId xmlns:a16="http://schemas.microsoft.com/office/drawing/2014/main" id="{3032805A-CD69-786A-3A92-951841170921}"/>
              </a:ext>
            </a:extLst>
          </p:cNvPr>
          <p:cNvSpPr/>
          <p:nvPr/>
        </p:nvSpPr>
        <p:spPr>
          <a:xfrm>
            <a:off x="9325840" y="6837489"/>
            <a:ext cx="6934287" cy="505871"/>
          </a:xfrm>
          <a:prstGeom prst="rect">
            <a:avLst/>
          </a:prstGeom>
          <a:noFill/>
          <a:ln/>
        </p:spPr>
        <p:txBody>
          <a:bodyPr wrap="square" lIns="25400" tIns="25400" rIns="25400" bIns="25400" rtlCol="0" anchor="t">
            <a:normAutofit fontScale="92500" lnSpcReduction="10000"/>
          </a:bodyPr>
          <a:lstStyle/>
          <a:p>
            <a:pPr>
              <a:lnSpc>
                <a:spcPct val="130000"/>
              </a:lnSpc>
            </a:pPr>
            <a:r>
              <a:rPr lang="en-US" sz="2800" dirty="0">
                <a:solidFill>
                  <a:srgbClr val="000000"/>
                </a:solidFill>
                <a:latin typeface="Rubik"/>
              </a:rPr>
              <a:t>Think about how effectively it will launch the ball. </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88507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CREATE &amp; TEST</a:t>
            </a:r>
            <a:endParaRPr lang="en-US" sz="1500" dirty="0"/>
          </a:p>
        </p:txBody>
      </p:sp>
      <p:sp>
        <p:nvSpPr>
          <p:cNvPr id="4" name="Shape 2"/>
          <p:cNvSpPr/>
          <p:nvPr/>
        </p:nvSpPr>
        <p:spPr>
          <a:xfrm>
            <a:off x="1007918" y="3220138"/>
            <a:ext cx="5283200" cy="3348109"/>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sz="2000">
              <a:latin typeface="Playfair Display"/>
            </a:endParaRPr>
          </a:p>
        </p:txBody>
      </p:sp>
      <p:sp>
        <p:nvSpPr>
          <p:cNvPr id="5" name="Text 3"/>
          <p:cNvSpPr/>
          <p:nvPr/>
        </p:nvSpPr>
        <p:spPr>
          <a:xfrm>
            <a:off x="1274618" y="3467788"/>
            <a:ext cx="3798661" cy="714086"/>
          </a:xfrm>
          <a:prstGeom prst="rect">
            <a:avLst/>
          </a:prstGeom>
          <a:noFill/>
          <a:ln/>
        </p:spPr>
        <p:txBody>
          <a:bodyPr wrap="square" lIns="25400" tIns="25400" rIns="25400" bIns="25400" rtlCol="0" anchor="t">
            <a:normAutofit/>
          </a:bodyPr>
          <a:lstStyle/>
          <a:p>
            <a:pPr marL="0" indent="0" algn="l">
              <a:buNone/>
            </a:pPr>
            <a:r>
              <a:rPr lang="en-US" sz="2800" b="1" dirty="0">
                <a:solidFill>
                  <a:srgbClr val="000000"/>
                </a:solidFill>
                <a:latin typeface="Playfair Display"/>
                <a:ea typeface="Rubik" pitchFamily="34" charset="-122"/>
                <a:cs typeface="Rubik" pitchFamily="34" charset="-120"/>
              </a:rPr>
              <a:t>Build &amp; test</a:t>
            </a:r>
            <a:endParaRPr lang="en-US" sz="2800">
              <a:latin typeface="Playfair Display"/>
            </a:endParaRPr>
          </a:p>
        </p:txBody>
      </p:sp>
      <p:sp>
        <p:nvSpPr>
          <p:cNvPr id="6" name="Text 4"/>
          <p:cNvSpPr/>
          <p:nvPr/>
        </p:nvSpPr>
        <p:spPr>
          <a:xfrm>
            <a:off x="1274618" y="4202656"/>
            <a:ext cx="5242098" cy="1356842"/>
          </a:xfrm>
          <a:prstGeom prst="rect">
            <a:avLst/>
          </a:prstGeom>
          <a:noFill/>
          <a:ln/>
        </p:spPr>
        <p:txBody>
          <a:bodyPr wrap="square" lIns="25400" tIns="25400" rIns="25400" bIns="25400" rtlCol="0" anchor="t">
            <a:noAutofit/>
          </a:bodyPr>
          <a:lstStyle/>
          <a:p>
            <a:pPr marL="0" indent="0" algn="l">
              <a:lnSpc>
                <a:spcPct val="145000"/>
              </a:lnSpc>
              <a:buNone/>
            </a:pPr>
            <a:r>
              <a:rPr lang="en-US" sz="2400" dirty="0">
                <a:solidFill>
                  <a:srgbClr val="000000"/>
                </a:solidFill>
                <a:latin typeface="Rubik"/>
                <a:ea typeface="Rubik" pitchFamily="34" charset="-122"/>
                <a:cs typeface="Rubik" pitchFamily="34" charset="-120"/>
              </a:rPr>
              <a:t>Did the catapult work? Can it be improved?</a:t>
            </a:r>
            <a:endParaRPr lang="en-US" sz="2400">
              <a:latin typeface="Rubik"/>
              <a:ea typeface="Calibri"/>
              <a:cs typeface="Calibri"/>
            </a:endParaRPr>
          </a:p>
        </p:txBody>
      </p:sp>
      <p:sp>
        <p:nvSpPr>
          <p:cNvPr id="7" name="Shape 5"/>
          <p:cNvSpPr/>
          <p:nvPr/>
        </p:nvSpPr>
        <p:spPr>
          <a:xfrm>
            <a:off x="6519718" y="3220138"/>
            <a:ext cx="5283200" cy="3348109"/>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sz="2000">
              <a:latin typeface="Playfair Display"/>
            </a:endParaRPr>
          </a:p>
        </p:txBody>
      </p:sp>
      <p:sp>
        <p:nvSpPr>
          <p:cNvPr id="8" name="Text 6"/>
          <p:cNvSpPr/>
          <p:nvPr/>
        </p:nvSpPr>
        <p:spPr>
          <a:xfrm>
            <a:off x="6786418" y="3467788"/>
            <a:ext cx="3316243" cy="783358"/>
          </a:xfrm>
          <a:prstGeom prst="rect">
            <a:avLst/>
          </a:prstGeom>
          <a:noFill/>
          <a:ln/>
        </p:spPr>
        <p:txBody>
          <a:bodyPr wrap="square" lIns="25400" tIns="25400" rIns="25400" bIns="25400" rtlCol="0" anchor="t">
            <a:normAutofit/>
          </a:bodyPr>
          <a:lstStyle/>
          <a:p>
            <a:pPr marL="0" indent="0" algn="l">
              <a:buNone/>
            </a:pPr>
            <a:r>
              <a:rPr lang="en-US" sz="2800" b="1" dirty="0">
                <a:solidFill>
                  <a:srgbClr val="000000"/>
                </a:solidFill>
                <a:latin typeface="Playfair Display"/>
                <a:ea typeface="Rubik" pitchFamily="34" charset="-122"/>
                <a:cs typeface="Rubik" pitchFamily="34" charset="-120"/>
              </a:rPr>
              <a:t>Update the design</a:t>
            </a:r>
            <a:endParaRPr lang="en-US" sz="2800">
              <a:latin typeface="Playfair Display"/>
            </a:endParaRPr>
          </a:p>
        </p:txBody>
      </p:sp>
      <p:sp>
        <p:nvSpPr>
          <p:cNvPr id="9" name="Text 7"/>
          <p:cNvSpPr/>
          <p:nvPr/>
        </p:nvSpPr>
        <p:spPr>
          <a:xfrm>
            <a:off x="6786418" y="4202656"/>
            <a:ext cx="4892294" cy="1376723"/>
          </a:xfrm>
          <a:prstGeom prst="rect">
            <a:avLst/>
          </a:prstGeom>
          <a:noFill/>
          <a:ln/>
        </p:spPr>
        <p:txBody>
          <a:bodyPr wrap="square" lIns="25400" tIns="25400" rIns="25400" bIns="25400" rtlCol="0" anchor="t">
            <a:noAutofit/>
          </a:bodyPr>
          <a:lstStyle/>
          <a:p>
            <a:pPr marL="0" indent="0" algn="l">
              <a:lnSpc>
                <a:spcPct val="145000"/>
              </a:lnSpc>
              <a:buNone/>
            </a:pPr>
            <a:r>
              <a:rPr lang="en-US" sz="2400" dirty="0">
                <a:solidFill>
                  <a:srgbClr val="000000"/>
                </a:solidFill>
                <a:latin typeface="Rubik"/>
                <a:ea typeface="Rubik" pitchFamily="34" charset="-122"/>
                <a:cs typeface="Rubik" pitchFamily="34" charset="-120"/>
              </a:rPr>
              <a:t>Record what changes you're making on paper, and why they'll be more effective.</a:t>
            </a:r>
            <a:endParaRPr lang="en-US" sz="2400">
              <a:latin typeface="Rubik"/>
              <a:ea typeface="Calibri"/>
              <a:cs typeface="Calibri"/>
            </a:endParaRPr>
          </a:p>
        </p:txBody>
      </p:sp>
      <p:sp>
        <p:nvSpPr>
          <p:cNvPr id="10" name="Shape 8"/>
          <p:cNvSpPr/>
          <p:nvPr/>
        </p:nvSpPr>
        <p:spPr>
          <a:xfrm>
            <a:off x="12031518" y="3220138"/>
            <a:ext cx="5283200" cy="3348109"/>
          </a:xfrm>
          <a:prstGeom prst="rect">
            <a:avLst/>
          </a:prstGeom>
          <a:solidFill>
            <a:srgbClr val="FAF9F2"/>
          </a:solidFill>
          <a:ln w="19050">
            <a:solidFill>
              <a:srgbClr val="000000"/>
            </a:solidFill>
            <a:prstDash val="solid"/>
          </a:ln>
          <a:effectLst>
            <a:outerShdw blurRad="101600" dist="80822" dir="2700000" algn="bl" rotWithShape="0">
              <a:srgbClr val="006C5B">
                <a:alpha val="100000"/>
              </a:srgbClr>
            </a:outerShdw>
          </a:effectLst>
        </p:spPr>
        <p:txBody>
          <a:bodyPr/>
          <a:lstStyle/>
          <a:p>
            <a:endParaRPr lang="en-US" sz="2000">
              <a:latin typeface="Playfair Display"/>
            </a:endParaRPr>
          </a:p>
        </p:txBody>
      </p:sp>
      <p:sp>
        <p:nvSpPr>
          <p:cNvPr id="11" name="Text 9"/>
          <p:cNvSpPr/>
          <p:nvPr/>
        </p:nvSpPr>
        <p:spPr>
          <a:xfrm>
            <a:off x="12298218" y="3467788"/>
            <a:ext cx="2808489" cy="766040"/>
          </a:xfrm>
          <a:prstGeom prst="rect">
            <a:avLst/>
          </a:prstGeom>
          <a:noFill/>
          <a:ln/>
        </p:spPr>
        <p:txBody>
          <a:bodyPr wrap="square" lIns="25400" tIns="25400" rIns="25400" bIns="25400" rtlCol="0" anchor="t">
            <a:normAutofit/>
          </a:bodyPr>
          <a:lstStyle/>
          <a:p>
            <a:pPr marL="0" indent="0" algn="l">
              <a:buNone/>
            </a:pPr>
            <a:r>
              <a:rPr lang="en-US" sz="2800" b="1" dirty="0">
                <a:solidFill>
                  <a:srgbClr val="000000"/>
                </a:solidFill>
                <a:latin typeface="Playfair Display"/>
                <a:ea typeface="Rubik" pitchFamily="34" charset="-122"/>
                <a:cs typeface="Rubik" pitchFamily="34" charset="-120"/>
              </a:rPr>
              <a:t>Launch again</a:t>
            </a:r>
            <a:endParaRPr lang="en-US" sz="2800">
              <a:latin typeface="Playfair Display"/>
            </a:endParaRPr>
          </a:p>
        </p:txBody>
      </p:sp>
      <p:sp>
        <p:nvSpPr>
          <p:cNvPr id="12" name="Text 10"/>
          <p:cNvSpPr/>
          <p:nvPr/>
        </p:nvSpPr>
        <p:spPr>
          <a:xfrm>
            <a:off x="12298218" y="4185338"/>
            <a:ext cx="4892294" cy="1376723"/>
          </a:xfrm>
          <a:prstGeom prst="rect">
            <a:avLst/>
          </a:prstGeom>
          <a:noFill/>
          <a:ln/>
        </p:spPr>
        <p:txBody>
          <a:bodyPr wrap="square" lIns="25400" tIns="25400" rIns="25400" bIns="25400" rtlCol="0" anchor="t">
            <a:noAutofit/>
          </a:bodyPr>
          <a:lstStyle/>
          <a:p>
            <a:pPr marL="0" indent="0" algn="l">
              <a:lnSpc>
                <a:spcPct val="145000"/>
              </a:lnSpc>
              <a:buNone/>
            </a:pPr>
            <a:r>
              <a:rPr lang="en-US" sz="2400" dirty="0">
                <a:solidFill>
                  <a:srgbClr val="000000"/>
                </a:solidFill>
                <a:latin typeface="Rubik"/>
                <a:ea typeface="Rubik" pitchFamily="34" charset="-122"/>
                <a:cs typeface="Rubik" pitchFamily="34" charset="-120"/>
              </a:rPr>
              <a:t>How many times did you try? How did you find the process of redesigning?</a:t>
            </a:r>
            <a:endParaRPr lang="en-US" sz="2400">
              <a:latin typeface="Rubik"/>
              <a:ea typeface="Calibri"/>
              <a:cs typeface="Calibri"/>
            </a:endParaRPr>
          </a:p>
        </p:txBody>
      </p:sp>
      <p:pic>
        <p:nvPicPr>
          <p:cNvPr id="13" name="Image 0" descr="preencoded.png"/>
          <p:cNvPicPr>
            <a:picLocks noChangeAspect="1"/>
          </p:cNvPicPr>
          <p:nvPr/>
        </p:nvPicPr>
        <p:blipFill>
          <a:blip r:embed="rId3"/>
          <a:stretch>
            <a:fillRect/>
          </a:stretch>
        </p:blipFill>
        <p:spPr>
          <a:xfrm>
            <a:off x="990600" y="8593282"/>
            <a:ext cx="1932447" cy="1101436"/>
          </a:xfrm>
          <a:prstGeom prst="rect">
            <a:avLst/>
          </a:prstGeom>
        </p:spPr>
      </p:pic>
      <p:sp>
        <p:nvSpPr>
          <p:cNvPr id="14" name="Text 11"/>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63B5E5"/>
          </a:solidFill>
          <a:ln/>
        </p:spPr>
        <p:txBody>
          <a:bodyPr/>
          <a:lstStyle/>
          <a:p>
            <a:endParaRPr lang="en-US"/>
          </a:p>
        </p:txBody>
      </p:sp>
      <p:sp>
        <p:nvSpPr>
          <p:cNvPr id="3" name="Text 1"/>
          <p:cNvSpPr/>
          <p:nvPr/>
        </p:nvSpPr>
        <p:spPr>
          <a:xfrm>
            <a:off x="990600" y="742950"/>
            <a:ext cx="235209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THREE</a:t>
            </a:r>
            <a:endParaRPr lang="en-US" sz="1500" dirty="0"/>
          </a:p>
        </p:txBody>
      </p:sp>
      <p:sp>
        <p:nvSpPr>
          <p:cNvPr id="4" name="Text 2"/>
          <p:cNvSpPr/>
          <p:nvPr/>
        </p:nvSpPr>
        <p:spPr>
          <a:xfrm>
            <a:off x="990600" y="3910309"/>
            <a:ext cx="7402155" cy="2334220"/>
          </a:xfrm>
          <a:prstGeom prst="rect">
            <a:avLst/>
          </a:prstGeom>
          <a:noFill/>
          <a:ln/>
        </p:spPr>
        <p:txBody>
          <a:bodyPr wrap="square" lIns="25400" tIns="25400" rIns="25400" bIns="25400" rtlCol="0" anchor="t">
            <a:normAutofit fontScale="77500" lnSpcReduction="20000"/>
          </a:bodyPr>
          <a:lstStyle/>
          <a:p>
            <a:pPr marL="0" indent="0" algn="l">
              <a:lnSpc>
                <a:spcPct val="98000"/>
              </a:lnSpc>
              <a:buNone/>
            </a:pPr>
            <a:r>
              <a:rPr lang="en-US" sz="6150" b="1" kern="0" spc="-74" dirty="0">
                <a:solidFill>
                  <a:srgbClr val="F3F1E5"/>
                </a:solidFill>
                <a:latin typeface="Playfair Display" pitchFamily="34" charset="0"/>
                <a:ea typeface="Playfair Display" pitchFamily="34" charset="-122"/>
                <a:cs typeface="Playfair Display" pitchFamily="34" charset="-120"/>
              </a:rPr>
              <a:t>Why is it important to keep designing, reflecting, testing and </a:t>
            </a:r>
            <a:r>
              <a:rPr lang="en-US" sz="6150" b="1" kern="0" spc="-74" dirty="0">
                <a:solidFill>
                  <a:srgbClr val="006C5B"/>
                </a:solidFill>
                <a:latin typeface="Playfair Display" pitchFamily="34" charset="0"/>
                <a:ea typeface="Playfair Display" pitchFamily="34" charset="-122"/>
                <a:cs typeface="Playfair Display" pitchFamily="34" charset="-120"/>
              </a:rPr>
              <a:t>upgrading?</a:t>
            </a:r>
            <a:endParaRPr lang="en-US" sz="6150" dirty="0"/>
          </a:p>
        </p:txBody>
      </p:sp>
      <p:pic>
        <p:nvPicPr>
          <p:cNvPr id="5" name="Image 0" descr="preencoded.png"/>
          <p:cNvPicPr>
            <a:picLocks noChangeAspect="1"/>
          </p:cNvPicPr>
          <p:nvPr/>
        </p:nvPicPr>
        <p:blipFill>
          <a:blip r:embed="rId3"/>
          <a:stretch>
            <a:fillRect/>
          </a:stretch>
        </p:blipFill>
        <p:spPr>
          <a:xfrm>
            <a:off x="990600" y="7813964"/>
            <a:ext cx="3335220" cy="1880754"/>
          </a:xfrm>
          <a:prstGeom prst="rect">
            <a:avLst/>
          </a:prstGeom>
        </p:spPr>
      </p:pic>
      <p:sp>
        <p:nvSpPr>
          <p:cNvPr id="6" name="Text 3"/>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pic>
        <p:nvPicPr>
          <p:cNvPr id="7" name="Picture 6">
            <a:extLst>
              <a:ext uri="{FF2B5EF4-FFF2-40B4-BE49-F238E27FC236}">
                <a16:creationId xmlns:a16="http://schemas.microsoft.com/office/drawing/2014/main" id="{FC8D64D6-A6F2-BC70-D8D5-873EA312B5BA}"/>
              </a:ext>
            </a:extLst>
          </p:cNvPr>
          <p:cNvPicPr>
            <a:picLocks noChangeAspect="1"/>
          </p:cNvPicPr>
          <p:nvPr/>
        </p:nvPicPr>
        <p:blipFill>
          <a:blip r:embed="rId4"/>
          <a:stretch>
            <a:fillRect/>
          </a:stretch>
        </p:blipFill>
        <p:spPr>
          <a:xfrm>
            <a:off x="9818976" y="1914957"/>
            <a:ext cx="6581775" cy="635317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6696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REFLECT</a:t>
            </a:r>
            <a:endParaRPr lang="en-US" sz="1500" dirty="0"/>
          </a:p>
        </p:txBody>
      </p:sp>
      <p:sp>
        <p:nvSpPr>
          <p:cNvPr id="4" name="Text 2"/>
          <p:cNvSpPr/>
          <p:nvPr/>
        </p:nvSpPr>
        <p:spPr>
          <a:xfrm>
            <a:off x="990600" y="2577237"/>
            <a:ext cx="14282976" cy="838994"/>
          </a:xfrm>
          <a:prstGeom prst="rect">
            <a:avLst/>
          </a:prstGeom>
          <a:noFill/>
          <a:ln/>
        </p:spPr>
        <p:txBody>
          <a:bodyPr wrap="square" lIns="25400" tIns="25400" rIns="25400" bIns="25400" rtlCol="0" anchor="t">
            <a:noAutofit/>
          </a:bodyPr>
          <a:lstStyle/>
          <a:p>
            <a:pPr marL="0" indent="0" algn="l">
              <a:lnSpc>
                <a:spcPct val="145000"/>
              </a:lnSpc>
              <a:buNone/>
            </a:pPr>
            <a:r>
              <a:rPr lang="en-US" sz="3000" dirty="0">
                <a:solidFill>
                  <a:srgbClr val="000000"/>
                </a:solidFill>
                <a:latin typeface="Rubik"/>
                <a:ea typeface="Rubik" pitchFamily="34" charset="-122"/>
                <a:cs typeface="Rubik" pitchFamily="34" charset="-120"/>
              </a:rPr>
              <a:t>Each time you redesigned, you reflected on a potential failure and changed your design to make it better.</a:t>
            </a:r>
            <a:endParaRPr lang="en-US" sz="3000">
              <a:latin typeface="Rubik"/>
              <a:ea typeface="Calibri"/>
              <a:cs typeface="Calibri"/>
            </a:endParaRPr>
          </a:p>
        </p:txBody>
      </p:sp>
      <p:sp>
        <p:nvSpPr>
          <p:cNvPr id="5" name="Text 3"/>
          <p:cNvSpPr/>
          <p:nvPr/>
        </p:nvSpPr>
        <p:spPr>
          <a:xfrm>
            <a:off x="990600" y="4779172"/>
            <a:ext cx="16796004" cy="1568847"/>
          </a:xfrm>
          <a:prstGeom prst="rect">
            <a:avLst/>
          </a:prstGeom>
          <a:noFill/>
          <a:ln/>
        </p:spPr>
        <p:txBody>
          <a:bodyPr wrap="square" lIns="25400" tIns="25400" rIns="25400" bIns="25400" rtlCol="0" anchor="t">
            <a:noAutofit/>
          </a:bodyPr>
          <a:lstStyle/>
          <a:p>
            <a:pPr marL="0" indent="0" algn="l">
              <a:lnSpc>
                <a:spcPct val="98000"/>
              </a:lnSpc>
              <a:buNone/>
            </a:pPr>
            <a:r>
              <a:rPr lang="en-US" sz="6500" b="1" kern="0" spc="-74" dirty="0">
                <a:solidFill>
                  <a:srgbClr val="000000"/>
                </a:solidFill>
                <a:latin typeface="Playfair Display"/>
                <a:ea typeface="Playfair Display" pitchFamily="34" charset="-122"/>
                <a:cs typeface="Playfair Display" pitchFamily="34" charset="-120"/>
              </a:rPr>
              <a:t>Trying, failing and creating new ideas — that's innovation!</a:t>
            </a:r>
            <a:endParaRPr lang="en-US" sz="6500">
              <a:latin typeface="Playfair Display"/>
              <a:ea typeface="Calibri"/>
              <a:cs typeface="Calibri"/>
            </a:endParaRPr>
          </a:p>
        </p:txBody>
      </p:sp>
      <p:pic>
        <p:nvPicPr>
          <p:cNvPr id="6" name="Image 0" descr="preencoded.png"/>
          <p:cNvPicPr>
            <a:picLocks noChangeAspect="1"/>
          </p:cNvPicPr>
          <p:nvPr/>
        </p:nvPicPr>
        <p:blipFill>
          <a:blip r:embed="rId3"/>
          <a:stretch>
            <a:fillRect/>
          </a:stretch>
        </p:blipFill>
        <p:spPr>
          <a:xfrm>
            <a:off x="990600" y="7900555"/>
            <a:ext cx="2417356" cy="1378527"/>
          </a:xfrm>
          <a:prstGeom prst="rect">
            <a:avLst/>
          </a:prstGeom>
        </p:spPr>
      </p:pic>
      <p:sp>
        <p:nvSpPr>
          <p:cNvPr id="7" name="Text 4"/>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28852090" cy="47053500"/>
          </a:xfrm>
          <a:prstGeom prst="rect">
            <a:avLst/>
          </a:prstGeom>
          <a:solidFill>
            <a:srgbClr val="F3F1E5"/>
          </a:solidFill>
          <a:ln/>
        </p:spPr>
        <p:txBody>
          <a:bodyPr/>
          <a:lstStyle/>
          <a:p>
            <a:endParaRPr lang="en-US"/>
          </a:p>
        </p:txBody>
      </p:sp>
      <p:sp>
        <p:nvSpPr>
          <p:cNvPr id="3" name="Text 1"/>
          <p:cNvSpPr/>
          <p:nvPr/>
        </p:nvSpPr>
        <p:spPr>
          <a:xfrm>
            <a:off x="990600" y="742950"/>
            <a:ext cx="332835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3 · SHOWCASE</a:t>
            </a:r>
            <a:endParaRPr lang="en-US" sz="1500" dirty="0"/>
          </a:p>
        </p:txBody>
      </p:sp>
      <p:sp>
        <p:nvSpPr>
          <p:cNvPr id="4" name="Text 2"/>
          <p:cNvSpPr/>
          <p:nvPr/>
        </p:nvSpPr>
        <p:spPr>
          <a:xfrm>
            <a:off x="990600" y="3822800"/>
            <a:ext cx="17937480" cy="803473"/>
          </a:xfrm>
          <a:prstGeom prst="rect">
            <a:avLst/>
          </a:prstGeom>
          <a:noFill/>
          <a:ln/>
        </p:spPr>
        <p:txBody>
          <a:bodyPr wrap="square" lIns="25400" tIns="25400" rIns="25400" bIns="25400" rtlCol="0" anchor="t">
            <a:noAutofit/>
          </a:bodyPr>
          <a:lstStyle/>
          <a:p>
            <a:pPr marL="0" indent="0" algn="l">
              <a:lnSpc>
                <a:spcPct val="98000"/>
              </a:lnSpc>
              <a:buNone/>
            </a:pPr>
            <a:r>
              <a:rPr lang="en-US" sz="6500" b="1" kern="0" spc="-74" dirty="0">
                <a:solidFill>
                  <a:srgbClr val="000000"/>
                </a:solidFill>
                <a:latin typeface="Playfair Display"/>
                <a:ea typeface="Playfair Display" pitchFamily="34" charset="-122"/>
                <a:cs typeface="Playfair Display" pitchFamily="34" charset="-120"/>
              </a:rPr>
              <a:t>Design Fair</a:t>
            </a:r>
            <a:endParaRPr lang="en-US" sz="6500">
              <a:latin typeface="Playfair Display"/>
              <a:ea typeface="Calibri"/>
              <a:cs typeface="Calibri"/>
            </a:endParaRPr>
          </a:p>
        </p:txBody>
      </p:sp>
      <p:sp>
        <p:nvSpPr>
          <p:cNvPr id="5" name="Text 3"/>
          <p:cNvSpPr/>
          <p:nvPr/>
        </p:nvSpPr>
        <p:spPr>
          <a:xfrm>
            <a:off x="1025236" y="4797723"/>
            <a:ext cx="16248021" cy="783828"/>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a:ea typeface="Rubik" pitchFamily="34" charset="-122"/>
                <a:cs typeface="Rubik" pitchFamily="34" charset="-120"/>
              </a:rPr>
              <a:t>Demo your catapult. Vote on categories like </a:t>
            </a:r>
            <a:r>
              <a:rPr lang="en-US" sz="2800" b="1" dirty="0">
                <a:solidFill>
                  <a:srgbClr val="000000"/>
                </a:solidFill>
                <a:latin typeface="Rubik"/>
                <a:ea typeface="Rubik" pitchFamily="34" charset="-122"/>
                <a:cs typeface="Rubik" pitchFamily="34" charset="-120"/>
              </a:rPr>
              <a:t>“Most Creative Fix” </a:t>
            </a:r>
            <a:r>
              <a:rPr lang="en-US" sz="2800" dirty="0">
                <a:solidFill>
                  <a:srgbClr val="000000"/>
                </a:solidFill>
                <a:latin typeface="Rubik"/>
                <a:ea typeface="Rubik" pitchFamily="34" charset="-122"/>
                <a:cs typeface="Rubik" pitchFamily="34" charset="-120"/>
              </a:rPr>
              <a:t>and </a:t>
            </a:r>
            <a:r>
              <a:rPr lang="en-US" sz="2800" b="1" dirty="0">
                <a:solidFill>
                  <a:srgbClr val="000000"/>
                </a:solidFill>
                <a:latin typeface="Rubik"/>
                <a:ea typeface="Rubik" pitchFamily="34" charset="-122"/>
                <a:cs typeface="Rubik" pitchFamily="34" charset="-120"/>
              </a:rPr>
              <a:t>“Best Lesson Learned.”</a:t>
            </a:r>
            <a:endParaRPr lang="en-US" sz="2800">
              <a:latin typeface="Rubik"/>
              <a:ea typeface="Calibri"/>
              <a:cs typeface="Calibri"/>
            </a:endParaRPr>
          </a:p>
        </p:txBody>
      </p:sp>
      <p:sp>
        <p:nvSpPr>
          <p:cNvPr id="6" name="Shape 4"/>
          <p:cNvSpPr/>
          <p:nvPr/>
        </p:nvSpPr>
        <p:spPr>
          <a:xfrm>
            <a:off x="990600" y="5791102"/>
            <a:ext cx="107372" cy="1349700"/>
          </a:xfrm>
          <a:prstGeom prst="rect">
            <a:avLst/>
          </a:prstGeom>
          <a:solidFill>
            <a:srgbClr val="006C5B"/>
          </a:solidFill>
          <a:ln/>
        </p:spPr>
        <p:txBody>
          <a:bodyPr/>
          <a:lstStyle/>
          <a:p>
            <a:endParaRPr lang="en-US"/>
          </a:p>
        </p:txBody>
      </p:sp>
      <p:sp>
        <p:nvSpPr>
          <p:cNvPr id="7" name="Text 5"/>
          <p:cNvSpPr/>
          <p:nvPr/>
        </p:nvSpPr>
        <p:spPr>
          <a:xfrm>
            <a:off x="1162050" y="6206738"/>
            <a:ext cx="1834879" cy="1560981"/>
          </a:xfrm>
          <a:prstGeom prst="rect">
            <a:avLst/>
          </a:prstGeom>
          <a:noFill/>
          <a:ln/>
        </p:spPr>
        <p:txBody>
          <a:bodyPr wrap="square" lIns="25400" tIns="25400" rIns="25400" bIns="25400" rtlCol="0" anchor="t">
            <a:normAutofit/>
          </a:bodyPr>
          <a:lstStyle/>
          <a:p>
            <a:pPr marL="0" indent="0" algn="l">
              <a:lnSpc>
                <a:spcPct val="140000"/>
              </a:lnSpc>
              <a:buNone/>
            </a:pPr>
            <a:r>
              <a:rPr lang="en-US" sz="2400" b="1" dirty="0">
                <a:solidFill>
                  <a:srgbClr val="000000"/>
                </a:solidFill>
                <a:latin typeface="Rubik"/>
                <a:ea typeface="Rubik" pitchFamily="34" charset="-122"/>
                <a:cs typeface="Rubik" pitchFamily="34" charset="-120"/>
              </a:rPr>
              <a:t>Quick Poll:</a:t>
            </a:r>
            <a:endParaRPr lang="en-US" sz="2400">
              <a:latin typeface="Rubik"/>
              <a:ea typeface="Calibri"/>
              <a:cs typeface="Calibri"/>
            </a:endParaRPr>
          </a:p>
        </p:txBody>
      </p:sp>
      <p:sp>
        <p:nvSpPr>
          <p:cNvPr id="8" name="Text 6"/>
          <p:cNvSpPr/>
          <p:nvPr/>
        </p:nvSpPr>
        <p:spPr>
          <a:xfrm>
            <a:off x="3001467" y="6208470"/>
            <a:ext cx="7726296" cy="1342159"/>
          </a:xfrm>
          <a:prstGeom prst="rect">
            <a:avLst/>
          </a:prstGeom>
          <a:noFill/>
          <a:ln/>
        </p:spPr>
        <p:txBody>
          <a:bodyPr wrap="square" lIns="0" tIns="0" rIns="0" bIns="0" rtlCol="0" anchor="t">
            <a:normAutofit/>
          </a:bodyPr>
          <a:lstStyle/>
          <a:p>
            <a:pPr marL="0" indent="0" algn="l">
              <a:lnSpc>
                <a:spcPct val="140000"/>
              </a:lnSpc>
              <a:buNone/>
            </a:pPr>
            <a:r>
              <a:rPr lang="en-US" sz="2400" dirty="0">
                <a:solidFill>
                  <a:srgbClr val="56544C"/>
                </a:solidFill>
                <a:latin typeface="Rubik"/>
                <a:ea typeface="Rubik" pitchFamily="34" charset="-122"/>
                <a:cs typeface="Rubik" pitchFamily="34" charset="-120"/>
              </a:rPr>
              <a:t>How many redesigns did it take before it worked?</a:t>
            </a:r>
            <a:endParaRPr lang="en-US" sz="2400">
              <a:latin typeface="Rubik"/>
              <a:ea typeface="Calibri"/>
              <a:cs typeface="Calibri"/>
            </a:endParaRPr>
          </a:p>
        </p:txBody>
      </p:sp>
      <p:pic>
        <p:nvPicPr>
          <p:cNvPr id="9" name="Image 0" descr="preencoded.png"/>
          <p:cNvPicPr>
            <a:picLocks noChangeAspect="1"/>
          </p:cNvPicPr>
          <p:nvPr/>
        </p:nvPicPr>
        <p:blipFill>
          <a:blip r:embed="rId3"/>
          <a:stretch>
            <a:fillRect/>
          </a:stretch>
        </p:blipFill>
        <p:spPr>
          <a:xfrm>
            <a:off x="1025236" y="8177646"/>
            <a:ext cx="2625175" cy="1517072"/>
          </a:xfrm>
          <a:prstGeom prst="rect">
            <a:avLst/>
          </a:prstGeom>
        </p:spPr>
      </p:pic>
      <p:sp>
        <p:nvSpPr>
          <p:cNvPr id="10" name="Text 7"/>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THREE</a:t>
            </a:r>
            <a:endParaRPr lang="en-US" sz="1125"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97342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latin typeface="Rubik"/>
                <a:ea typeface="Rubik" pitchFamily="34" charset="-122"/>
                <a:cs typeface="Rubik" pitchFamily="34" charset="-120"/>
              </a:rPr>
              <a:t>LESSON 3 · CANADIAN CONNECTION</a:t>
            </a:r>
            <a:endParaRPr lang="en-US" sz="1500">
              <a:latin typeface="Rubik"/>
              <a:ea typeface="Calibri"/>
              <a:cs typeface="Calibri"/>
            </a:endParaRPr>
          </a:p>
        </p:txBody>
      </p:sp>
      <p:sp>
        <p:nvSpPr>
          <p:cNvPr id="4" name="Text 2"/>
          <p:cNvSpPr/>
          <p:nvPr/>
        </p:nvSpPr>
        <p:spPr>
          <a:xfrm>
            <a:off x="990600" y="3079841"/>
            <a:ext cx="9125122" cy="896739"/>
          </a:xfrm>
          <a:prstGeom prst="rect">
            <a:avLst/>
          </a:prstGeom>
          <a:noFill/>
          <a:ln/>
        </p:spPr>
        <p:txBody>
          <a:bodyPr wrap="square" lIns="25400" tIns="25400" rIns="25400" bIns="25400" rtlCol="0" anchor="t">
            <a:normAutofit/>
          </a:bodyPr>
          <a:lstStyle/>
          <a:p>
            <a:pPr marL="0" indent="0" algn="l">
              <a:lnSpc>
                <a:spcPct val="98000"/>
              </a:lnSpc>
              <a:buNone/>
            </a:pPr>
            <a:r>
              <a:rPr lang="en-US" sz="3450" b="1" kern="0" spc="-41" dirty="0">
                <a:solidFill>
                  <a:srgbClr val="000000"/>
                </a:solidFill>
                <a:latin typeface="Playfair Display" pitchFamily="34" charset="0"/>
                <a:ea typeface="Playfair Display" pitchFamily="34" charset="-122"/>
                <a:cs typeface="Playfair Display" pitchFamily="34" charset="-120"/>
              </a:rPr>
              <a:t>Banting &amp; Best — the discovery of insulin</a:t>
            </a:r>
            <a:endParaRPr lang="en-US" sz="3450" dirty="0">
              <a:solidFill>
                <a:srgbClr val="000000"/>
              </a:solidFill>
            </a:endParaRPr>
          </a:p>
        </p:txBody>
      </p:sp>
      <p:sp>
        <p:nvSpPr>
          <p:cNvPr id="5" name="Text 3"/>
          <p:cNvSpPr/>
          <p:nvPr/>
        </p:nvSpPr>
        <p:spPr>
          <a:xfrm>
            <a:off x="990600" y="4002558"/>
            <a:ext cx="6279596" cy="2380193"/>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a:ea typeface="Rubik" pitchFamily="34" charset="-122"/>
                <a:cs typeface="Rubik" pitchFamily="34" charset="-120"/>
              </a:rPr>
              <a:t>After more than 400 failed attempts, two Canadian scientists used every failed experiment as a lesson — and discovered insulin in 1921, saving millions of lives.</a:t>
            </a:r>
            <a:endParaRPr lang="en-US" sz="2000">
              <a:solidFill>
                <a:srgbClr val="000000"/>
              </a:solidFill>
              <a:latin typeface="Rubik"/>
              <a:ea typeface="Calibri"/>
              <a:cs typeface="Calibri"/>
            </a:endParaRPr>
          </a:p>
        </p:txBody>
      </p:sp>
      <p:sp>
        <p:nvSpPr>
          <p:cNvPr id="6" name="Text 4"/>
          <p:cNvSpPr/>
          <p:nvPr/>
        </p:nvSpPr>
        <p:spPr>
          <a:xfrm>
            <a:off x="990600" y="6794924"/>
            <a:ext cx="17937480" cy="325338"/>
          </a:xfrm>
          <a:prstGeom prst="rect">
            <a:avLst/>
          </a:prstGeom>
          <a:noFill/>
          <a:ln/>
        </p:spPr>
        <p:txBody>
          <a:bodyPr wrap="square" lIns="25400" tIns="25400" rIns="25400" bIns="25400" rtlCol="0" anchor="t">
            <a:noAutofit/>
          </a:bodyPr>
          <a:lstStyle/>
          <a:p>
            <a:pPr marL="0" indent="0" algn="l">
              <a:lnSpc>
                <a:spcPct val="116000"/>
              </a:lnSpc>
              <a:buNone/>
            </a:pPr>
            <a:r>
              <a:rPr lang="en-US" sz="2800" b="1" kern="0" spc="-19" dirty="0">
                <a:solidFill>
                  <a:srgbClr val="000000"/>
                </a:solidFill>
                <a:latin typeface="Playfair Display"/>
                <a:ea typeface="Playfair Display" pitchFamily="34" charset="-122"/>
                <a:cs typeface="Playfair Display" pitchFamily="34" charset="-120"/>
              </a:rPr>
              <a:t>“Insulin belongs to the world, not to me.” — Dr. Frederick Banting</a:t>
            </a:r>
            <a:endParaRPr lang="en-US" sz="2800">
              <a:solidFill>
                <a:srgbClr val="000000"/>
              </a:solidFill>
              <a:latin typeface="Playfair Display"/>
              <a:ea typeface="Calibri"/>
              <a:cs typeface="Calibri"/>
            </a:endParaRPr>
          </a:p>
        </p:txBody>
      </p:sp>
      <p:sp>
        <p:nvSpPr>
          <p:cNvPr id="13" name="Text 10"/>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grpSp>
        <p:nvGrpSpPr>
          <p:cNvPr id="14" name="Group 13">
            <a:extLst>
              <a:ext uri="{FF2B5EF4-FFF2-40B4-BE49-F238E27FC236}">
                <a16:creationId xmlns:a16="http://schemas.microsoft.com/office/drawing/2014/main" id="{82F73980-78C2-8B8E-B0B9-45F106F25F24}"/>
              </a:ext>
            </a:extLst>
          </p:cNvPr>
          <p:cNvGrpSpPr>
            <a:grpSpLocks noChangeAspect="1"/>
          </p:cNvGrpSpPr>
          <p:nvPr/>
        </p:nvGrpSpPr>
        <p:grpSpPr>
          <a:xfrm>
            <a:off x="9525000" y="1643062"/>
            <a:ext cx="8382000" cy="4714875"/>
            <a:chOff x="0" y="2786062"/>
            <a:chExt cx="11176000" cy="6286500"/>
          </a:xfrm>
        </p:grpSpPr>
        <p:sp>
          <p:nvSpPr>
            <p:cNvPr id="15" name="Freeform 11">
              <a:extLst>
                <a:ext uri="{FF2B5EF4-FFF2-40B4-BE49-F238E27FC236}">
                  <a16:creationId xmlns:a16="http://schemas.microsoft.com/office/drawing/2014/main" id="{93F950A9-064A-6992-53BE-7CE8B489DF7A}"/>
                </a:ext>
              </a:extLst>
            </p:cNvPr>
            <p:cNvSpPr/>
            <p:nvPr/>
          </p:nvSpPr>
          <p:spPr>
            <a:xfrm>
              <a:off x="0" y="2786062"/>
              <a:ext cx="11176000" cy="6286500"/>
            </a:xfrm>
            <a:custGeom>
              <a:avLst/>
              <a:gdLst/>
              <a:ahLst/>
              <a:cxnLst/>
              <a:rect l="l" t="t" r="r" b="b"/>
              <a:pathLst>
                <a:path w="11176000" h="6286500">
                  <a:moveTo>
                    <a:pt x="0" y="0"/>
                  </a:moveTo>
                  <a:lnTo>
                    <a:pt x="11176000" y="0"/>
                  </a:lnTo>
                  <a:lnTo>
                    <a:pt x="11176000" y="6286500"/>
                  </a:lnTo>
                  <a:lnTo>
                    <a:pt x="0" y="628650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18" name="Group 6">
            <a:extLst>
              <a:ext uri="{FF2B5EF4-FFF2-40B4-BE49-F238E27FC236}">
                <a16:creationId xmlns:a16="http://schemas.microsoft.com/office/drawing/2014/main" id="{1DB17CC9-7324-D38F-921F-19F296C715CE}"/>
              </a:ext>
            </a:extLst>
          </p:cNvPr>
          <p:cNvGrpSpPr/>
          <p:nvPr/>
        </p:nvGrpSpPr>
        <p:grpSpPr>
          <a:xfrm>
            <a:off x="-6489" y="9140182"/>
            <a:ext cx="18288000" cy="1150620"/>
            <a:chOff x="0" y="0"/>
            <a:chExt cx="24384000" cy="1534160"/>
          </a:xfrm>
        </p:grpSpPr>
        <p:sp>
          <p:nvSpPr>
            <p:cNvPr id="17" name="Freeform 7">
              <a:extLst>
                <a:ext uri="{FF2B5EF4-FFF2-40B4-BE49-F238E27FC236}">
                  <a16:creationId xmlns:a16="http://schemas.microsoft.com/office/drawing/2014/main" id="{265D8B8A-A740-7F39-71A6-03C48D2C0AE5}"/>
                </a:ext>
              </a:extLst>
            </p:cNvPr>
            <p:cNvSpPr/>
            <p:nvPr/>
          </p:nvSpPr>
          <p:spPr>
            <a:xfrm>
              <a:off x="0" y="0"/>
              <a:ext cx="24384000" cy="1534160"/>
            </a:xfrm>
            <a:custGeom>
              <a:avLst/>
              <a:gdLst/>
              <a:ahLst/>
              <a:cxnLst/>
              <a:rect l="l" t="t" r="r" b="b"/>
              <a:pathLst>
                <a:path w="24384000" h="1534160">
                  <a:moveTo>
                    <a:pt x="0" y="0"/>
                  </a:moveTo>
                  <a:lnTo>
                    <a:pt x="24384000" y="0"/>
                  </a:lnTo>
                  <a:lnTo>
                    <a:pt x="24384000" y="1534160"/>
                  </a:lnTo>
                  <a:lnTo>
                    <a:pt x="0" y="1534160"/>
                  </a:lnTo>
                  <a:close/>
                </a:path>
              </a:pathLst>
            </a:custGeom>
            <a:solidFill>
              <a:srgbClr val="C00000"/>
            </a:solidFill>
            <a:ln w="12700">
              <a:solidFill>
                <a:srgbClr val="000000"/>
              </a:solidFill>
            </a:ln>
          </p:spPr>
          <p:txBody>
            <a:bodyPr/>
            <a:lstStyle/>
            <a:p>
              <a:endParaRPr lang="en-US"/>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63B5E5"/>
          </a:solidFill>
          <a:ln/>
        </p:spPr>
        <p:txBody>
          <a:bodyPr/>
          <a:lstStyle/>
          <a:p>
            <a:endParaRPr lang="en-US">
              <a:solidFill>
                <a:srgbClr val="000000"/>
              </a:solidFill>
            </a:endParaRPr>
          </a:p>
        </p:txBody>
      </p:sp>
      <p:sp>
        <p:nvSpPr>
          <p:cNvPr id="3" name="Text 1"/>
          <p:cNvSpPr/>
          <p:nvPr/>
        </p:nvSpPr>
        <p:spPr>
          <a:xfrm>
            <a:off x="990600" y="742950"/>
            <a:ext cx="235209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THREE</a:t>
            </a:r>
            <a:endParaRPr lang="en-US" sz="1500" dirty="0"/>
          </a:p>
        </p:txBody>
      </p:sp>
      <p:sp>
        <p:nvSpPr>
          <p:cNvPr id="4" name="Text 2"/>
          <p:cNvSpPr/>
          <p:nvPr/>
        </p:nvSpPr>
        <p:spPr>
          <a:xfrm>
            <a:off x="990600" y="3732112"/>
            <a:ext cx="8437450" cy="1960364"/>
          </a:xfrm>
          <a:prstGeom prst="rect">
            <a:avLst/>
          </a:prstGeom>
          <a:noFill/>
          <a:ln/>
        </p:spPr>
        <p:txBody>
          <a:bodyPr wrap="square" lIns="25400" tIns="25400" rIns="25400" bIns="25400" rtlCol="0" anchor="t">
            <a:normAutofit fontScale="92500" lnSpcReduction="10000"/>
          </a:bodyPr>
          <a:lstStyle/>
          <a:p>
            <a:pPr marL="0" indent="0" algn="l">
              <a:lnSpc>
                <a:spcPct val="116000"/>
              </a:lnSpc>
              <a:buNone/>
            </a:pPr>
            <a:r>
              <a:rPr lang="en-US" sz="4350" b="1" kern="0" spc="-43" dirty="0">
                <a:solidFill>
                  <a:srgbClr val="000000"/>
                </a:solidFill>
                <a:latin typeface="Playfair Display" pitchFamily="34" charset="0"/>
                <a:ea typeface="Playfair Display" pitchFamily="34" charset="-122"/>
                <a:cs typeface="Playfair Display" pitchFamily="34" charset="-120"/>
              </a:rPr>
              <a:t>“Every mistake is just part of getting better. You learn, you adjust, and you keep going.”</a:t>
            </a:r>
            <a:endParaRPr lang="en-US" sz="4350" dirty="0">
              <a:solidFill>
                <a:srgbClr val="000000"/>
              </a:solidFill>
            </a:endParaRPr>
          </a:p>
        </p:txBody>
      </p:sp>
      <p:sp>
        <p:nvSpPr>
          <p:cNvPr id="5" name="Text 3"/>
          <p:cNvSpPr/>
          <p:nvPr/>
        </p:nvSpPr>
        <p:spPr>
          <a:xfrm>
            <a:off x="990600" y="6397326"/>
            <a:ext cx="17937480" cy="330200"/>
          </a:xfrm>
          <a:prstGeom prst="rect">
            <a:avLst/>
          </a:prstGeom>
          <a:noFill/>
          <a:ln/>
        </p:spPr>
        <p:txBody>
          <a:bodyPr wrap="square" lIns="25400" tIns="25400" rIns="25400" bIns="25400" rtlCol="0" anchor="t">
            <a:normAutofit lnSpcReduction="10000"/>
          </a:bodyPr>
          <a:lstStyle/>
          <a:p>
            <a:pPr marL="0" indent="0" algn="l">
              <a:buNone/>
            </a:pPr>
            <a:r>
              <a:rPr lang="en-US" sz="1950" b="1" kern="0" spc="78" dirty="0">
                <a:solidFill>
                  <a:srgbClr val="000000"/>
                </a:solidFill>
                <a:latin typeface="Rubik" pitchFamily="34" charset="0"/>
                <a:ea typeface="Rubik" pitchFamily="34" charset="-122"/>
                <a:cs typeface="Rubik" pitchFamily="34" charset="-120"/>
              </a:rPr>
              <a:t>— Connor McDavid</a:t>
            </a:r>
            <a:endParaRPr lang="en-US" sz="1950" dirty="0">
              <a:solidFill>
                <a:srgbClr val="000000"/>
              </a:solidFill>
            </a:endParaRPr>
          </a:p>
        </p:txBody>
      </p:sp>
      <p:pic>
        <p:nvPicPr>
          <p:cNvPr id="6" name="Image 0" descr="preencoded.png"/>
          <p:cNvPicPr>
            <a:picLocks noChangeAspect="1"/>
          </p:cNvPicPr>
          <p:nvPr/>
        </p:nvPicPr>
        <p:blipFill>
          <a:blip r:embed="rId3"/>
          <a:stretch>
            <a:fillRect/>
          </a:stretch>
        </p:blipFill>
        <p:spPr>
          <a:xfrm>
            <a:off x="990600" y="7848600"/>
            <a:ext cx="3248629" cy="1846118"/>
          </a:xfrm>
          <a:prstGeom prst="rect">
            <a:avLst/>
          </a:prstGeom>
        </p:spPr>
      </p:pic>
      <p:sp>
        <p:nvSpPr>
          <p:cNvPr id="7" name="Text 4"/>
          <p:cNvSpPr/>
          <p:nvPr/>
        </p:nvSpPr>
        <p:spPr>
          <a:xfrm>
            <a:off x="16076613" y="9505950"/>
            <a:ext cx="1342866" cy="209550"/>
          </a:xfrm>
          <a:prstGeom prst="rect">
            <a:avLst/>
          </a:prstGeom>
          <a:noFill/>
          <a:ln/>
        </p:spPr>
        <p:txBody>
          <a:bodyPr wrap="square" lIns="25400" tIns="25400" rIns="25400" bIns="25400" rtlCol="0" anchor="t">
            <a:normAutofit lnSpcReduction="100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THREE</a:t>
            </a:r>
            <a:endParaRPr lang="en-US" sz="1125" dirty="0"/>
          </a:p>
        </p:txBody>
      </p:sp>
      <p:grpSp>
        <p:nvGrpSpPr>
          <p:cNvPr id="8" name="Group 7">
            <a:extLst>
              <a:ext uri="{FF2B5EF4-FFF2-40B4-BE49-F238E27FC236}">
                <a16:creationId xmlns:a16="http://schemas.microsoft.com/office/drawing/2014/main" id="{B98CF8E6-E8AE-A41B-5C93-1BB6E57042A8}"/>
              </a:ext>
            </a:extLst>
          </p:cNvPr>
          <p:cNvGrpSpPr>
            <a:grpSpLocks noChangeAspect="1"/>
          </p:cNvGrpSpPr>
          <p:nvPr/>
        </p:nvGrpSpPr>
        <p:grpSpPr>
          <a:xfrm>
            <a:off x="10743026" y="2504209"/>
            <a:ext cx="7541969" cy="5133109"/>
            <a:chOff x="9877118" y="4686300"/>
            <a:chExt cx="13813028" cy="9220200"/>
          </a:xfrm>
        </p:grpSpPr>
        <p:sp>
          <p:nvSpPr>
            <p:cNvPr id="9" name="Freeform 8">
              <a:extLst>
                <a:ext uri="{FF2B5EF4-FFF2-40B4-BE49-F238E27FC236}">
                  <a16:creationId xmlns:a16="http://schemas.microsoft.com/office/drawing/2014/main" id="{46AC7E94-A2E0-3F9C-C704-C9C7B73B4313}"/>
                </a:ext>
              </a:extLst>
            </p:cNvPr>
            <p:cNvSpPr/>
            <p:nvPr/>
          </p:nvSpPr>
          <p:spPr>
            <a:xfrm>
              <a:off x="9877118" y="4686300"/>
              <a:ext cx="13813028" cy="9220200"/>
            </a:xfrm>
            <a:custGeom>
              <a:avLst/>
              <a:gdLst/>
              <a:ahLst/>
              <a:cxnLst/>
              <a:rect l="l" t="t" r="r" b="b"/>
              <a:pathLst>
                <a:path w="13813028" h="9220200">
                  <a:moveTo>
                    <a:pt x="0" y="0"/>
                  </a:moveTo>
                  <a:lnTo>
                    <a:pt x="13813028" y="0"/>
                  </a:lnTo>
                  <a:lnTo>
                    <a:pt x="13813028" y="9220200"/>
                  </a:lnTo>
                  <a:lnTo>
                    <a:pt x="0" y="9220200"/>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7B2528"/>
        </a:solidFill>
        <a:effectLst/>
      </p:bgPr>
    </p:bg>
    <p:spTree>
      <p:nvGrpSpPr>
        <p:cNvPr id="1" name=""/>
        <p:cNvGrpSpPr/>
        <p:nvPr/>
      </p:nvGrpSpPr>
      <p:grpSpPr>
        <a:xfrm>
          <a:off x="0" y="0"/>
          <a:ext cx="0" cy="0"/>
          <a:chOff x="0" y="0"/>
          <a:chExt cx="0" cy="0"/>
        </a:xfrm>
      </p:grpSpPr>
      <p:sp>
        <p:nvSpPr>
          <p:cNvPr id="3" name="Text 1"/>
          <p:cNvSpPr/>
          <p:nvPr/>
        </p:nvSpPr>
        <p:spPr>
          <a:xfrm>
            <a:off x="990600" y="742950"/>
            <a:ext cx="220747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FOUR</a:t>
            </a:r>
            <a:endParaRPr lang="en-US" sz="1500" dirty="0"/>
          </a:p>
        </p:txBody>
      </p:sp>
      <p:pic>
        <p:nvPicPr>
          <p:cNvPr id="8" name="Image 0" descr="preencoded.png"/>
          <p:cNvPicPr>
            <a:picLocks noChangeAspect="1"/>
          </p:cNvPicPr>
          <p:nvPr/>
        </p:nvPicPr>
        <p:blipFill>
          <a:blip r:embed="rId3"/>
          <a:stretch>
            <a:fillRect/>
          </a:stretch>
        </p:blipFill>
        <p:spPr>
          <a:xfrm>
            <a:off x="990600" y="8350828"/>
            <a:ext cx="2382720" cy="1343890"/>
          </a:xfrm>
          <a:prstGeom prst="rect">
            <a:avLst/>
          </a:prstGeom>
        </p:spPr>
      </p:pic>
      <p:sp>
        <p:nvSpPr>
          <p:cNvPr id="9" name="Text 6"/>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FOUR</a:t>
            </a:r>
            <a:endParaRPr lang="en-US" sz="1125" dirty="0"/>
          </a:p>
        </p:txBody>
      </p:sp>
      <p:pic>
        <p:nvPicPr>
          <p:cNvPr id="10" name="Picture 9">
            <a:extLst>
              <a:ext uri="{FF2B5EF4-FFF2-40B4-BE49-F238E27FC236}">
                <a16:creationId xmlns:a16="http://schemas.microsoft.com/office/drawing/2014/main" id="{40E2F4F6-73F2-81DD-B575-D87148F545D4}"/>
              </a:ext>
            </a:extLst>
          </p:cNvPr>
          <p:cNvPicPr>
            <a:picLocks noChangeAspect="1"/>
          </p:cNvPicPr>
          <p:nvPr/>
        </p:nvPicPr>
        <p:blipFill>
          <a:blip r:embed="rId4"/>
          <a:stretch>
            <a:fillRect/>
          </a:stretch>
        </p:blipFill>
        <p:spPr>
          <a:xfrm>
            <a:off x="11115241" y="3717780"/>
            <a:ext cx="6673562" cy="2868756"/>
          </a:xfrm>
          <a:prstGeom prst="rect">
            <a:avLst/>
          </a:prstGeom>
        </p:spPr>
      </p:pic>
      <p:pic>
        <p:nvPicPr>
          <p:cNvPr id="11" name="Picture 10">
            <a:extLst>
              <a:ext uri="{FF2B5EF4-FFF2-40B4-BE49-F238E27FC236}">
                <a16:creationId xmlns:a16="http://schemas.microsoft.com/office/drawing/2014/main" id="{F278FDB6-C3FD-6A69-06BB-2FCE78BDEF3F}"/>
              </a:ext>
            </a:extLst>
          </p:cNvPr>
          <p:cNvPicPr>
            <a:picLocks noChangeAspect="1"/>
          </p:cNvPicPr>
          <p:nvPr/>
        </p:nvPicPr>
        <p:blipFill>
          <a:blip r:embed="rId5"/>
          <a:stretch>
            <a:fillRect/>
          </a:stretch>
        </p:blipFill>
        <p:spPr>
          <a:xfrm>
            <a:off x="994064" y="1646526"/>
            <a:ext cx="10099963" cy="621462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537943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FAIL FORWARD CHALLENGE</a:t>
            </a:r>
            <a:endParaRPr lang="en-US" sz="1500" dirty="0"/>
          </a:p>
        </p:txBody>
      </p:sp>
      <p:sp>
        <p:nvSpPr>
          <p:cNvPr id="4" name="Shape 2"/>
          <p:cNvSpPr/>
          <p:nvPr/>
        </p:nvSpPr>
        <p:spPr>
          <a:xfrm>
            <a:off x="15996147" y="742950"/>
            <a:ext cx="1301254" cy="349250"/>
          </a:xfrm>
          <a:prstGeom prst="rect">
            <a:avLst/>
          </a:prstGeom>
          <a:ln w="19050">
            <a:solidFill>
              <a:srgbClr val="2B2B28"/>
            </a:solidFill>
            <a:prstDash val="solid"/>
          </a:ln>
        </p:spPr>
        <p:txBody>
          <a:bodyPr/>
          <a:lstStyle/>
          <a:p>
            <a:endParaRPr lang="en-US"/>
          </a:p>
        </p:txBody>
      </p:sp>
      <p:sp>
        <p:nvSpPr>
          <p:cNvPr id="5" name="Text 3"/>
          <p:cNvSpPr/>
          <p:nvPr/>
        </p:nvSpPr>
        <p:spPr>
          <a:xfrm>
            <a:off x="16072347" y="828675"/>
            <a:ext cx="1072654" cy="215900"/>
          </a:xfrm>
          <a:prstGeom prst="rect">
            <a:avLst/>
          </a:prstGeom>
          <a:noFill/>
          <a:ln/>
        </p:spPr>
        <p:txBody>
          <a:bodyPr wrap="none" lIns="25400" tIns="25400" rIns="25400" bIns="25400" rtlCol="0" anchor="t">
            <a:normAutofit lnSpcReduction="10000"/>
          </a:bodyPr>
          <a:lstStyle/>
          <a:p>
            <a:pPr marL="0" indent="0" algn="r">
              <a:buNone/>
            </a:pPr>
            <a:r>
              <a:rPr lang="en-US" sz="1200" b="1" kern="0" spc="144" dirty="0">
                <a:solidFill>
                  <a:srgbClr val="2B2B28"/>
                </a:solidFill>
                <a:latin typeface="Rubik" pitchFamily="34" charset="0"/>
                <a:ea typeface="Rubik" pitchFamily="34" charset="-122"/>
                <a:cs typeface="Rubik" pitchFamily="34" charset="-120"/>
              </a:rPr>
              <a:t>~13 HOURS</a:t>
            </a:r>
            <a:endParaRPr lang="en-US" sz="1200" dirty="0"/>
          </a:p>
        </p:txBody>
      </p:sp>
      <p:sp>
        <p:nvSpPr>
          <p:cNvPr id="6" name="Text 4"/>
          <p:cNvSpPr/>
          <p:nvPr/>
        </p:nvSpPr>
        <p:spPr>
          <a:xfrm>
            <a:off x="990600" y="2571120"/>
            <a:ext cx="17937480" cy="616744"/>
          </a:xfrm>
          <a:prstGeom prst="rect">
            <a:avLst/>
          </a:prstGeom>
          <a:noFill/>
          <a:ln/>
        </p:spPr>
        <p:txBody>
          <a:bodyPr wrap="square" lIns="25400" tIns="25400" rIns="25400" bIns="25400" rtlCol="0" anchor="t">
            <a:noAutofit/>
          </a:bodyPr>
          <a:lstStyle/>
          <a:p>
            <a:pPr marL="0" indent="0" algn="l">
              <a:lnSpc>
                <a:spcPct val="98000"/>
              </a:lnSpc>
              <a:buNone/>
            </a:pPr>
            <a:r>
              <a:rPr lang="en-US" sz="5200" b="1" kern="0" spc="-56" dirty="0">
                <a:solidFill>
                  <a:srgbClr val="000000"/>
                </a:solidFill>
                <a:latin typeface="Playfair Display"/>
                <a:ea typeface="Playfair Display" pitchFamily="34" charset="-122"/>
                <a:cs typeface="Playfair Display" pitchFamily="34" charset="-120"/>
              </a:rPr>
              <a:t>Learning Goals</a:t>
            </a:r>
            <a:endParaRPr lang="en-US" sz="5200">
              <a:latin typeface="Playfair Display"/>
              <a:ea typeface="Calibri"/>
              <a:cs typeface="Calibri"/>
            </a:endParaRPr>
          </a:p>
        </p:txBody>
      </p:sp>
      <p:sp>
        <p:nvSpPr>
          <p:cNvPr id="7" name="Text 5"/>
          <p:cNvSpPr/>
          <p:nvPr/>
        </p:nvSpPr>
        <p:spPr>
          <a:xfrm>
            <a:off x="990600" y="3972377"/>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7B2528"/>
                </a:solidFill>
                <a:latin typeface="Playfair Display"/>
                <a:ea typeface="Playfair Display" pitchFamily="34" charset="-122"/>
                <a:cs typeface="Playfair Display" pitchFamily="34" charset="-120"/>
              </a:rPr>
              <a:t>1</a:t>
            </a:r>
            <a:endParaRPr lang="en-US" sz="4000">
              <a:solidFill>
                <a:srgbClr val="7B2528"/>
              </a:solidFill>
              <a:latin typeface="Playfair Display"/>
              <a:ea typeface="Calibri"/>
              <a:cs typeface="Calibri"/>
            </a:endParaRPr>
          </a:p>
        </p:txBody>
      </p:sp>
      <p:sp>
        <p:nvSpPr>
          <p:cNvPr id="8" name="Text 6"/>
          <p:cNvSpPr/>
          <p:nvPr/>
        </p:nvSpPr>
        <p:spPr>
          <a:xfrm>
            <a:off x="1537854" y="4162877"/>
            <a:ext cx="13311414" cy="1649539"/>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Listen to and understand a current challenge within the school community.</a:t>
            </a:r>
            <a:endParaRPr lang="en-US" sz="2400">
              <a:latin typeface="Rubik"/>
              <a:ea typeface="Calibri"/>
              <a:cs typeface="Calibri"/>
            </a:endParaRPr>
          </a:p>
        </p:txBody>
      </p:sp>
      <p:sp>
        <p:nvSpPr>
          <p:cNvPr id="10" name="Text 8"/>
          <p:cNvSpPr/>
          <p:nvPr/>
        </p:nvSpPr>
        <p:spPr>
          <a:xfrm>
            <a:off x="1520536" y="5098907"/>
            <a:ext cx="10484491" cy="541175"/>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Co-create a collaborative approach with community members.</a:t>
            </a:r>
            <a:endParaRPr lang="en-US" sz="2400">
              <a:latin typeface="Rubik"/>
              <a:ea typeface="Calibri"/>
              <a:cs typeface="Calibri"/>
            </a:endParaRPr>
          </a:p>
        </p:txBody>
      </p:sp>
      <p:sp>
        <p:nvSpPr>
          <p:cNvPr id="12" name="Text 10"/>
          <p:cNvSpPr/>
          <p:nvPr/>
        </p:nvSpPr>
        <p:spPr>
          <a:xfrm>
            <a:off x="1520536" y="5879073"/>
            <a:ext cx="11584843" cy="645084"/>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Implement and adapt the approach through ongoing relationship-building.</a:t>
            </a:r>
            <a:endParaRPr lang="en-US" sz="2600">
              <a:latin typeface="Rubik"/>
              <a:ea typeface="Calibri"/>
              <a:cs typeface="Calibri"/>
            </a:endParaRPr>
          </a:p>
        </p:txBody>
      </p:sp>
      <p:sp>
        <p:nvSpPr>
          <p:cNvPr id="14" name="Text 12"/>
          <p:cNvSpPr/>
          <p:nvPr/>
        </p:nvSpPr>
        <p:spPr>
          <a:xfrm>
            <a:off x="1520536" y="6815101"/>
            <a:ext cx="9559164" cy="662402"/>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a:cs typeface="Rubik" pitchFamily="34" charset="-120"/>
              </a:rPr>
              <a:t>Reflect on how relational feedback guides the cycle of learning.</a:t>
            </a:r>
            <a:endParaRPr lang="en-US" sz="2600">
              <a:latin typeface="Rubik"/>
              <a:ea typeface="Rubik"/>
              <a:cs typeface="Calibri"/>
            </a:endParaRPr>
          </a:p>
        </p:txBody>
      </p:sp>
      <p:pic>
        <p:nvPicPr>
          <p:cNvPr id="15" name="Image 0" descr="preencoded.png"/>
          <p:cNvPicPr>
            <a:picLocks noChangeAspect="1"/>
          </p:cNvPicPr>
          <p:nvPr/>
        </p:nvPicPr>
        <p:blipFill>
          <a:blip r:embed="rId3"/>
          <a:stretch>
            <a:fillRect/>
          </a:stretch>
        </p:blipFill>
        <p:spPr>
          <a:xfrm>
            <a:off x="921328" y="8766464"/>
            <a:ext cx="1689992" cy="928254"/>
          </a:xfrm>
          <a:prstGeom prst="rect">
            <a:avLst/>
          </a:prstGeom>
        </p:spPr>
      </p:pic>
      <p:sp>
        <p:nvSpPr>
          <p:cNvPr id="16" name="Text 13"/>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
        <p:nvSpPr>
          <p:cNvPr id="17" name="Text 5">
            <a:extLst>
              <a:ext uri="{FF2B5EF4-FFF2-40B4-BE49-F238E27FC236}">
                <a16:creationId xmlns:a16="http://schemas.microsoft.com/office/drawing/2014/main" id="{A4F4A48D-E284-59F0-CEC3-2D3281208CC1}"/>
              </a:ext>
            </a:extLst>
          </p:cNvPr>
          <p:cNvSpPr/>
          <p:nvPr/>
        </p:nvSpPr>
        <p:spPr>
          <a:xfrm>
            <a:off x="904008" y="4924876"/>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7B2528"/>
                </a:solidFill>
                <a:latin typeface="Playfair Display"/>
              </a:rPr>
              <a:t>2</a:t>
            </a:r>
            <a:endParaRPr lang="en-US" dirty="0"/>
          </a:p>
        </p:txBody>
      </p:sp>
      <p:sp>
        <p:nvSpPr>
          <p:cNvPr id="18" name="Text 5">
            <a:extLst>
              <a:ext uri="{FF2B5EF4-FFF2-40B4-BE49-F238E27FC236}">
                <a16:creationId xmlns:a16="http://schemas.microsoft.com/office/drawing/2014/main" id="{F25FD143-976B-17C2-611D-D13C5F0289AD}"/>
              </a:ext>
            </a:extLst>
          </p:cNvPr>
          <p:cNvSpPr/>
          <p:nvPr/>
        </p:nvSpPr>
        <p:spPr>
          <a:xfrm>
            <a:off x="904008" y="5704194"/>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7B2528"/>
                </a:solidFill>
                <a:latin typeface="Playfair Display"/>
              </a:rPr>
              <a:t>3</a:t>
            </a:r>
            <a:endParaRPr lang="en-US" dirty="0"/>
          </a:p>
        </p:txBody>
      </p:sp>
      <p:sp>
        <p:nvSpPr>
          <p:cNvPr id="19" name="Text 5">
            <a:extLst>
              <a:ext uri="{FF2B5EF4-FFF2-40B4-BE49-F238E27FC236}">
                <a16:creationId xmlns:a16="http://schemas.microsoft.com/office/drawing/2014/main" id="{6C8AD7C3-CCFB-03E7-EC40-7D40BA20C65E}"/>
              </a:ext>
            </a:extLst>
          </p:cNvPr>
          <p:cNvSpPr/>
          <p:nvPr/>
        </p:nvSpPr>
        <p:spPr>
          <a:xfrm>
            <a:off x="904009" y="6639377"/>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7B2528"/>
                </a:solidFill>
                <a:latin typeface="Playfair Display"/>
              </a:rPr>
              <a:t>4</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77381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INVESTIGATE &amp; LEARN</a:t>
            </a:r>
            <a:endParaRPr lang="en-US" sz="1500" dirty="0"/>
          </a:p>
        </p:txBody>
      </p:sp>
      <p:sp>
        <p:nvSpPr>
          <p:cNvPr id="4" name="Text 2"/>
          <p:cNvSpPr/>
          <p:nvPr/>
        </p:nvSpPr>
        <p:spPr>
          <a:xfrm>
            <a:off x="990600" y="1295624"/>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What challenges does our school face?</a:t>
            </a:r>
            <a:endParaRPr lang="en-US" sz="4000">
              <a:latin typeface="Playfair Display"/>
              <a:ea typeface="Calibri"/>
              <a:cs typeface="Calibri"/>
            </a:endParaRPr>
          </a:p>
        </p:txBody>
      </p:sp>
      <p:sp>
        <p:nvSpPr>
          <p:cNvPr id="6" name="Text 4"/>
          <p:cNvSpPr/>
          <p:nvPr/>
        </p:nvSpPr>
        <p:spPr>
          <a:xfrm>
            <a:off x="1468583" y="2571802"/>
            <a:ext cx="9011281" cy="105155"/>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Can everyone learn in a way that works for them?</a:t>
            </a:r>
            <a:endParaRPr lang="en-US" sz="2600">
              <a:latin typeface="Rubik"/>
              <a:ea typeface="Calibri"/>
              <a:cs typeface="Calibri"/>
            </a:endParaRPr>
          </a:p>
        </p:txBody>
      </p:sp>
      <p:sp>
        <p:nvSpPr>
          <p:cNvPr id="8" name="Text 6"/>
          <p:cNvSpPr/>
          <p:nvPr/>
        </p:nvSpPr>
        <p:spPr>
          <a:xfrm>
            <a:off x="1468582" y="3680545"/>
            <a:ext cx="9653714" cy="451517"/>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Does everyone feel safe and free to express their opinions?</a:t>
            </a:r>
            <a:endParaRPr lang="en-US" sz="2600">
              <a:latin typeface="Rubik"/>
              <a:ea typeface="Calibri"/>
              <a:cs typeface="Calibri"/>
            </a:endParaRPr>
          </a:p>
        </p:txBody>
      </p:sp>
      <p:sp>
        <p:nvSpPr>
          <p:cNvPr id="10" name="Text 8"/>
          <p:cNvSpPr/>
          <p:nvPr/>
        </p:nvSpPr>
        <p:spPr>
          <a:xfrm>
            <a:off x="1468582" y="4529515"/>
            <a:ext cx="12231580" cy="867154"/>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Are classrooms the right temperature, with seating that supports learning?</a:t>
            </a:r>
            <a:endParaRPr lang="en-US" sz="2600">
              <a:latin typeface="Rubik"/>
              <a:ea typeface="Calibri"/>
              <a:cs typeface="Calibri"/>
            </a:endParaRPr>
          </a:p>
        </p:txBody>
      </p:sp>
      <p:sp>
        <p:nvSpPr>
          <p:cNvPr id="12" name="Text 10"/>
          <p:cNvSpPr/>
          <p:nvPr/>
        </p:nvSpPr>
        <p:spPr>
          <a:xfrm>
            <a:off x="1468582" y="5395803"/>
            <a:ext cx="15286714" cy="1490608"/>
          </a:xfrm>
          <a:prstGeom prst="rect">
            <a:avLst/>
          </a:prstGeom>
          <a:noFill/>
          <a:ln/>
        </p:spPr>
        <p:txBody>
          <a:bodyPr wrap="square" lIns="25400" tIns="25400" rIns="25400" bIns="25400" rtlCol="0" anchor="t">
            <a:norm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How can we make our school welcoming for students and families who are </a:t>
            </a:r>
            <a:r>
              <a:rPr lang="en-US" sz="2600" b="1" dirty="0">
                <a:solidFill>
                  <a:srgbClr val="000000"/>
                </a:solidFill>
                <a:latin typeface="Rubik"/>
                <a:ea typeface="Rubik" pitchFamily="34" charset="-122"/>
                <a:cs typeface="Rubik" pitchFamily="34" charset="-120"/>
              </a:rPr>
              <a:t>newcomers to Canada or learning English?</a:t>
            </a:r>
            <a:endParaRPr lang="en-US" sz="2600">
              <a:latin typeface="Rubik"/>
              <a:ea typeface="Calibri"/>
              <a:cs typeface="Calibri"/>
            </a:endParaRPr>
          </a:p>
        </p:txBody>
      </p:sp>
      <p:sp>
        <p:nvSpPr>
          <p:cNvPr id="14" name="Text 12"/>
          <p:cNvSpPr/>
          <p:nvPr/>
        </p:nvSpPr>
        <p:spPr>
          <a:xfrm>
            <a:off x="1468582" y="6643091"/>
            <a:ext cx="16536879" cy="1819654"/>
          </a:xfrm>
          <a:prstGeom prst="rect">
            <a:avLst/>
          </a:prstGeom>
          <a:noFill/>
          <a:ln/>
        </p:spPr>
        <p:txBody>
          <a:bodyPr wrap="square" lIns="25400" tIns="25400" rIns="25400" bIns="25400" rtlCol="0" anchor="t">
            <a:normAutofit/>
          </a:bodyPr>
          <a:lstStyle/>
          <a:p>
            <a:pPr>
              <a:lnSpc>
                <a:spcPct val="132000"/>
              </a:lnSpc>
            </a:pPr>
            <a:r>
              <a:rPr lang="en-US" sz="2600" dirty="0">
                <a:solidFill>
                  <a:srgbClr val="000000"/>
                </a:solidFill>
                <a:latin typeface="Rubik"/>
                <a:ea typeface="Rubik"/>
                <a:cs typeface="Rubik" pitchFamily="34" charset="-120"/>
              </a:rPr>
              <a:t>How can we respect the </a:t>
            </a:r>
            <a:r>
              <a:rPr lang="en-US" sz="2600" b="1" dirty="0">
                <a:solidFill>
                  <a:srgbClr val="000000"/>
                </a:solidFill>
                <a:latin typeface="Rubik"/>
                <a:ea typeface="Rubik"/>
                <a:cs typeface="Rubik" pitchFamily="34" charset="-120"/>
              </a:rPr>
              <a:t>Indigenous history </a:t>
            </a:r>
            <a:r>
              <a:rPr lang="en-US" sz="2600" dirty="0">
                <a:solidFill>
                  <a:srgbClr val="000000"/>
                </a:solidFill>
                <a:latin typeface="Rubik"/>
                <a:ea typeface="Rubik"/>
                <a:cs typeface="Rubik" pitchFamily="34" charset="-120"/>
              </a:rPr>
              <a:t>of the land our school is built on,</a:t>
            </a:r>
            <a:endParaRPr lang="en-US" sz="2600" dirty="0">
              <a:solidFill>
                <a:srgbClr val="000000"/>
              </a:solidFill>
              <a:latin typeface="Calibri"/>
              <a:ea typeface="Rubik"/>
              <a:cs typeface="Calibri"/>
            </a:endParaRPr>
          </a:p>
          <a:p>
            <a:pPr>
              <a:lnSpc>
                <a:spcPct val="132000"/>
              </a:lnSpc>
            </a:pPr>
            <a:r>
              <a:rPr lang="en-US" sz="2600" dirty="0">
                <a:solidFill>
                  <a:srgbClr val="000000"/>
                </a:solidFill>
                <a:latin typeface="Rubik"/>
                <a:ea typeface="Rubik" pitchFamily="34" charset="-122"/>
                <a:cs typeface="Rubik" pitchFamily="34" charset="-120"/>
              </a:rPr>
              <a:t>and help Indigenous students feel they truly belong?</a:t>
            </a:r>
            <a:endParaRPr lang="en-US" sz="2600" dirty="0">
              <a:latin typeface="Rubik"/>
              <a:ea typeface="Calibri"/>
              <a:cs typeface="Calibri"/>
            </a:endParaRPr>
          </a:p>
        </p:txBody>
      </p:sp>
      <p:pic>
        <p:nvPicPr>
          <p:cNvPr id="15" name="Image 0" descr="preencoded.png"/>
          <p:cNvPicPr>
            <a:picLocks noChangeAspect="1"/>
          </p:cNvPicPr>
          <p:nvPr/>
        </p:nvPicPr>
        <p:blipFill>
          <a:blip r:embed="rId3"/>
          <a:stretch>
            <a:fillRect/>
          </a:stretch>
        </p:blipFill>
        <p:spPr>
          <a:xfrm>
            <a:off x="990600" y="8229600"/>
            <a:ext cx="2590538" cy="1465118"/>
          </a:xfrm>
          <a:prstGeom prst="rect">
            <a:avLst/>
          </a:prstGeom>
        </p:spPr>
      </p:pic>
      <p:sp>
        <p:nvSpPr>
          <p:cNvPr id="16" name="Text 13"/>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02237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THE CHALLENGE</a:t>
            </a:r>
            <a:endParaRPr lang="en-US" sz="1500" dirty="0"/>
          </a:p>
        </p:txBody>
      </p:sp>
      <p:sp>
        <p:nvSpPr>
          <p:cNvPr id="5" name="Text 3"/>
          <p:cNvSpPr/>
          <p:nvPr/>
        </p:nvSpPr>
        <p:spPr>
          <a:xfrm>
            <a:off x="990600" y="3265278"/>
            <a:ext cx="13521707" cy="3754239"/>
          </a:xfrm>
          <a:prstGeom prst="rect">
            <a:avLst/>
          </a:prstGeom>
          <a:noFill/>
          <a:ln/>
        </p:spPr>
        <p:txBody>
          <a:bodyPr wrap="square" lIns="25400" tIns="25400" rIns="25400" bIns="25400" rtlCol="0" anchor="t">
            <a:normAutofit/>
          </a:bodyPr>
          <a:lstStyle/>
          <a:p>
            <a:pPr marL="0" indent="0" algn="l">
              <a:lnSpc>
                <a:spcPct val="98000"/>
              </a:lnSpc>
              <a:buNone/>
            </a:pPr>
            <a:r>
              <a:rPr lang="en-US" sz="4400" b="1" kern="0" spc="-41" dirty="0">
                <a:solidFill>
                  <a:srgbClr val="000000"/>
                </a:solidFill>
                <a:latin typeface="Playfair Display"/>
                <a:ea typeface="Playfair Display" pitchFamily="34" charset="-122"/>
                <a:cs typeface="Playfair Display" pitchFamily="34" charset="-120"/>
              </a:rPr>
              <a:t>Choose one challenge in your school and do your best to solve it.</a:t>
            </a:r>
            <a:endParaRPr lang="en-US" sz="4400">
              <a:latin typeface="Playfair Display"/>
              <a:ea typeface="Calibri"/>
              <a:cs typeface="Calibri"/>
            </a:endParaRPr>
          </a:p>
        </p:txBody>
      </p:sp>
      <p:sp>
        <p:nvSpPr>
          <p:cNvPr id="6" name="Shape 4"/>
          <p:cNvSpPr/>
          <p:nvPr/>
        </p:nvSpPr>
        <p:spPr>
          <a:xfrm>
            <a:off x="1077191" y="5689481"/>
            <a:ext cx="38100" cy="1211154"/>
          </a:xfrm>
          <a:prstGeom prst="rect">
            <a:avLst/>
          </a:prstGeom>
          <a:solidFill>
            <a:srgbClr val="E35205"/>
          </a:solidFill>
          <a:ln/>
        </p:spPr>
        <p:txBody>
          <a:bodyPr/>
          <a:lstStyle/>
          <a:p>
            <a:endParaRPr lang="en-US" sz="3200"/>
          </a:p>
        </p:txBody>
      </p:sp>
      <p:sp>
        <p:nvSpPr>
          <p:cNvPr id="7" name="Text 5"/>
          <p:cNvSpPr/>
          <p:nvPr/>
        </p:nvSpPr>
        <p:spPr>
          <a:xfrm>
            <a:off x="1248641" y="5708531"/>
            <a:ext cx="9912333" cy="1203613"/>
          </a:xfrm>
          <a:prstGeom prst="rect">
            <a:avLst/>
          </a:prstGeom>
          <a:noFill/>
          <a:ln/>
        </p:spPr>
        <p:txBody>
          <a:bodyPr wrap="square" lIns="0" tIns="0" rIns="0" bIns="0" rtlCol="0" anchor="t">
            <a:normAutofit/>
          </a:bodyPr>
          <a:lstStyle/>
          <a:p>
            <a:pPr marL="0" indent="0" algn="l">
              <a:lnSpc>
                <a:spcPct val="140000"/>
              </a:lnSpc>
              <a:buNone/>
            </a:pPr>
            <a:r>
              <a:rPr lang="en-US" sz="2400" dirty="0">
                <a:solidFill>
                  <a:srgbClr val="56544C"/>
                </a:solidFill>
                <a:latin typeface="Rubik"/>
                <a:ea typeface="Rubik"/>
                <a:cs typeface="Rubik" pitchFamily="34" charset="-120"/>
              </a:rPr>
              <a:t>It may be hard, and you may be unsuccessful the first few times — but you'll learn from each failure</a:t>
            </a:r>
            <a:r>
              <a:rPr lang="en-US" sz="1600" dirty="0">
                <a:solidFill>
                  <a:srgbClr val="56544C"/>
                </a:solidFill>
                <a:latin typeface="Rubik"/>
                <a:ea typeface="Rubik"/>
                <a:cs typeface="Rubik" pitchFamily="34" charset="-120"/>
              </a:rPr>
              <a:t>.</a:t>
            </a:r>
            <a:endParaRPr lang="en-US" sz="1600" dirty="0">
              <a:latin typeface="Rubik"/>
              <a:ea typeface="Rubik"/>
            </a:endParaRPr>
          </a:p>
        </p:txBody>
      </p:sp>
      <p:pic>
        <p:nvPicPr>
          <p:cNvPr id="8" name="Image 0" descr="preencoded.png"/>
          <p:cNvPicPr>
            <a:picLocks noChangeAspect="1"/>
          </p:cNvPicPr>
          <p:nvPr/>
        </p:nvPicPr>
        <p:blipFill>
          <a:blip r:embed="rId3"/>
          <a:stretch>
            <a:fillRect/>
          </a:stretch>
        </p:blipFill>
        <p:spPr>
          <a:xfrm>
            <a:off x="1007918" y="8472055"/>
            <a:ext cx="2278811" cy="1222663"/>
          </a:xfrm>
          <a:prstGeom prst="rect">
            <a:avLst/>
          </a:prstGeom>
        </p:spPr>
      </p:pic>
      <p:sp>
        <p:nvSpPr>
          <p:cNvPr id="9" name="Text 6"/>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grpSp>
        <p:nvGrpSpPr>
          <p:cNvPr id="10" name="Group 9">
            <a:extLst>
              <a:ext uri="{FF2B5EF4-FFF2-40B4-BE49-F238E27FC236}">
                <a16:creationId xmlns:a16="http://schemas.microsoft.com/office/drawing/2014/main" id="{352CB935-67D6-EE76-94DC-961FFED5667A}"/>
              </a:ext>
            </a:extLst>
          </p:cNvPr>
          <p:cNvGrpSpPr>
            <a:grpSpLocks noChangeAspect="1"/>
          </p:cNvGrpSpPr>
          <p:nvPr/>
        </p:nvGrpSpPr>
        <p:grpSpPr>
          <a:xfrm>
            <a:off x="11162704" y="2331027"/>
            <a:ext cx="7828216" cy="5218843"/>
            <a:chOff x="10054340" y="3543300"/>
            <a:chExt cx="10437622" cy="6958457"/>
          </a:xfrm>
        </p:grpSpPr>
        <p:sp>
          <p:nvSpPr>
            <p:cNvPr id="11" name="Freeform 11">
              <a:extLst>
                <a:ext uri="{FF2B5EF4-FFF2-40B4-BE49-F238E27FC236}">
                  <a16:creationId xmlns:a16="http://schemas.microsoft.com/office/drawing/2014/main" id="{F129AE3E-BB7D-F86F-9B79-7F8F756FB930}"/>
                </a:ext>
              </a:extLst>
            </p:cNvPr>
            <p:cNvSpPr/>
            <p:nvPr/>
          </p:nvSpPr>
          <p:spPr>
            <a:xfrm>
              <a:off x="10054340" y="3543300"/>
              <a:ext cx="10437622" cy="6958457"/>
            </a:xfrm>
            <a:custGeom>
              <a:avLst/>
              <a:gdLst/>
              <a:ahLst/>
              <a:cxnLst/>
              <a:rect l="l" t="t" r="r" b="b"/>
              <a:pathLst>
                <a:path w="10437622" h="6958457">
                  <a:moveTo>
                    <a:pt x="0" y="0"/>
                  </a:moveTo>
                  <a:lnTo>
                    <a:pt x="10437622" y="0"/>
                  </a:lnTo>
                  <a:lnTo>
                    <a:pt x="10437622" y="6958457"/>
                  </a:lnTo>
                  <a:lnTo>
                    <a:pt x="0" y="695845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437053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EXAMPLE PROJECT</a:t>
            </a:r>
            <a:endParaRPr lang="en-US" sz="1500" dirty="0"/>
          </a:p>
        </p:txBody>
      </p:sp>
      <p:sp>
        <p:nvSpPr>
          <p:cNvPr id="4" name="Text 2"/>
          <p:cNvSpPr/>
          <p:nvPr/>
        </p:nvSpPr>
        <p:spPr>
          <a:xfrm>
            <a:off x="990600" y="3628424"/>
            <a:ext cx="9632315" cy="616744"/>
          </a:xfrm>
          <a:prstGeom prst="rect">
            <a:avLst/>
          </a:prstGeom>
          <a:noFill/>
          <a:ln/>
        </p:spPr>
        <p:txBody>
          <a:bodyPr wrap="square" lIns="25400" tIns="25400" rIns="25400" bIns="25400" rtlCol="0" anchor="t">
            <a:normAutofit fontScale="92500" lnSpcReduction="20000"/>
          </a:bodyPr>
          <a:lstStyle/>
          <a:p>
            <a:pPr>
              <a:lnSpc>
                <a:spcPct val="98000"/>
              </a:lnSpc>
            </a:pPr>
            <a:r>
              <a:rPr lang="en-US" sz="4650" b="1" kern="0" spc="-56" dirty="0">
                <a:solidFill>
                  <a:srgbClr val="000000"/>
                </a:solidFill>
                <a:latin typeface="Playfair Display"/>
                <a:ea typeface="Playfair Display" pitchFamily="34" charset="-122"/>
                <a:cs typeface="Playfair Display" pitchFamily="34" charset="-120"/>
              </a:rPr>
              <a:t>Example: The Clean Air Challenge</a:t>
            </a:r>
            <a:endParaRPr lang="en-US" sz="4650" dirty="0">
              <a:latin typeface="Playfair Display"/>
            </a:endParaRPr>
          </a:p>
        </p:txBody>
      </p:sp>
      <p:sp>
        <p:nvSpPr>
          <p:cNvPr id="5" name="Text 3"/>
          <p:cNvSpPr/>
          <p:nvPr/>
        </p:nvSpPr>
        <p:spPr>
          <a:xfrm>
            <a:off x="990600" y="4416618"/>
            <a:ext cx="9086382" cy="2508106"/>
          </a:xfrm>
          <a:prstGeom prst="rect">
            <a:avLst/>
          </a:prstGeom>
          <a:noFill/>
          <a:ln/>
        </p:spPr>
        <p:txBody>
          <a:bodyPr wrap="square" lIns="25400" tIns="25400" rIns="25400" bIns="25400" rtlCol="0" anchor="t">
            <a:noAutofit/>
          </a:bodyPr>
          <a:lstStyle/>
          <a:p>
            <a:pPr marL="0" indent="0" algn="l">
              <a:lnSpc>
                <a:spcPct val="145000"/>
              </a:lnSpc>
              <a:buNone/>
            </a:pPr>
            <a:r>
              <a:rPr lang="en-US" sz="2200" dirty="0">
                <a:solidFill>
                  <a:srgbClr val="000000"/>
                </a:solidFill>
                <a:latin typeface="Rubik"/>
                <a:ea typeface="Rubik" pitchFamily="34" charset="-122"/>
                <a:cs typeface="Rubik" pitchFamily="34" charset="-120"/>
              </a:rPr>
              <a:t>Students notice classrooms get hot and stuffy, making focus hard. In teams they research how temperature affects learning, interview classmates and teachers, and test small prototypes using sustainable ideas — plants, recycled fans, window coverings. They record what didn't work, reflect on how failure improved their design, and present solutions to school leaders.</a:t>
            </a:r>
            <a:endParaRPr lang="en-US" sz="2200">
              <a:latin typeface="Rubik"/>
              <a:ea typeface="Calibri"/>
              <a:cs typeface="Calibri"/>
            </a:endParaRPr>
          </a:p>
        </p:txBody>
      </p:sp>
      <p:pic>
        <p:nvPicPr>
          <p:cNvPr id="6" name="Image 0" descr="preencoded.png"/>
          <p:cNvPicPr>
            <a:picLocks noChangeAspect="1"/>
          </p:cNvPicPr>
          <p:nvPr/>
        </p:nvPicPr>
        <p:blipFill>
          <a:blip r:embed="rId3"/>
          <a:stretch>
            <a:fillRect/>
          </a:stretch>
        </p:blipFill>
        <p:spPr>
          <a:xfrm>
            <a:off x="990600" y="8489373"/>
            <a:ext cx="2174902" cy="1205345"/>
          </a:xfrm>
          <a:prstGeom prst="rect">
            <a:avLst/>
          </a:prstGeom>
        </p:spPr>
      </p:pic>
      <p:sp>
        <p:nvSpPr>
          <p:cNvPr id="7" name="Text 4"/>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pic>
        <p:nvPicPr>
          <p:cNvPr id="8" name="Graphic 7">
            <a:extLst>
              <a:ext uri="{FF2B5EF4-FFF2-40B4-BE49-F238E27FC236}">
                <a16:creationId xmlns:a16="http://schemas.microsoft.com/office/drawing/2014/main" id="{1EB97920-3832-8C56-1877-FFEE72AC80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25300" y="2919846"/>
            <a:ext cx="4256808" cy="4447308"/>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55083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RESEARCH PROCESS</a:t>
            </a:r>
            <a:endParaRPr lang="en-US" sz="1500" dirty="0"/>
          </a:p>
        </p:txBody>
      </p:sp>
      <p:sp>
        <p:nvSpPr>
          <p:cNvPr id="4" name="Text 2"/>
          <p:cNvSpPr/>
          <p:nvPr/>
        </p:nvSpPr>
        <p:spPr>
          <a:xfrm>
            <a:off x="990600" y="1979585"/>
            <a:ext cx="17937480" cy="2545601"/>
          </a:xfrm>
          <a:prstGeom prst="rect">
            <a:avLst/>
          </a:prstGeom>
          <a:noFill/>
          <a:ln/>
        </p:spPr>
        <p:txBody>
          <a:bodyPr wrap="square" lIns="25400" tIns="25400" rIns="25400" bIns="25400" rtlCol="0" anchor="t">
            <a:norm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Need-to-know questions</a:t>
            </a:r>
            <a:endParaRPr lang="en-US" sz="4000">
              <a:latin typeface="Playfair Display"/>
              <a:ea typeface="Calibri"/>
              <a:cs typeface="Calibri"/>
            </a:endParaRPr>
          </a:p>
        </p:txBody>
      </p:sp>
      <p:sp>
        <p:nvSpPr>
          <p:cNvPr id="6" name="Text 4"/>
          <p:cNvSpPr/>
          <p:nvPr/>
        </p:nvSpPr>
        <p:spPr>
          <a:xfrm>
            <a:off x="1208808" y="3605590"/>
            <a:ext cx="10291047" cy="538108"/>
          </a:xfrm>
          <a:prstGeom prst="rect">
            <a:avLst/>
          </a:prstGeom>
          <a:noFill/>
          <a:ln/>
        </p:spPr>
        <p:txBody>
          <a:bodyPr wrap="square" lIns="25400" tIns="25400" rIns="25400" bIns="25400" rtlCol="0" anchor="t">
            <a:noAutofit/>
          </a:bodyPr>
          <a:lstStyle/>
          <a:p>
            <a:pPr marL="342900" indent="-342900" algn="l">
              <a:lnSpc>
                <a:spcPct val="132000"/>
              </a:lnSpc>
              <a:buFont typeface="Arial"/>
              <a:buChar char="•"/>
            </a:pPr>
            <a:r>
              <a:rPr lang="en-US" sz="2800" dirty="0">
                <a:solidFill>
                  <a:srgbClr val="000000"/>
                </a:solidFill>
                <a:latin typeface="Rubik"/>
                <a:ea typeface="Rubik"/>
                <a:cs typeface="Rubik" pitchFamily="34" charset="-120"/>
              </a:rPr>
              <a:t>What do you </a:t>
            </a:r>
            <a:r>
              <a:rPr lang="en-US" sz="2800" b="1" dirty="0">
                <a:solidFill>
                  <a:srgbClr val="000000"/>
                </a:solidFill>
                <a:latin typeface="Rubik"/>
                <a:ea typeface="Rubik"/>
                <a:cs typeface="Rubik" pitchFamily="34" charset="-120"/>
              </a:rPr>
              <a:t>need to know </a:t>
            </a:r>
            <a:r>
              <a:rPr lang="en-US" sz="2800" dirty="0">
                <a:solidFill>
                  <a:srgbClr val="000000"/>
                </a:solidFill>
                <a:latin typeface="Rubik"/>
                <a:ea typeface="Rubik"/>
                <a:cs typeface="Rubik" pitchFamily="34" charset="-120"/>
              </a:rPr>
              <a:t>to understand the issue in depth?</a:t>
            </a:r>
            <a:endParaRPr lang="en-US" sz="2800">
              <a:latin typeface="Calibri"/>
              <a:ea typeface="Calibri"/>
              <a:cs typeface="Calibri" panose="020F0502020204030204"/>
            </a:endParaRPr>
          </a:p>
        </p:txBody>
      </p:sp>
      <p:sp>
        <p:nvSpPr>
          <p:cNvPr id="8" name="Text 6"/>
          <p:cNvSpPr/>
          <p:nvPr/>
        </p:nvSpPr>
        <p:spPr>
          <a:xfrm>
            <a:off x="1208809" y="4573190"/>
            <a:ext cx="10738722" cy="572744"/>
          </a:xfrm>
          <a:prstGeom prst="rect">
            <a:avLst/>
          </a:prstGeom>
          <a:noFill/>
          <a:ln/>
        </p:spPr>
        <p:txBody>
          <a:bodyPr wrap="square" lIns="25400" tIns="25400" rIns="25400" bIns="25400" rtlCol="0" anchor="t">
            <a:noAutofit/>
          </a:bodyPr>
          <a:lstStyle/>
          <a:p>
            <a:pPr marL="342900" indent="-342900" algn="l">
              <a:lnSpc>
                <a:spcPct val="132000"/>
              </a:lnSpc>
              <a:buFont typeface="Arial"/>
              <a:buChar char="•"/>
            </a:pPr>
            <a:r>
              <a:rPr lang="en-US" sz="2800" dirty="0">
                <a:solidFill>
                  <a:srgbClr val="000000"/>
                </a:solidFill>
                <a:latin typeface="Rubik"/>
                <a:ea typeface="Rubik" pitchFamily="34" charset="-122"/>
                <a:cs typeface="Rubik" pitchFamily="34" charset="-120"/>
              </a:rPr>
              <a:t>What research do you </a:t>
            </a:r>
            <a:r>
              <a:rPr lang="en-US" sz="2800" b="1" dirty="0">
                <a:solidFill>
                  <a:srgbClr val="000000"/>
                </a:solidFill>
                <a:latin typeface="Rubik"/>
                <a:ea typeface="Rubik" pitchFamily="34" charset="-122"/>
                <a:cs typeface="Rubik" pitchFamily="34" charset="-120"/>
              </a:rPr>
              <a:t>need to conduct </a:t>
            </a:r>
            <a:r>
              <a:rPr lang="en-US" sz="2800" dirty="0">
                <a:solidFill>
                  <a:srgbClr val="000000"/>
                </a:solidFill>
                <a:latin typeface="Rubik"/>
                <a:ea typeface="Rubik" pitchFamily="34" charset="-122"/>
                <a:cs typeface="Rubik" pitchFamily="34" charset="-120"/>
              </a:rPr>
              <a:t>to learn more?</a:t>
            </a:r>
            <a:endParaRPr lang="en-US" sz="2800">
              <a:latin typeface="Rubik"/>
              <a:ea typeface="Calibri" panose="020F0502020204030204"/>
              <a:cs typeface="Calibri" panose="020F0502020204030204"/>
            </a:endParaRPr>
          </a:p>
        </p:txBody>
      </p:sp>
      <p:sp>
        <p:nvSpPr>
          <p:cNvPr id="10" name="Text 8"/>
          <p:cNvSpPr/>
          <p:nvPr/>
        </p:nvSpPr>
        <p:spPr>
          <a:xfrm>
            <a:off x="1208809" y="5540789"/>
            <a:ext cx="10003807" cy="832517"/>
          </a:xfrm>
          <a:prstGeom prst="rect">
            <a:avLst/>
          </a:prstGeom>
          <a:noFill/>
          <a:ln/>
        </p:spPr>
        <p:txBody>
          <a:bodyPr wrap="square" lIns="25400" tIns="25400" rIns="25400" bIns="25400" rtlCol="0" anchor="t">
            <a:noAutofit/>
          </a:bodyPr>
          <a:lstStyle/>
          <a:p>
            <a:pPr marL="342900" indent="-342900" algn="l">
              <a:lnSpc>
                <a:spcPct val="132000"/>
              </a:lnSpc>
              <a:buFont typeface="Arial"/>
              <a:buChar char="•"/>
            </a:pPr>
            <a:r>
              <a:rPr lang="en-US" sz="2800" dirty="0">
                <a:solidFill>
                  <a:srgbClr val="000000"/>
                </a:solidFill>
                <a:latin typeface="Rubik"/>
                <a:ea typeface="Rubik" pitchFamily="34" charset="-122"/>
                <a:cs typeface="Rubik" pitchFamily="34" charset="-120"/>
              </a:rPr>
              <a:t>Try to come up with at least 5 questions.</a:t>
            </a:r>
            <a:endParaRPr lang="en-US" sz="2800">
              <a:latin typeface="Rubik"/>
              <a:ea typeface="Calibri" panose="020F0502020204030204"/>
              <a:cs typeface="Calibri" panose="020F0502020204030204"/>
            </a:endParaRPr>
          </a:p>
        </p:txBody>
      </p:sp>
      <p:pic>
        <p:nvPicPr>
          <p:cNvPr id="11" name="Image 0" descr="preencoded.png"/>
          <p:cNvPicPr>
            <a:picLocks noChangeAspect="1"/>
          </p:cNvPicPr>
          <p:nvPr/>
        </p:nvPicPr>
        <p:blipFill>
          <a:blip r:embed="rId3"/>
          <a:stretch>
            <a:fillRect/>
          </a:stretch>
        </p:blipFill>
        <p:spPr>
          <a:xfrm>
            <a:off x="990600" y="8558646"/>
            <a:ext cx="2001720" cy="1136072"/>
          </a:xfrm>
          <a:prstGeom prst="rect">
            <a:avLst/>
          </a:prstGeom>
        </p:spPr>
      </p:pic>
      <p:sp>
        <p:nvSpPr>
          <p:cNvPr id="12" name="Text 9"/>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30106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RESEARCH</a:t>
            </a:r>
            <a:endParaRPr lang="en-US" sz="1500" dirty="0"/>
          </a:p>
        </p:txBody>
      </p:sp>
      <p:sp>
        <p:nvSpPr>
          <p:cNvPr id="4" name="Text 2"/>
          <p:cNvSpPr/>
          <p:nvPr/>
        </p:nvSpPr>
        <p:spPr>
          <a:xfrm>
            <a:off x="6220691" y="2343140"/>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Conducting research</a:t>
            </a:r>
            <a:endParaRPr lang="en-US" sz="4300">
              <a:latin typeface="Playfair Display"/>
              <a:ea typeface="Calibri"/>
              <a:cs typeface="Calibri"/>
            </a:endParaRPr>
          </a:p>
        </p:txBody>
      </p:sp>
      <p:sp>
        <p:nvSpPr>
          <p:cNvPr id="5" name="Shape 3"/>
          <p:cNvSpPr/>
          <p:nvPr/>
        </p:nvSpPr>
        <p:spPr>
          <a:xfrm>
            <a:off x="5614554" y="4092105"/>
            <a:ext cx="1746602" cy="823190"/>
          </a:xfrm>
          <a:prstGeom prst="rect">
            <a:avLst/>
          </a:prstGeom>
          <a:solidFill>
            <a:srgbClr val="63B5E5"/>
          </a:solidFill>
          <a:ln w="19050">
            <a:solidFill>
              <a:srgbClr val="000000"/>
            </a:solidFill>
            <a:prstDash val="solid"/>
          </a:ln>
        </p:spPr>
        <p:txBody>
          <a:bodyPr/>
          <a:lstStyle/>
          <a:p>
            <a:endParaRPr lang="en-US"/>
          </a:p>
        </p:txBody>
      </p:sp>
      <p:sp>
        <p:nvSpPr>
          <p:cNvPr id="6" name="Text 4"/>
          <p:cNvSpPr/>
          <p:nvPr/>
        </p:nvSpPr>
        <p:spPr>
          <a:xfrm>
            <a:off x="5895109" y="4277410"/>
            <a:ext cx="1937102" cy="473363"/>
          </a:xfrm>
          <a:prstGeom prst="rect">
            <a:avLst/>
          </a:prstGeom>
          <a:noFill/>
          <a:ln/>
        </p:spPr>
        <p:txBody>
          <a:bodyPr wrap="square" lIns="25400" tIns="25400" rIns="25400" bIns="25400" rtlCol="0" anchor="t">
            <a:noAutofit/>
          </a:bodyPr>
          <a:lstStyle/>
          <a:p>
            <a:pPr marL="0" indent="0" algn="l">
              <a:buNone/>
            </a:pPr>
            <a:r>
              <a:rPr lang="en-US" sz="3200" dirty="0">
                <a:solidFill>
                  <a:srgbClr val="000000"/>
                </a:solidFill>
                <a:latin typeface="Rubik"/>
                <a:ea typeface="Rubik" pitchFamily="34" charset="-122"/>
                <a:cs typeface="Rubik" pitchFamily="34" charset="-120"/>
              </a:rPr>
              <a:t>Books</a:t>
            </a:r>
            <a:endParaRPr lang="en-US" sz="3200">
              <a:latin typeface="Rubik"/>
              <a:ea typeface="Calibri"/>
              <a:cs typeface="Calibri"/>
            </a:endParaRPr>
          </a:p>
        </p:txBody>
      </p:sp>
      <p:sp>
        <p:nvSpPr>
          <p:cNvPr id="9" name="Shape 7"/>
          <p:cNvSpPr/>
          <p:nvPr/>
        </p:nvSpPr>
        <p:spPr>
          <a:xfrm>
            <a:off x="8253963" y="4092105"/>
            <a:ext cx="4135482" cy="892462"/>
          </a:xfrm>
          <a:prstGeom prst="rect">
            <a:avLst/>
          </a:prstGeom>
          <a:solidFill>
            <a:srgbClr val="7B2528"/>
          </a:solidFill>
          <a:ln w="19050">
            <a:solidFill>
              <a:srgbClr val="000000"/>
            </a:solidFill>
            <a:prstDash val="solid"/>
          </a:ln>
        </p:spPr>
        <p:txBody>
          <a:bodyPr/>
          <a:lstStyle/>
          <a:p>
            <a:endParaRPr lang="en-US"/>
          </a:p>
        </p:txBody>
      </p:sp>
      <p:sp>
        <p:nvSpPr>
          <p:cNvPr id="10" name="Text 8"/>
          <p:cNvSpPr/>
          <p:nvPr/>
        </p:nvSpPr>
        <p:spPr>
          <a:xfrm>
            <a:off x="8499881" y="4329364"/>
            <a:ext cx="4871225" cy="663863"/>
          </a:xfrm>
          <a:prstGeom prst="rect">
            <a:avLst/>
          </a:prstGeom>
          <a:noFill/>
          <a:ln/>
        </p:spPr>
        <p:txBody>
          <a:bodyPr wrap="square" lIns="25400" tIns="25400" rIns="25400" bIns="25400" rtlCol="0" anchor="t">
            <a:noAutofit/>
          </a:bodyPr>
          <a:lstStyle/>
          <a:p>
            <a:pPr marL="0" indent="0" algn="l">
              <a:buNone/>
            </a:pPr>
            <a:r>
              <a:rPr lang="en-US" sz="3200" dirty="0">
                <a:solidFill>
                  <a:schemeClr val="bg1"/>
                </a:solidFill>
                <a:latin typeface="Rubik"/>
                <a:ea typeface="Rubik" pitchFamily="34" charset="-122"/>
                <a:cs typeface="Rubik" pitchFamily="34" charset="-120"/>
              </a:rPr>
              <a:t>Students &amp; teachers</a:t>
            </a:r>
            <a:endParaRPr lang="en-US" sz="3200">
              <a:solidFill>
                <a:schemeClr val="bg1"/>
              </a:solidFill>
              <a:latin typeface="Rubik"/>
              <a:ea typeface="Calibri"/>
              <a:cs typeface="Calibri"/>
            </a:endParaRPr>
          </a:p>
        </p:txBody>
      </p:sp>
      <p:sp>
        <p:nvSpPr>
          <p:cNvPr id="11" name="Shape 9"/>
          <p:cNvSpPr/>
          <p:nvPr/>
        </p:nvSpPr>
        <p:spPr>
          <a:xfrm>
            <a:off x="8541345" y="5668059"/>
            <a:ext cx="3782328" cy="944418"/>
          </a:xfrm>
          <a:prstGeom prst="rect">
            <a:avLst/>
          </a:prstGeom>
          <a:solidFill>
            <a:srgbClr val="E35205"/>
          </a:solidFill>
          <a:ln w="19050">
            <a:solidFill>
              <a:srgbClr val="000000"/>
            </a:solidFill>
            <a:prstDash val="solid"/>
          </a:ln>
        </p:spPr>
        <p:txBody>
          <a:bodyPr/>
          <a:lstStyle/>
          <a:p>
            <a:endParaRPr lang="en-US"/>
          </a:p>
        </p:txBody>
      </p:sp>
      <p:sp>
        <p:nvSpPr>
          <p:cNvPr id="12" name="Text 10"/>
          <p:cNvSpPr/>
          <p:nvPr/>
        </p:nvSpPr>
        <p:spPr>
          <a:xfrm>
            <a:off x="8735309" y="5888001"/>
            <a:ext cx="3385949" cy="507999"/>
          </a:xfrm>
          <a:prstGeom prst="rect">
            <a:avLst/>
          </a:prstGeom>
          <a:noFill/>
          <a:ln/>
        </p:spPr>
        <p:txBody>
          <a:bodyPr wrap="square" lIns="25400" tIns="25400" rIns="25400" bIns="25400" rtlCol="0" anchor="t">
            <a:noAutofit/>
          </a:bodyPr>
          <a:lstStyle/>
          <a:p>
            <a:pPr marL="0" indent="0" algn="l">
              <a:buNone/>
            </a:pPr>
            <a:r>
              <a:rPr lang="en-US" sz="3200" dirty="0">
                <a:solidFill>
                  <a:srgbClr val="000000"/>
                </a:solidFill>
                <a:latin typeface="Rubik"/>
                <a:ea typeface="Rubik" pitchFamily="34" charset="-122"/>
                <a:cs typeface="Rubik" pitchFamily="34" charset="-120"/>
              </a:rPr>
              <a:t>Experts in the field</a:t>
            </a:r>
            <a:endParaRPr lang="en-US" sz="3200">
              <a:latin typeface="Rubik"/>
              <a:ea typeface="Calibri"/>
              <a:cs typeface="Calibri"/>
            </a:endParaRPr>
          </a:p>
        </p:txBody>
      </p:sp>
      <p:pic>
        <p:nvPicPr>
          <p:cNvPr id="13" name="Image 0" descr="preencoded.png"/>
          <p:cNvPicPr>
            <a:picLocks noChangeAspect="1"/>
          </p:cNvPicPr>
          <p:nvPr/>
        </p:nvPicPr>
        <p:blipFill>
          <a:blip r:embed="rId3"/>
          <a:stretch>
            <a:fillRect/>
          </a:stretch>
        </p:blipFill>
        <p:spPr>
          <a:xfrm>
            <a:off x="990600" y="8368146"/>
            <a:ext cx="2330765" cy="1343890"/>
          </a:xfrm>
          <a:prstGeom prst="rect">
            <a:avLst/>
          </a:prstGeom>
        </p:spPr>
      </p:pic>
      <p:sp>
        <p:nvSpPr>
          <p:cNvPr id="14" name="Text 11"/>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
        <p:nvSpPr>
          <p:cNvPr id="16" name="Shape 3">
            <a:extLst>
              <a:ext uri="{FF2B5EF4-FFF2-40B4-BE49-F238E27FC236}">
                <a16:creationId xmlns:a16="http://schemas.microsoft.com/office/drawing/2014/main" id="{3C17BAE3-119A-96AF-FC56-FB92BB3865F8}"/>
              </a:ext>
            </a:extLst>
          </p:cNvPr>
          <p:cNvSpPr/>
          <p:nvPr/>
        </p:nvSpPr>
        <p:spPr>
          <a:xfrm>
            <a:off x="5649190" y="5650740"/>
            <a:ext cx="1746602" cy="823190"/>
          </a:xfrm>
          <a:prstGeom prst="rect">
            <a:avLst/>
          </a:prstGeom>
          <a:solidFill>
            <a:srgbClr val="006C5B"/>
          </a:solidFill>
          <a:ln w="19050">
            <a:solidFill>
              <a:srgbClr val="000000"/>
            </a:solidFill>
            <a:prstDash val="solid"/>
          </a:ln>
        </p:spPr>
        <p:txBody>
          <a:bodyPr/>
          <a:lstStyle/>
          <a:p>
            <a:endParaRPr lang="en-US"/>
          </a:p>
        </p:txBody>
      </p:sp>
      <p:sp>
        <p:nvSpPr>
          <p:cNvPr id="17" name="Text 4">
            <a:extLst>
              <a:ext uri="{FF2B5EF4-FFF2-40B4-BE49-F238E27FC236}">
                <a16:creationId xmlns:a16="http://schemas.microsoft.com/office/drawing/2014/main" id="{6E9912E1-F660-8036-A8C2-F5C255B5A897}"/>
              </a:ext>
            </a:extLst>
          </p:cNvPr>
          <p:cNvSpPr/>
          <p:nvPr/>
        </p:nvSpPr>
        <p:spPr>
          <a:xfrm>
            <a:off x="5843154" y="5853364"/>
            <a:ext cx="1937102" cy="473363"/>
          </a:xfrm>
          <a:prstGeom prst="rect">
            <a:avLst/>
          </a:prstGeom>
          <a:noFill/>
          <a:ln/>
        </p:spPr>
        <p:txBody>
          <a:bodyPr wrap="square" lIns="25400" tIns="25400" rIns="25400" bIns="25400" rtlCol="0" anchor="t">
            <a:noAutofit/>
          </a:bodyPr>
          <a:lstStyle/>
          <a:p>
            <a:r>
              <a:rPr lang="en-US" sz="3200" dirty="0">
                <a:solidFill>
                  <a:schemeClr val="bg1"/>
                </a:solidFill>
                <a:latin typeface="Rubik"/>
              </a:rPr>
              <a:t>Internet</a:t>
            </a:r>
            <a:endParaRPr lang="en-US">
              <a:solidFill>
                <a:schemeClr val="bg1"/>
              </a:solidFill>
              <a:ea typeface="Calibri"/>
              <a:cs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55083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RESEARCH PROCESS</a:t>
            </a:r>
            <a:endParaRPr lang="en-US" sz="1500" dirty="0"/>
          </a:p>
        </p:txBody>
      </p:sp>
      <p:sp>
        <p:nvSpPr>
          <p:cNvPr id="4" name="Text 2"/>
          <p:cNvSpPr/>
          <p:nvPr/>
        </p:nvSpPr>
        <p:spPr>
          <a:xfrm>
            <a:off x="1163782" y="2568419"/>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Creating an outline</a:t>
            </a:r>
            <a:endParaRPr lang="en-US" sz="4000">
              <a:latin typeface="Playfair Display"/>
              <a:ea typeface="Calibri"/>
              <a:cs typeface="Calibri"/>
            </a:endParaRPr>
          </a:p>
        </p:txBody>
      </p:sp>
      <p:sp>
        <p:nvSpPr>
          <p:cNvPr id="6" name="Text 4"/>
          <p:cNvSpPr/>
          <p:nvPr/>
        </p:nvSpPr>
        <p:spPr>
          <a:xfrm>
            <a:off x="1728355" y="4021244"/>
            <a:ext cx="12775441" cy="1040335"/>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Outline a step-by-step process for how you'll solve the challenge.</a:t>
            </a:r>
            <a:endParaRPr lang="en-US" sz="2400">
              <a:latin typeface="Rubik"/>
              <a:ea typeface="Rubik"/>
              <a:cs typeface="Calibri"/>
            </a:endParaRPr>
          </a:p>
        </p:txBody>
      </p:sp>
      <p:sp>
        <p:nvSpPr>
          <p:cNvPr id="8" name="Text 6"/>
          <p:cNvSpPr/>
          <p:nvPr/>
        </p:nvSpPr>
        <p:spPr>
          <a:xfrm>
            <a:off x="1728356" y="5058116"/>
            <a:ext cx="8532215" cy="50347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What obstacles do you think you might encounter?</a:t>
            </a:r>
            <a:endParaRPr lang="en-US" sz="2400">
              <a:latin typeface="Rubik"/>
              <a:ea typeface="Rubik"/>
              <a:cs typeface="Calibri"/>
            </a:endParaRPr>
          </a:p>
        </p:txBody>
      </p:sp>
      <p:sp>
        <p:nvSpPr>
          <p:cNvPr id="10" name="Text 8"/>
          <p:cNvSpPr/>
          <p:nvPr/>
        </p:nvSpPr>
        <p:spPr>
          <a:xfrm>
            <a:off x="1728355" y="5991079"/>
            <a:ext cx="10909075" cy="126547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You may fail the first few times — reflect and adapt based on what you learned.</a:t>
            </a:r>
            <a:endParaRPr lang="en-US" sz="24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1094509" y="8697191"/>
            <a:ext cx="1655356" cy="997527"/>
          </a:xfrm>
          <a:prstGeom prst="rect">
            <a:avLst/>
          </a:prstGeom>
        </p:spPr>
      </p:pic>
      <p:sp>
        <p:nvSpPr>
          <p:cNvPr id="12" name="Text 9"/>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74450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MAKE IT WORK</a:t>
            </a:r>
            <a:endParaRPr lang="en-US" sz="1500" dirty="0"/>
          </a:p>
        </p:txBody>
      </p:sp>
      <p:sp>
        <p:nvSpPr>
          <p:cNvPr id="4" name="Text 2"/>
          <p:cNvSpPr/>
          <p:nvPr/>
        </p:nvSpPr>
        <p:spPr>
          <a:xfrm>
            <a:off x="990600" y="4093971"/>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Make a plan</a:t>
            </a:r>
            <a:endParaRPr lang="en-US" sz="4650" dirty="0"/>
          </a:p>
        </p:txBody>
      </p:sp>
      <p:sp>
        <p:nvSpPr>
          <p:cNvPr id="5" name="Text 3"/>
          <p:cNvSpPr/>
          <p:nvPr/>
        </p:nvSpPr>
        <p:spPr>
          <a:xfrm>
            <a:off x="990600" y="4729765"/>
            <a:ext cx="6485216" cy="1909266"/>
          </a:xfrm>
          <a:prstGeom prst="rect">
            <a:avLst/>
          </a:prstGeom>
          <a:noFill/>
          <a:ln/>
        </p:spPr>
        <p:txBody>
          <a:bodyPr wrap="square" lIns="25400" tIns="25400" rIns="25400" bIns="25400" rtlCol="0" anchor="t">
            <a:noAutofit/>
          </a:bodyPr>
          <a:lstStyle/>
          <a:p>
            <a:pPr marL="0" indent="0" algn="l">
              <a:lnSpc>
                <a:spcPct val="145000"/>
              </a:lnSpc>
              <a:buNone/>
            </a:pPr>
            <a:r>
              <a:rPr lang="en-US" sz="2800" dirty="0">
                <a:solidFill>
                  <a:srgbClr val="000000"/>
                </a:solidFill>
                <a:latin typeface="Rubik"/>
                <a:ea typeface="Rubik" pitchFamily="34" charset="-122"/>
                <a:cs typeface="Rubik" pitchFamily="34" charset="-120"/>
              </a:rPr>
              <a:t>Can your solution be implemented in school? Is it realistic?</a:t>
            </a:r>
            <a:endParaRPr lang="en-US" sz="2800">
              <a:latin typeface="Rubik"/>
              <a:ea typeface="Calibri"/>
              <a:cs typeface="Calibri"/>
            </a:endParaRPr>
          </a:p>
        </p:txBody>
      </p:sp>
      <p:pic>
        <p:nvPicPr>
          <p:cNvPr id="10" name="Image 0" descr="preencoded.png"/>
          <p:cNvPicPr>
            <a:picLocks noChangeAspect="1"/>
          </p:cNvPicPr>
          <p:nvPr/>
        </p:nvPicPr>
        <p:blipFill>
          <a:blip r:embed="rId3"/>
          <a:stretch>
            <a:fillRect/>
          </a:stretch>
        </p:blipFill>
        <p:spPr>
          <a:xfrm>
            <a:off x="990600" y="8515350"/>
            <a:ext cx="2132905" cy="1190625"/>
          </a:xfrm>
          <a:prstGeom prst="rect">
            <a:avLst/>
          </a:prstGeom>
        </p:spPr>
      </p:pic>
      <p:sp>
        <p:nvSpPr>
          <p:cNvPr id="11" name="Text 8"/>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pic>
        <p:nvPicPr>
          <p:cNvPr id="12" name="Picture 11">
            <a:extLst>
              <a:ext uri="{FF2B5EF4-FFF2-40B4-BE49-F238E27FC236}">
                <a16:creationId xmlns:a16="http://schemas.microsoft.com/office/drawing/2014/main" id="{DFD01BD1-453C-9357-7E15-8C8DF22C5DC1}"/>
              </a:ext>
            </a:extLst>
          </p:cNvPr>
          <p:cNvPicPr>
            <a:picLocks noChangeAspect="1"/>
          </p:cNvPicPr>
          <p:nvPr/>
        </p:nvPicPr>
        <p:blipFill>
          <a:blip r:embed="rId4"/>
          <a:stretch>
            <a:fillRect/>
          </a:stretch>
        </p:blipFill>
        <p:spPr>
          <a:xfrm>
            <a:off x="9667875" y="1023938"/>
            <a:ext cx="7110412" cy="792480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74450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MAKE IT WORK</a:t>
            </a:r>
            <a:endParaRPr lang="en-US" sz="1500" dirty="0"/>
          </a:p>
        </p:txBody>
      </p:sp>
      <p:sp>
        <p:nvSpPr>
          <p:cNvPr id="4" name="Text 2"/>
          <p:cNvSpPr/>
          <p:nvPr/>
        </p:nvSpPr>
        <p:spPr>
          <a:xfrm>
            <a:off x="990600" y="3937808"/>
            <a:ext cx="17937480" cy="803473"/>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Let's do it!</a:t>
            </a:r>
            <a:endParaRPr lang="en-US" sz="6150" dirty="0"/>
          </a:p>
        </p:txBody>
      </p:sp>
      <p:sp>
        <p:nvSpPr>
          <p:cNvPr id="5" name="Text 3"/>
          <p:cNvSpPr/>
          <p:nvPr/>
        </p:nvSpPr>
        <p:spPr>
          <a:xfrm>
            <a:off x="990600" y="4793670"/>
            <a:ext cx="9269932" cy="2408336"/>
          </a:xfrm>
          <a:prstGeom prst="rect">
            <a:avLst/>
          </a:prstGeom>
          <a:noFill/>
          <a:ln/>
        </p:spPr>
        <p:txBody>
          <a:bodyPr wrap="square" lIns="25400" tIns="25400" rIns="25400" bIns="25400" rtlCol="0" anchor="t">
            <a:normAutofit/>
          </a:bodyPr>
          <a:lstStyle/>
          <a:p>
            <a:pPr marL="0" indent="0" algn="l">
              <a:lnSpc>
                <a:spcPct val="145000"/>
              </a:lnSpc>
              <a:buNone/>
            </a:pPr>
            <a:r>
              <a:rPr lang="en-US" sz="2800" dirty="0">
                <a:solidFill>
                  <a:srgbClr val="000000"/>
                </a:solidFill>
                <a:latin typeface="Rubik"/>
                <a:ea typeface="Rubik" pitchFamily="34" charset="-122"/>
                <a:cs typeface="Rubik" pitchFamily="34" charset="-120"/>
              </a:rPr>
              <a:t>Are there any more resources you need? Is the result what you wanted? Remember — you may not succeed the first or second time.</a:t>
            </a:r>
            <a:endParaRPr lang="en-US" sz="2800">
              <a:latin typeface="Rubik"/>
              <a:ea typeface="Calibri"/>
              <a:cs typeface="Calibri"/>
            </a:endParaRPr>
          </a:p>
        </p:txBody>
      </p:sp>
      <p:pic>
        <p:nvPicPr>
          <p:cNvPr id="6" name="Image 0" descr="preencoded.png"/>
          <p:cNvPicPr>
            <a:picLocks noChangeAspect="1"/>
          </p:cNvPicPr>
          <p:nvPr/>
        </p:nvPicPr>
        <p:blipFill>
          <a:blip r:embed="rId3"/>
          <a:stretch>
            <a:fillRect/>
          </a:stretch>
        </p:blipFill>
        <p:spPr>
          <a:xfrm>
            <a:off x="990600" y="8229600"/>
            <a:ext cx="2675830" cy="1476375"/>
          </a:xfrm>
          <a:prstGeom prst="rect">
            <a:avLst/>
          </a:prstGeom>
        </p:spPr>
      </p:pic>
      <p:sp>
        <p:nvSpPr>
          <p:cNvPr id="7" name="Text 4"/>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pic>
        <p:nvPicPr>
          <p:cNvPr id="8" name="Picture 7">
            <a:extLst>
              <a:ext uri="{FF2B5EF4-FFF2-40B4-BE49-F238E27FC236}">
                <a16:creationId xmlns:a16="http://schemas.microsoft.com/office/drawing/2014/main" id="{C5AE088D-16CB-C3BA-60AB-B37A70F1A42E}"/>
              </a:ext>
            </a:extLst>
          </p:cNvPr>
          <p:cNvPicPr>
            <a:picLocks noChangeAspect="1"/>
          </p:cNvPicPr>
          <p:nvPr/>
        </p:nvPicPr>
        <p:blipFill>
          <a:blip r:embed="rId4"/>
          <a:stretch>
            <a:fillRect/>
          </a:stretch>
        </p:blipFill>
        <p:spPr>
          <a:xfrm>
            <a:off x="10658475" y="357188"/>
            <a:ext cx="7029450" cy="8872537"/>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10286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PRESENT</a:t>
            </a:r>
            <a:endParaRPr lang="en-US" sz="1500" dirty="0"/>
          </a:p>
        </p:txBody>
      </p:sp>
      <p:sp>
        <p:nvSpPr>
          <p:cNvPr id="4" name="Text 2"/>
          <p:cNvSpPr/>
          <p:nvPr/>
        </p:nvSpPr>
        <p:spPr>
          <a:xfrm>
            <a:off x="990600" y="3318573"/>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Presenting your research</a:t>
            </a:r>
            <a:endParaRPr lang="en-US" sz="4300">
              <a:latin typeface="Playfair Display"/>
              <a:ea typeface="Calibri"/>
              <a:cs typeface="Calibri"/>
            </a:endParaRPr>
          </a:p>
        </p:txBody>
      </p:sp>
      <p:sp>
        <p:nvSpPr>
          <p:cNvPr id="5" name="Text 3"/>
          <p:cNvSpPr/>
          <p:nvPr/>
        </p:nvSpPr>
        <p:spPr>
          <a:xfrm>
            <a:off x="990600" y="4209856"/>
            <a:ext cx="9712844" cy="937220"/>
          </a:xfrm>
          <a:prstGeom prst="rect">
            <a:avLst/>
          </a:prstGeom>
          <a:noFill/>
          <a:ln/>
        </p:spPr>
        <p:txBody>
          <a:bodyPr wrap="square" lIns="25400" tIns="25400" rIns="25400" bIns="25400" rtlCol="0" anchor="t">
            <a:noAutofit/>
          </a:bodyPr>
          <a:lstStyle/>
          <a:p>
            <a:pPr marL="0" indent="0" algn="l">
              <a:lnSpc>
                <a:spcPct val="145000"/>
              </a:lnSpc>
              <a:buNone/>
            </a:pPr>
            <a:r>
              <a:rPr lang="en-US" sz="2600" dirty="0">
                <a:solidFill>
                  <a:srgbClr val="000000"/>
                </a:solidFill>
                <a:latin typeface="Rubik"/>
                <a:ea typeface="Rubik" pitchFamily="34" charset="-122"/>
                <a:cs typeface="Rubik" pitchFamily="34" charset="-120"/>
              </a:rPr>
              <a:t>Create a 5-minute presentation using any method your group agrees on:</a:t>
            </a:r>
            <a:endParaRPr lang="en-US" sz="2600">
              <a:latin typeface="Rubik"/>
              <a:ea typeface="Calibri"/>
              <a:cs typeface="Calibri"/>
            </a:endParaRPr>
          </a:p>
        </p:txBody>
      </p:sp>
      <p:sp>
        <p:nvSpPr>
          <p:cNvPr id="6" name="Shape 4"/>
          <p:cNvSpPr/>
          <p:nvPr/>
        </p:nvSpPr>
        <p:spPr>
          <a:xfrm>
            <a:off x="990600" y="5609038"/>
            <a:ext cx="2635349" cy="546100"/>
          </a:xfrm>
          <a:prstGeom prst="rect">
            <a:avLst/>
          </a:prstGeom>
          <a:solidFill>
            <a:srgbClr val="FAF9F2"/>
          </a:solidFill>
          <a:ln w="19050">
            <a:solidFill>
              <a:srgbClr val="000000"/>
            </a:solidFill>
            <a:prstDash val="solid"/>
          </a:ln>
        </p:spPr>
        <p:txBody>
          <a:bodyPr/>
          <a:lstStyle/>
          <a:p>
            <a:endParaRPr lang="en-US"/>
          </a:p>
        </p:txBody>
      </p:sp>
      <p:sp>
        <p:nvSpPr>
          <p:cNvPr id="7" name="Text 5"/>
          <p:cNvSpPr/>
          <p:nvPr/>
        </p:nvSpPr>
        <p:spPr>
          <a:xfrm>
            <a:off x="1219200" y="5742388"/>
            <a:ext cx="2257210"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PowerPoint / Sway</a:t>
            </a:r>
            <a:endParaRPr lang="en-US" sz="1875" dirty="0"/>
          </a:p>
        </p:txBody>
      </p:sp>
      <p:sp>
        <p:nvSpPr>
          <p:cNvPr id="8" name="Shape 6"/>
          <p:cNvSpPr/>
          <p:nvPr/>
        </p:nvSpPr>
        <p:spPr>
          <a:xfrm>
            <a:off x="3778349" y="5609038"/>
            <a:ext cx="1038126" cy="546100"/>
          </a:xfrm>
          <a:prstGeom prst="rect">
            <a:avLst/>
          </a:prstGeom>
          <a:solidFill>
            <a:srgbClr val="FAF9F2"/>
          </a:solidFill>
          <a:ln w="19050">
            <a:solidFill>
              <a:srgbClr val="000000"/>
            </a:solidFill>
            <a:prstDash val="solid"/>
          </a:ln>
        </p:spPr>
        <p:txBody>
          <a:bodyPr/>
          <a:lstStyle/>
          <a:p>
            <a:endParaRPr lang="en-US"/>
          </a:p>
        </p:txBody>
      </p:sp>
      <p:sp>
        <p:nvSpPr>
          <p:cNvPr id="9" name="Text 7"/>
          <p:cNvSpPr/>
          <p:nvPr/>
        </p:nvSpPr>
        <p:spPr>
          <a:xfrm>
            <a:off x="4006949" y="5742388"/>
            <a:ext cx="657126"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Prezi</a:t>
            </a:r>
            <a:endParaRPr lang="en-US" sz="1875" dirty="0"/>
          </a:p>
        </p:txBody>
      </p:sp>
      <p:sp>
        <p:nvSpPr>
          <p:cNvPr id="10" name="Shape 8"/>
          <p:cNvSpPr/>
          <p:nvPr/>
        </p:nvSpPr>
        <p:spPr>
          <a:xfrm>
            <a:off x="4968875" y="5609038"/>
            <a:ext cx="1218704" cy="546100"/>
          </a:xfrm>
          <a:prstGeom prst="rect">
            <a:avLst/>
          </a:prstGeom>
          <a:solidFill>
            <a:srgbClr val="FAF9F2"/>
          </a:solidFill>
          <a:ln w="19050">
            <a:solidFill>
              <a:srgbClr val="000000"/>
            </a:solidFill>
            <a:prstDash val="solid"/>
          </a:ln>
        </p:spPr>
        <p:txBody>
          <a:bodyPr/>
          <a:lstStyle/>
          <a:p>
            <a:endParaRPr lang="en-US"/>
          </a:p>
        </p:txBody>
      </p:sp>
      <p:sp>
        <p:nvSpPr>
          <p:cNvPr id="11" name="Text 9"/>
          <p:cNvSpPr/>
          <p:nvPr/>
        </p:nvSpPr>
        <p:spPr>
          <a:xfrm>
            <a:off x="5197475" y="5742388"/>
            <a:ext cx="837704"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Poster</a:t>
            </a:r>
            <a:endParaRPr lang="en-US" sz="1875" dirty="0"/>
          </a:p>
        </p:txBody>
      </p:sp>
      <p:sp>
        <p:nvSpPr>
          <p:cNvPr id="12" name="Shape 10"/>
          <p:cNvSpPr/>
          <p:nvPr/>
        </p:nvSpPr>
        <p:spPr>
          <a:xfrm>
            <a:off x="6339979" y="5609038"/>
            <a:ext cx="1844774" cy="546100"/>
          </a:xfrm>
          <a:prstGeom prst="rect">
            <a:avLst/>
          </a:prstGeom>
          <a:solidFill>
            <a:srgbClr val="FAF9F2"/>
          </a:solidFill>
          <a:ln w="19050">
            <a:solidFill>
              <a:srgbClr val="000000"/>
            </a:solidFill>
            <a:prstDash val="solid"/>
          </a:ln>
        </p:spPr>
        <p:txBody>
          <a:bodyPr/>
          <a:lstStyle/>
          <a:p>
            <a:endParaRPr lang="en-US"/>
          </a:p>
        </p:txBody>
      </p:sp>
      <p:sp>
        <p:nvSpPr>
          <p:cNvPr id="13" name="Text 11"/>
          <p:cNvSpPr/>
          <p:nvPr/>
        </p:nvSpPr>
        <p:spPr>
          <a:xfrm>
            <a:off x="6568579" y="5742388"/>
            <a:ext cx="1463774"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TikTok video</a:t>
            </a:r>
            <a:endParaRPr lang="en-US" sz="1875" dirty="0"/>
          </a:p>
        </p:txBody>
      </p:sp>
      <p:sp>
        <p:nvSpPr>
          <p:cNvPr id="14" name="Shape 12"/>
          <p:cNvSpPr/>
          <p:nvPr/>
        </p:nvSpPr>
        <p:spPr>
          <a:xfrm>
            <a:off x="8337153" y="5609038"/>
            <a:ext cx="1541562" cy="546100"/>
          </a:xfrm>
          <a:prstGeom prst="rect">
            <a:avLst/>
          </a:prstGeom>
          <a:solidFill>
            <a:srgbClr val="FAF9F2"/>
          </a:solidFill>
          <a:ln w="19050">
            <a:solidFill>
              <a:srgbClr val="000000"/>
            </a:solidFill>
            <a:prstDash val="solid"/>
          </a:ln>
        </p:spPr>
        <p:txBody>
          <a:bodyPr/>
          <a:lstStyle/>
          <a:p>
            <a:endParaRPr lang="en-US"/>
          </a:p>
        </p:txBody>
      </p:sp>
      <p:sp>
        <p:nvSpPr>
          <p:cNvPr id="15" name="Text 13"/>
          <p:cNvSpPr/>
          <p:nvPr/>
        </p:nvSpPr>
        <p:spPr>
          <a:xfrm>
            <a:off x="8565753" y="5742388"/>
            <a:ext cx="1160562"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Blog post</a:t>
            </a:r>
            <a:endParaRPr lang="en-US" sz="1875" dirty="0"/>
          </a:p>
        </p:txBody>
      </p:sp>
      <p:sp>
        <p:nvSpPr>
          <p:cNvPr id="16" name="Shape 14"/>
          <p:cNvSpPr/>
          <p:nvPr/>
        </p:nvSpPr>
        <p:spPr>
          <a:xfrm>
            <a:off x="10031116" y="5609038"/>
            <a:ext cx="2649438" cy="546100"/>
          </a:xfrm>
          <a:prstGeom prst="rect">
            <a:avLst/>
          </a:prstGeom>
          <a:solidFill>
            <a:srgbClr val="FAF9F2"/>
          </a:solidFill>
          <a:ln w="19050">
            <a:solidFill>
              <a:srgbClr val="000000"/>
            </a:solidFill>
            <a:prstDash val="solid"/>
          </a:ln>
        </p:spPr>
        <p:txBody>
          <a:bodyPr/>
          <a:lstStyle/>
          <a:p>
            <a:endParaRPr lang="en-US"/>
          </a:p>
        </p:txBody>
      </p:sp>
      <p:sp>
        <p:nvSpPr>
          <p:cNvPr id="17" name="Text 15"/>
          <p:cNvSpPr/>
          <p:nvPr/>
        </p:nvSpPr>
        <p:spPr>
          <a:xfrm>
            <a:off x="10259716" y="5742388"/>
            <a:ext cx="2271721" cy="317500"/>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000000"/>
                </a:solidFill>
                <a:latin typeface="Rubik" pitchFamily="34" charset="0"/>
                <a:ea typeface="Rubik" pitchFamily="34" charset="-122"/>
                <a:cs typeface="Rubik" pitchFamily="34" charset="-120"/>
              </a:rPr>
              <a:t>Play / Mock Debate</a:t>
            </a:r>
            <a:endParaRPr lang="en-US" sz="1875" dirty="0"/>
          </a:p>
        </p:txBody>
      </p:sp>
      <p:pic>
        <p:nvPicPr>
          <p:cNvPr id="18" name="Image 0" descr="preencoded.png"/>
          <p:cNvPicPr>
            <a:picLocks noChangeAspect="1"/>
          </p:cNvPicPr>
          <p:nvPr/>
        </p:nvPicPr>
        <p:blipFill>
          <a:blip r:embed="rId3"/>
          <a:stretch>
            <a:fillRect/>
          </a:stretch>
        </p:blipFill>
        <p:spPr>
          <a:xfrm>
            <a:off x="1047750" y="8729663"/>
            <a:ext cx="1618555" cy="962024"/>
          </a:xfrm>
          <a:prstGeom prst="rect">
            <a:avLst/>
          </a:prstGeom>
        </p:spPr>
      </p:pic>
      <p:sp>
        <p:nvSpPr>
          <p:cNvPr id="19" name="Text 16"/>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10286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PRESENT</a:t>
            </a:r>
            <a:endParaRPr lang="en-US" sz="1500" dirty="0"/>
          </a:p>
        </p:txBody>
      </p:sp>
      <p:sp>
        <p:nvSpPr>
          <p:cNvPr id="4" name="Text 2"/>
          <p:cNvSpPr/>
          <p:nvPr/>
        </p:nvSpPr>
        <p:spPr>
          <a:xfrm>
            <a:off x="990600" y="1296032"/>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What to include</a:t>
            </a:r>
            <a:endParaRPr lang="en-US" sz="4000">
              <a:latin typeface="Playfair Display"/>
              <a:ea typeface="Calibri"/>
              <a:cs typeface="Calibri"/>
            </a:endParaRPr>
          </a:p>
        </p:txBody>
      </p:sp>
      <p:sp>
        <p:nvSpPr>
          <p:cNvPr id="6" name="Text 4"/>
          <p:cNvSpPr/>
          <p:nvPr/>
        </p:nvSpPr>
        <p:spPr>
          <a:xfrm>
            <a:off x="1571626" y="2825489"/>
            <a:ext cx="11051748" cy="45065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What challenge did you choose? What solution did you create?</a:t>
            </a:r>
            <a:endParaRPr lang="en-US" sz="2400">
              <a:latin typeface="Rubik"/>
              <a:ea typeface="Calibri"/>
              <a:cs typeface="Calibri"/>
            </a:endParaRPr>
          </a:p>
        </p:txBody>
      </p:sp>
      <p:sp>
        <p:nvSpPr>
          <p:cNvPr id="8" name="Text 6"/>
          <p:cNvSpPr/>
          <p:nvPr/>
        </p:nvSpPr>
        <p:spPr>
          <a:xfrm>
            <a:off x="1571626" y="3738103"/>
            <a:ext cx="10051960" cy="136505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What issues came up? Were they in line with what you expected?</a:t>
            </a:r>
            <a:endParaRPr lang="en-US" sz="2400">
              <a:latin typeface="Rubik"/>
              <a:ea typeface="Calibri"/>
              <a:cs typeface="Calibri"/>
            </a:endParaRPr>
          </a:p>
        </p:txBody>
      </p:sp>
      <p:sp>
        <p:nvSpPr>
          <p:cNvPr id="10" name="Text 8"/>
          <p:cNvSpPr/>
          <p:nvPr/>
        </p:nvSpPr>
        <p:spPr>
          <a:xfrm>
            <a:off x="1628776" y="4793592"/>
            <a:ext cx="9790528" cy="1993702"/>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Did the solution work the first time? What did you learn each attempt?</a:t>
            </a:r>
            <a:endParaRPr lang="en-US" sz="2400">
              <a:latin typeface="Rubik"/>
              <a:ea typeface="Calibri"/>
              <a:cs typeface="Calibri"/>
            </a:endParaRPr>
          </a:p>
        </p:txBody>
      </p:sp>
      <p:sp>
        <p:nvSpPr>
          <p:cNvPr id="12" name="Text 10"/>
          <p:cNvSpPr/>
          <p:nvPr/>
        </p:nvSpPr>
        <p:spPr>
          <a:xfrm>
            <a:off x="1600200" y="5791931"/>
            <a:ext cx="9489480" cy="99357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Did you update your idea after learning from each attempt?</a:t>
            </a:r>
            <a:endParaRPr lang="en-US" sz="2400">
              <a:latin typeface="Rubik"/>
              <a:ea typeface="Calibri"/>
              <a:cs typeface="Calibri"/>
            </a:endParaRPr>
          </a:p>
        </p:txBody>
      </p:sp>
      <p:sp>
        <p:nvSpPr>
          <p:cNvPr id="14" name="Text 12"/>
          <p:cNvSpPr/>
          <p:nvPr/>
        </p:nvSpPr>
        <p:spPr>
          <a:xfrm>
            <a:off x="1657351" y="6790270"/>
            <a:ext cx="8820030" cy="50780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How does failing create an opportunity to learn and grow?</a:t>
            </a:r>
            <a:endParaRPr lang="en-US" sz="2400">
              <a:latin typeface="Rubik"/>
              <a:ea typeface="Rubik"/>
              <a:cs typeface="Calibri"/>
            </a:endParaRPr>
          </a:p>
        </p:txBody>
      </p:sp>
      <p:pic>
        <p:nvPicPr>
          <p:cNvPr id="15" name="Image 0" descr="preencoded.png"/>
          <p:cNvPicPr>
            <a:picLocks noChangeAspect="1"/>
          </p:cNvPicPr>
          <p:nvPr/>
        </p:nvPicPr>
        <p:blipFill>
          <a:blip r:embed="rId3"/>
          <a:stretch>
            <a:fillRect/>
          </a:stretch>
        </p:blipFill>
        <p:spPr>
          <a:xfrm>
            <a:off x="1062037" y="8658225"/>
            <a:ext cx="1804293" cy="1047750"/>
          </a:xfrm>
          <a:prstGeom prst="rect">
            <a:avLst/>
          </a:prstGeom>
        </p:spPr>
      </p:pic>
      <p:sp>
        <p:nvSpPr>
          <p:cNvPr id="16" name="Text 13"/>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62292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ASSESSMENT</a:t>
            </a:r>
            <a:endParaRPr lang="en-US" sz="1500" dirty="0"/>
          </a:p>
        </p:txBody>
      </p:sp>
      <p:sp>
        <p:nvSpPr>
          <p:cNvPr id="4" name="Text 2"/>
          <p:cNvSpPr/>
          <p:nvPr/>
        </p:nvSpPr>
        <p:spPr>
          <a:xfrm>
            <a:off x="990600" y="2083003"/>
            <a:ext cx="8550593" cy="2388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What makes a successful presentation?</a:t>
            </a:r>
            <a:endParaRPr lang="en-US" sz="4000">
              <a:latin typeface="Playfair Display"/>
              <a:ea typeface="Calibri"/>
              <a:cs typeface="Calibri"/>
            </a:endParaRPr>
          </a:p>
        </p:txBody>
      </p:sp>
      <p:sp>
        <p:nvSpPr>
          <p:cNvPr id="5" name="Shape 3"/>
          <p:cNvSpPr/>
          <p:nvPr/>
        </p:nvSpPr>
        <p:spPr>
          <a:xfrm>
            <a:off x="990600" y="4183961"/>
            <a:ext cx="5283200" cy="806450"/>
          </a:xfrm>
          <a:prstGeom prst="rect">
            <a:avLst/>
          </a:prstGeom>
          <a:solidFill>
            <a:srgbClr val="FAF9F2"/>
          </a:solidFill>
          <a:ln w="19050">
            <a:solidFill>
              <a:srgbClr val="000000"/>
            </a:solidFill>
            <a:prstDash val="solid"/>
          </a:ln>
          <a:effectLst>
            <a:outerShdw blurRad="101600" dist="80822" dir="2700000" algn="bl" rotWithShape="0">
              <a:srgbClr val="E35205">
                <a:alpha val="100000"/>
              </a:srgbClr>
            </a:outerShdw>
          </a:effectLst>
        </p:spPr>
        <p:txBody>
          <a:bodyPr/>
          <a:lstStyle/>
          <a:p>
            <a:endParaRPr lang="en-US"/>
          </a:p>
        </p:txBody>
      </p:sp>
      <p:sp>
        <p:nvSpPr>
          <p:cNvPr id="6" name="Text 4"/>
          <p:cNvSpPr/>
          <p:nvPr/>
        </p:nvSpPr>
        <p:spPr>
          <a:xfrm>
            <a:off x="1257300" y="4450661"/>
            <a:ext cx="4908296" cy="311150"/>
          </a:xfrm>
          <a:prstGeom prst="rect">
            <a:avLst/>
          </a:prstGeom>
          <a:noFill/>
          <a:ln/>
        </p:spPr>
        <p:txBody>
          <a:bodyPr wrap="square" lIns="25400" tIns="25400" rIns="25400" bIns="25400" rtlCol="0" anchor="t">
            <a:noAutofit/>
          </a:bodyPr>
          <a:lstStyle/>
          <a:p>
            <a:pPr marL="0" indent="0" algn="l">
              <a:buNone/>
            </a:pPr>
            <a:r>
              <a:rPr lang="en-US" sz="2400" b="1" dirty="0">
                <a:solidFill>
                  <a:srgbClr val="000000"/>
                </a:solidFill>
                <a:latin typeface="Rubik"/>
                <a:ea typeface="Rubik" pitchFamily="34" charset="-122"/>
                <a:cs typeface="Rubik" pitchFamily="34" charset="-120"/>
              </a:rPr>
              <a:t>Delivery</a:t>
            </a:r>
            <a:endParaRPr lang="en-US" sz="2400">
              <a:latin typeface="Rubik"/>
              <a:ea typeface="Calibri"/>
              <a:cs typeface="Calibri"/>
            </a:endParaRPr>
          </a:p>
        </p:txBody>
      </p:sp>
      <p:sp>
        <p:nvSpPr>
          <p:cNvPr id="7" name="Shape 5"/>
          <p:cNvSpPr/>
          <p:nvPr/>
        </p:nvSpPr>
        <p:spPr>
          <a:xfrm>
            <a:off x="1001712" y="5384111"/>
            <a:ext cx="5283200" cy="806450"/>
          </a:xfrm>
          <a:prstGeom prst="rect">
            <a:avLst/>
          </a:prstGeom>
          <a:solidFill>
            <a:srgbClr val="FAF9F2"/>
          </a:solidFill>
          <a:ln w="19050">
            <a:solidFill>
              <a:srgbClr val="000000"/>
            </a:solidFill>
            <a:prstDash val="solid"/>
          </a:ln>
          <a:effectLst>
            <a:outerShdw blurRad="101600" dist="80822" dir="2700000" algn="bl" rotWithShape="0">
              <a:srgbClr val="E35205">
                <a:alpha val="100000"/>
              </a:srgbClr>
            </a:outerShdw>
          </a:effectLst>
        </p:spPr>
        <p:txBody>
          <a:bodyPr/>
          <a:lstStyle/>
          <a:p>
            <a:endParaRPr lang="en-US"/>
          </a:p>
        </p:txBody>
      </p:sp>
      <p:sp>
        <p:nvSpPr>
          <p:cNvPr id="8" name="Text 6"/>
          <p:cNvSpPr/>
          <p:nvPr/>
        </p:nvSpPr>
        <p:spPr>
          <a:xfrm>
            <a:off x="1268413" y="5650811"/>
            <a:ext cx="4908296" cy="311150"/>
          </a:xfrm>
          <a:prstGeom prst="rect">
            <a:avLst/>
          </a:prstGeom>
          <a:noFill/>
          <a:ln/>
        </p:spPr>
        <p:txBody>
          <a:bodyPr wrap="square" lIns="25400" tIns="25400" rIns="25400" bIns="25400" rtlCol="0" anchor="t">
            <a:noAutofit/>
          </a:bodyPr>
          <a:lstStyle/>
          <a:p>
            <a:pPr marL="0" indent="0" algn="l">
              <a:buNone/>
            </a:pPr>
            <a:r>
              <a:rPr lang="en-US" sz="2400" b="1" dirty="0">
                <a:solidFill>
                  <a:srgbClr val="000000"/>
                </a:solidFill>
                <a:latin typeface="Rubik"/>
                <a:ea typeface="Rubik" pitchFamily="34" charset="-122"/>
                <a:cs typeface="Rubik" pitchFamily="34" charset="-120"/>
              </a:rPr>
              <a:t>Content / Organization</a:t>
            </a:r>
            <a:endParaRPr lang="en-US" sz="2400">
              <a:latin typeface="Rubik"/>
              <a:ea typeface="Calibri"/>
              <a:cs typeface="Calibri"/>
            </a:endParaRPr>
          </a:p>
        </p:txBody>
      </p:sp>
      <p:sp>
        <p:nvSpPr>
          <p:cNvPr id="9" name="Shape 7"/>
          <p:cNvSpPr/>
          <p:nvPr/>
        </p:nvSpPr>
        <p:spPr>
          <a:xfrm>
            <a:off x="998538" y="6627123"/>
            <a:ext cx="5283200" cy="806450"/>
          </a:xfrm>
          <a:prstGeom prst="rect">
            <a:avLst/>
          </a:prstGeom>
          <a:solidFill>
            <a:srgbClr val="FAF9F2"/>
          </a:solidFill>
          <a:ln w="19050">
            <a:solidFill>
              <a:srgbClr val="000000"/>
            </a:solidFill>
            <a:prstDash val="solid"/>
          </a:ln>
          <a:effectLst>
            <a:outerShdw blurRad="101600" dist="80822" dir="2700000" algn="bl" rotWithShape="0">
              <a:srgbClr val="E35205">
                <a:alpha val="100000"/>
              </a:srgbClr>
            </a:outerShdw>
          </a:effectLst>
        </p:spPr>
        <p:txBody>
          <a:bodyPr/>
          <a:lstStyle/>
          <a:p>
            <a:endParaRPr lang="en-US"/>
          </a:p>
        </p:txBody>
      </p:sp>
      <p:sp>
        <p:nvSpPr>
          <p:cNvPr id="10" name="Text 8"/>
          <p:cNvSpPr/>
          <p:nvPr/>
        </p:nvSpPr>
        <p:spPr>
          <a:xfrm>
            <a:off x="1079500" y="6879537"/>
            <a:ext cx="5279770" cy="639762"/>
          </a:xfrm>
          <a:prstGeom prst="rect">
            <a:avLst/>
          </a:prstGeom>
          <a:noFill/>
          <a:ln/>
        </p:spPr>
        <p:txBody>
          <a:bodyPr wrap="square" lIns="25400" tIns="25400" rIns="25400" bIns="25400" rtlCol="0" anchor="t">
            <a:noAutofit/>
          </a:bodyPr>
          <a:lstStyle/>
          <a:p>
            <a:pPr marL="0" indent="0" algn="l">
              <a:buNone/>
            </a:pPr>
            <a:r>
              <a:rPr lang="en-US" sz="2400" b="1" dirty="0">
                <a:solidFill>
                  <a:srgbClr val="000000"/>
                </a:solidFill>
                <a:latin typeface="Rubik"/>
                <a:ea typeface="Rubik" pitchFamily="34" charset="-122"/>
                <a:cs typeface="Rubik" pitchFamily="34" charset="-120"/>
              </a:rPr>
              <a:t>Enthusiasm / Audience Awareness</a:t>
            </a:r>
            <a:endParaRPr lang="en-US" sz="24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12" name="Text 9"/>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pic>
        <p:nvPicPr>
          <p:cNvPr id="13" name="Picture 12">
            <a:extLst>
              <a:ext uri="{FF2B5EF4-FFF2-40B4-BE49-F238E27FC236}">
                <a16:creationId xmlns:a16="http://schemas.microsoft.com/office/drawing/2014/main" id="{CF543B29-8AD9-50E5-06C6-E403AC4756CC}"/>
              </a:ext>
            </a:extLst>
          </p:cNvPr>
          <p:cNvPicPr>
            <a:picLocks noChangeAspect="1"/>
          </p:cNvPicPr>
          <p:nvPr/>
        </p:nvPicPr>
        <p:blipFill>
          <a:blip r:embed="rId4"/>
          <a:stretch>
            <a:fillRect/>
          </a:stretch>
        </p:blipFill>
        <p:spPr>
          <a:xfrm>
            <a:off x="9872663" y="1223963"/>
            <a:ext cx="6629400" cy="783907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71545"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4 · REFLECT</a:t>
            </a:r>
            <a:endParaRPr lang="en-US" sz="1500" dirty="0"/>
          </a:p>
        </p:txBody>
      </p:sp>
      <p:sp>
        <p:nvSpPr>
          <p:cNvPr id="4" name="Text 2"/>
          <p:cNvSpPr/>
          <p:nvPr/>
        </p:nvSpPr>
        <p:spPr>
          <a:xfrm>
            <a:off x="990600" y="4245665"/>
            <a:ext cx="1050795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Learning from others</a:t>
            </a:r>
            <a:endParaRPr lang="en-US" sz="4650" dirty="0"/>
          </a:p>
        </p:txBody>
      </p:sp>
      <p:sp>
        <p:nvSpPr>
          <p:cNvPr id="5" name="Text 3"/>
          <p:cNvSpPr/>
          <p:nvPr/>
        </p:nvSpPr>
        <p:spPr>
          <a:xfrm>
            <a:off x="1062037" y="5057671"/>
            <a:ext cx="9198495" cy="1337271"/>
          </a:xfrm>
          <a:prstGeom prst="rect">
            <a:avLst/>
          </a:prstGeom>
          <a:noFill/>
          <a:ln/>
        </p:spPr>
        <p:txBody>
          <a:bodyPr wrap="square" lIns="25400" tIns="25400" rIns="25400" bIns="25400" rtlCol="0" anchor="t">
            <a:noAutofit/>
          </a:bodyPr>
          <a:lstStyle/>
          <a:p>
            <a:pPr marL="0" indent="0" algn="l">
              <a:lnSpc>
                <a:spcPct val="145000"/>
              </a:lnSpc>
              <a:buNone/>
            </a:pPr>
            <a:r>
              <a:rPr lang="en-US" sz="3000" dirty="0">
                <a:solidFill>
                  <a:srgbClr val="000000"/>
                </a:solidFill>
                <a:latin typeface="Rubik"/>
                <a:ea typeface="Rubik" pitchFamily="34" charset="-122"/>
                <a:cs typeface="Rubik" pitchFamily="34" charset="-120"/>
              </a:rPr>
              <a:t>As you listen to other groups present: what did each group learn from the failure of their initial attempt?</a:t>
            </a:r>
            <a:endParaRPr lang="en-US" sz="3000">
              <a:latin typeface="Rubik"/>
              <a:ea typeface="Calibri"/>
              <a:cs typeface="Calibri"/>
            </a:endParaRPr>
          </a:p>
        </p:txBody>
      </p:sp>
      <p:pic>
        <p:nvPicPr>
          <p:cNvPr id="6" name="Image 0" descr="preencoded.png"/>
          <p:cNvPicPr>
            <a:picLocks noChangeAspect="1"/>
          </p:cNvPicPr>
          <p:nvPr/>
        </p:nvPicPr>
        <p:blipFill>
          <a:blip r:embed="rId3"/>
          <a:stretch>
            <a:fillRect/>
          </a:stretch>
        </p:blipFill>
        <p:spPr>
          <a:xfrm>
            <a:off x="1004887" y="8572500"/>
            <a:ext cx="2018606" cy="1119187"/>
          </a:xfrm>
          <a:prstGeom prst="rect">
            <a:avLst/>
          </a:prstGeom>
        </p:spPr>
      </p:pic>
      <p:sp>
        <p:nvSpPr>
          <p:cNvPr id="7" name="Text 4"/>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FOUR</a:t>
            </a:r>
            <a:endParaRPr lang="en-US" sz="1125"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2190750" y="1171575"/>
            <a:ext cx="3777972" cy="257175"/>
          </a:xfrm>
          <a:prstGeom prst="rect">
            <a:avLst/>
          </a:prstGeom>
          <a:noFill/>
          <a:ln/>
        </p:spPr>
        <p:txBody>
          <a:bodyPr wrap="square" lIns="25400" tIns="25400" rIns="25400" bIns="25400" rtlCol="0" anchor="ctr">
            <a:normAutofit fontScale="77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4 · CANADIAN CONNECTION</a:t>
            </a:r>
            <a:endParaRPr lang="en-US" sz="1500" dirty="0"/>
          </a:p>
        </p:txBody>
      </p:sp>
      <p:sp>
        <p:nvSpPr>
          <p:cNvPr id="5" name="Text 3"/>
          <p:cNvSpPr/>
          <p:nvPr/>
        </p:nvSpPr>
        <p:spPr>
          <a:xfrm>
            <a:off x="712163" y="7623181"/>
            <a:ext cx="7346412" cy="776288"/>
          </a:xfrm>
          <a:prstGeom prst="rect">
            <a:avLst/>
          </a:prstGeom>
          <a:noFill/>
          <a:ln/>
        </p:spPr>
        <p:txBody>
          <a:bodyPr wrap="square" lIns="25400" tIns="25400" rIns="25400" bIns="25400" rtlCol="0" anchor="t">
            <a:normAutofit/>
          </a:bodyPr>
          <a:lstStyle/>
          <a:p>
            <a:pPr marL="0" indent="0" algn="ctr">
              <a:lnSpc>
                <a:spcPct val="102000"/>
              </a:lnSpc>
              <a:buNone/>
            </a:pPr>
            <a:r>
              <a:rPr lang="en-US" sz="4000" b="1" kern="0" spc="-34" dirty="0">
                <a:latin typeface="Playfair Display"/>
                <a:ea typeface="Playfair Display" pitchFamily="34" charset="-122"/>
                <a:cs typeface="Playfair Display" pitchFamily="34" charset="-120"/>
              </a:rPr>
              <a:t>Bianca Andreescu</a:t>
            </a:r>
            <a:endParaRPr lang="en-US" sz="4000">
              <a:latin typeface="Playfair Display"/>
              <a:ea typeface="Calibri"/>
              <a:cs typeface="Calibri"/>
            </a:endParaRPr>
          </a:p>
        </p:txBody>
      </p:sp>
      <p:sp>
        <p:nvSpPr>
          <p:cNvPr id="6" name="Text 4"/>
          <p:cNvSpPr/>
          <p:nvPr/>
        </p:nvSpPr>
        <p:spPr>
          <a:xfrm>
            <a:off x="8599289" y="2775551"/>
            <a:ext cx="7475792" cy="1764506"/>
          </a:xfrm>
          <a:prstGeom prst="rect">
            <a:avLst/>
          </a:prstGeom>
          <a:noFill/>
          <a:ln/>
        </p:spPr>
        <p:txBody>
          <a:bodyPr wrap="square" lIns="25400" tIns="25400" rIns="25400" bIns="25400" rtlCol="0" anchor="t">
            <a:noAutofit/>
          </a:bodyPr>
          <a:lstStyle/>
          <a:p>
            <a:pPr marL="0" indent="0" algn="l">
              <a:lnSpc>
                <a:spcPct val="145000"/>
              </a:lnSpc>
              <a:buNone/>
            </a:pPr>
            <a:r>
              <a:rPr lang="en-US" sz="2000" dirty="0">
                <a:solidFill>
                  <a:srgbClr val="000000"/>
                </a:solidFill>
                <a:latin typeface="Rubik"/>
                <a:ea typeface="Rubik" pitchFamily="34" charset="-122"/>
                <a:cs typeface="Rubik" pitchFamily="34" charset="-120"/>
              </a:rPr>
              <a:t>One of Canada's top tennis players, Bianca Andreescu won the U.S. Open in 2019 — then faced injuries and long breaks that tested her confidence. She used reflection, mindfulness, and perseverance to rebuild, showing that success is not about avoiding failure, but learning from it.</a:t>
            </a:r>
            <a:endParaRPr lang="en-US" sz="2000">
              <a:solidFill>
                <a:srgbClr val="000000"/>
              </a:solidFill>
              <a:latin typeface="Rubik"/>
              <a:ea typeface="Calibri"/>
              <a:cs typeface="Calibri"/>
            </a:endParaRPr>
          </a:p>
        </p:txBody>
      </p:sp>
      <p:sp>
        <p:nvSpPr>
          <p:cNvPr id="7" name="Text 5"/>
          <p:cNvSpPr/>
          <p:nvPr/>
        </p:nvSpPr>
        <p:spPr>
          <a:xfrm>
            <a:off x="8599289" y="5725920"/>
            <a:ext cx="9639359" cy="1091703"/>
          </a:xfrm>
          <a:prstGeom prst="rect">
            <a:avLst/>
          </a:prstGeom>
          <a:noFill/>
          <a:ln/>
        </p:spPr>
        <p:txBody>
          <a:bodyPr wrap="square" lIns="25400" tIns="25400" rIns="25400" bIns="25400" rtlCol="0" anchor="t">
            <a:normAutofit/>
          </a:bodyPr>
          <a:lstStyle/>
          <a:p>
            <a:pPr marL="0" indent="0" algn="l">
              <a:lnSpc>
                <a:spcPct val="116000"/>
              </a:lnSpc>
              <a:buNone/>
            </a:pPr>
            <a:r>
              <a:rPr lang="en-US" sz="3200" b="1" kern="0" spc="-24" dirty="0">
                <a:solidFill>
                  <a:srgbClr val="000000"/>
                </a:solidFill>
                <a:latin typeface="Playfair Display"/>
                <a:ea typeface="Playfair Display" pitchFamily="34" charset="-122"/>
                <a:cs typeface="Playfair Display" pitchFamily="34" charset="-120"/>
              </a:rPr>
              <a:t>“Every setback is a setup for a comeback.”</a:t>
            </a:r>
            <a:endParaRPr lang="en-US" sz="3200">
              <a:solidFill>
                <a:srgbClr val="000000"/>
              </a:solidFill>
              <a:latin typeface="Playfair Display"/>
              <a:ea typeface="Calibri"/>
              <a:cs typeface="Calibri"/>
            </a:endParaRPr>
          </a:p>
        </p:txBody>
      </p:sp>
      <p:sp>
        <p:nvSpPr>
          <p:cNvPr id="9" name="Text 6"/>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FOUR</a:t>
            </a:r>
            <a:endParaRPr lang="en-US" sz="1125" dirty="0"/>
          </a:p>
        </p:txBody>
      </p:sp>
      <p:grpSp>
        <p:nvGrpSpPr>
          <p:cNvPr id="10" name="Group 9">
            <a:extLst>
              <a:ext uri="{FF2B5EF4-FFF2-40B4-BE49-F238E27FC236}">
                <a16:creationId xmlns:a16="http://schemas.microsoft.com/office/drawing/2014/main" id="{A9F0F655-0233-9AC1-9AA4-653E41088B4B}"/>
              </a:ext>
            </a:extLst>
          </p:cNvPr>
          <p:cNvGrpSpPr>
            <a:grpSpLocks noChangeAspect="1"/>
          </p:cNvGrpSpPr>
          <p:nvPr/>
        </p:nvGrpSpPr>
        <p:grpSpPr>
          <a:xfrm>
            <a:off x="1471612" y="1307282"/>
            <a:ext cx="5814060" cy="5814060"/>
            <a:chOff x="0" y="1978794"/>
            <a:chExt cx="8818880" cy="8818880"/>
          </a:xfrm>
        </p:grpSpPr>
        <p:sp>
          <p:nvSpPr>
            <p:cNvPr id="11" name="Freeform 9">
              <a:extLst>
                <a:ext uri="{FF2B5EF4-FFF2-40B4-BE49-F238E27FC236}">
                  <a16:creationId xmlns:a16="http://schemas.microsoft.com/office/drawing/2014/main" id="{8C90DB4B-71AD-8F02-7DCE-9E68AE21DD71}"/>
                </a:ext>
              </a:extLst>
            </p:cNvPr>
            <p:cNvSpPr/>
            <p:nvPr/>
          </p:nvSpPr>
          <p:spPr>
            <a:xfrm>
              <a:off x="0" y="1978794"/>
              <a:ext cx="8818880" cy="8818880"/>
            </a:xfrm>
            <a:custGeom>
              <a:avLst/>
              <a:gdLst/>
              <a:ahLst/>
              <a:cxnLst/>
              <a:rect l="l" t="t" r="r" b="b"/>
              <a:pathLst>
                <a:path w="8818880" h="8818880">
                  <a:moveTo>
                    <a:pt x="0" y="0"/>
                  </a:moveTo>
                  <a:lnTo>
                    <a:pt x="8818880" y="0"/>
                  </a:lnTo>
                  <a:lnTo>
                    <a:pt x="8818880" y="8818880"/>
                  </a:lnTo>
                  <a:lnTo>
                    <a:pt x="0" y="8818880"/>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14" name="Group 6">
            <a:extLst>
              <a:ext uri="{FF2B5EF4-FFF2-40B4-BE49-F238E27FC236}">
                <a16:creationId xmlns:a16="http://schemas.microsoft.com/office/drawing/2014/main" id="{2878D757-7F2E-CD9B-FB88-3A7C56D5ACA9}"/>
              </a:ext>
            </a:extLst>
          </p:cNvPr>
          <p:cNvGrpSpPr/>
          <p:nvPr/>
        </p:nvGrpSpPr>
        <p:grpSpPr>
          <a:xfrm>
            <a:off x="-6489" y="9140182"/>
            <a:ext cx="18288000" cy="1150620"/>
            <a:chOff x="0" y="0"/>
            <a:chExt cx="24384000" cy="1534160"/>
          </a:xfrm>
        </p:grpSpPr>
        <p:sp>
          <p:nvSpPr>
            <p:cNvPr id="13" name="Freeform 7">
              <a:extLst>
                <a:ext uri="{FF2B5EF4-FFF2-40B4-BE49-F238E27FC236}">
                  <a16:creationId xmlns:a16="http://schemas.microsoft.com/office/drawing/2014/main" id="{2ED6EEF3-1A19-41BA-6483-95B0BD6E75EF}"/>
                </a:ext>
              </a:extLst>
            </p:cNvPr>
            <p:cNvSpPr/>
            <p:nvPr/>
          </p:nvSpPr>
          <p:spPr>
            <a:xfrm>
              <a:off x="0" y="0"/>
              <a:ext cx="24384000" cy="1534160"/>
            </a:xfrm>
            <a:custGeom>
              <a:avLst/>
              <a:gdLst/>
              <a:ahLst/>
              <a:cxnLst/>
              <a:rect l="l" t="t" r="r" b="b"/>
              <a:pathLst>
                <a:path w="24384000" h="1534160">
                  <a:moveTo>
                    <a:pt x="0" y="0"/>
                  </a:moveTo>
                  <a:lnTo>
                    <a:pt x="24384000" y="0"/>
                  </a:lnTo>
                  <a:lnTo>
                    <a:pt x="24384000" y="1534160"/>
                  </a:lnTo>
                  <a:lnTo>
                    <a:pt x="0" y="1534160"/>
                  </a:lnTo>
                  <a:close/>
                </a:path>
              </a:pathLst>
            </a:custGeom>
            <a:solidFill>
              <a:srgbClr val="C00000"/>
            </a:solidFill>
            <a:ln w="12700">
              <a:solidFill>
                <a:srgbClr val="000000"/>
              </a:solidFill>
            </a:ln>
          </p:spPr>
          <p:txBody>
            <a:bodyPr/>
            <a:lstStyle/>
            <a:p>
              <a:endParaRPr lang="en-US"/>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E35205"/>
          </a:solidFill>
          <a:ln/>
        </p:spPr>
        <p:txBody>
          <a:bodyPr/>
          <a:lstStyle/>
          <a:p>
            <a:endParaRPr lang="en-US"/>
          </a:p>
        </p:txBody>
      </p:sp>
      <p:sp>
        <p:nvSpPr>
          <p:cNvPr id="3" name="Text 1"/>
          <p:cNvSpPr/>
          <p:nvPr/>
        </p:nvSpPr>
        <p:spPr>
          <a:xfrm>
            <a:off x="990600" y="742950"/>
            <a:ext cx="2207478"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FOUR</a:t>
            </a:r>
            <a:endParaRPr lang="en-US" sz="1500" dirty="0"/>
          </a:p>
        </p:txBody>
      </p:sp>
      <p:sp>
        <p:nvSpPr>
          <p:cNvPr id="4" name="Text 2"/>
          <p:cNvSpPr/>
          <p:nvPr/>
        </p:nvSpPr>
        <p:spPr>
          <a:xfrm>
            <a:off x="990600" y="3411365"/>
            <a:ext cx="8437450" cy="2601119"/>
          </a:xfrm>
          <a:prstGeom prst="rect">
            <a:avLst/>
          </a:prstGeom>
          <a:noFill/>
          <a:ln/>
        </p:spPr>
        <p:txBody>
          <a:bodyPr wrap="square" lIns="25400" tIns="25400" rIns="25400" bIns="25400" rtlCol="0" anchor="t">
            <a:normAutofit fontScale="92500" lnSpcReduction="20000"/>
          </a:bodyPr>
          <a:lstStyle/>
          <a:p>
            <a:pPr marL="0" indent="0" algn="l">
              <a:lnSpc>
                <a:spcPct val="116000"/>
              </a:lnSpc>
              <a:buNone/>
            </a:pPr>
            <a:r>
              <a:rPr lang="en-US" sz="4350" b="1" kern="0" spc="-43" dirty="0">
                <a:solidFill>
                  <a:srgbClr val="F3F1E5"/>
                </a:solidFill>
                <a:latin typeface="Playfair Display" pitchFamily="34" charset="0"/>
                <a:ea typeface="Playfair Display" pitchFamily="34" charset="-122"/>
                <a:cs typeface="Playfair Display" pitchFamily="34" charset="-120"/>
              </a:rPr>
              <a:t>“You grow the most in the uncomfortable places — the moments when things don't go as planned.”</a:t>
            </a:r>
            <a:endParaRPr lang="en-US" sz="4350" dirty="0"/>
          </a:p>
        </p:txBody>
      </p:sp>
      <p:sp>
        <p:nvSpPr>
          <p:cNvPr id="5" name="Text 3"/>
          <p:cNvSpPr/>
          <p:nvPr/>
        </p:nvSpPr>
        <p:spPr>
          <a:xfrm>
            <a:off x="990600" y="6717334"/>
            <a:ext cx="17937480" cy="330200"/>
          </a:xfrm>
          <a:prstGeom prst="rect">
            <a:avLst/>
          </a:prstGeom>
          <a:noFill/>
          <a:ln/>
        </p:spPr>
        <p:txBody>
          <a:bodyPr wrap="square" lIns="25400" tIns="25400" rIns="25400" bIns="25400" rtlCol="0" anchor="t">
            <a:normAutofit lnSpcReduction="10000"/>
          </a:bodyPr>
          <a:lstStyle/>
          <a:p>
            <a:pPr marL="0" indent="0" algn="l">
              <a:buNone/>
            </a:pPr>
            <a:r>
              <a:rPr lang="en-US" sz="1950" b="1" kern="0" spc="78" dirty="0">
                <a:solidFill>
                  <a:srgbClr val="F3F1E5"/>
                </a:solidFill>
                <a:latin typeface="Rubik" pitchFamily="34" charset="0"/>
                <a:ea typeface="Rubik" pitchFamily="34" charset="-122"/>
                <a:cs typeface="Rubik" pitchFamily="34" charset="-120"/>
              </a:rPr>
              <a:t>— Sandra Oh</a:t>
            </a:r>
            <a:endParaRPr lang="en-US" sz="1950" dirty="0"/>
          </a:p>
        </p:txBody>
      </p:sp>
      <p:pic>
        <p:nvPicPr>
          <p:cNvPr id="6" name="Image 0" descr="preencoded.png"/>
          <p:cNvPicPr>
            <a:picLocks noChangeAspect="1"/>
          </p:cNvPicPr>
          <p:nvPr/>
        </p:nvPicPr>
        <p:blipFill>
          <a:blip r:embed="rId3"/>
          <a:stretch>
            <a:fillRect/>
          </a:stretch>
        </p:blipFill>
        <p:spPr>
          <a:xfrm>
            <a:off x="990600" y="8801100"/>
            <a:ext cx="1604268" cy="904875"/>
          </a:xfrm>
          <a:prstGeom prst="rect">
            <a:avLst/>
          </a:prstGeom>
        </p:spPr>
      </p:pic>
      <p:sp>
        <p:nvSpPr>
          <p:cNvPr id="7" name="Text 4"/>
          <p:cNvSpPr/>
          <p:nvPr/>
        </p:nvSpPr>
        <p:spPr>
          <a:xfrm>
            <a:off x="16169482" y="9505950"/>
            <a:ext cx="1204119"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FOUR</a:t>
            </a:r>
            <a:endParaRPr lang="en-US" sz="1125" dirty="0"/>
          </a:p>
        </p:txBody>
      </p:sp>
      <p:sp>
        <p:nvSpPr>
          <p:cNvPr id="8" name="Freeform 5">
            <a:extLst>
              <a:ext uri="{FF2B5EF4-FFF2-40B4-BE49-F238E27FC236}">
                <a16:creationId xmlns:a16="http://schemas.microsoft.com/office/drawing/2014/main" id="{96BC590E-57FD-147B-FBAC-B67A8797507C}"/>
              </a:ext>
            </a:extLst>
          </p:cNvPr>
          <p:cNvSpPr/>
          <p:nvPr/>
        </p:nvSpPr>
        <p:spPr>
          <a:xfrm>
            <a:off x="9844088" y="0"/>
            <a:ext cx="8444579" cy="10287000"/>
          </a:xfrm>
          <a:custGeom>
            <a:avLst/>
            <a:gdLst/>
            <a:ahLst/>
            <a:cxnLst/>
            <a:rect l="l" t="t" r="r" b="b"/>
            <a:pathLst>
              <a:path w="11259439" h="13716000">
                <a:moveTo>
                  <a:pt x="0" y="0"/>
                </a:moveTo>
                <a:lnTo>
                  <a:pt x="11259439" y="0"/>
                </a:lnTo>
                <a:lnTo>
                  <a:pt x="11259439" y="13716000"/>
                </a:lnTo>
                <a:lnTo>
                  <a:pt x="0" y="13716000"/>
                </a:lnTo>
                <a:lnTo>
                  <a:pt x="0" y="0"/>
                </a:lnTo>
                <a:close/>
              </a:path>
            </a:pathLst>
          </a:custGeom>
          <a:blipFill>
            <a:blip r:embed="rId4"/>
            <a:stretch>
              <a:fillRect l="-11944" r="-8099"/>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2106632"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FIVE</a:t>
            </a:r>
            <a:endParaRPr lang="en-US" sz="1500" dirty="0"/>
          </a:p>
        </p:txBody>
      </p:sp>
      <p:pic>
        <p:nvPicPr>
          <p:cNvPr id="8" name="Image 0" descr="preencoded.png"/>
          <p:cNvPicPr>
            <a:picLocks noChangeAspect="1"/>
          </p:cNvPicPr>
          <p:nvPr/>
        </p:nvPicPr>
        <p:blipFill>
          <a:blip r:embed="rId3"/>
          <a:stretch>
            <a:fillRect/>
          </a:stretch>
        </p:blipFill>
        <p:spPr>
          <a:xfrm>
            <a:off x="990600" y="8715375"/>
            <a:ext cx="1775718" cy="990600"/>
          </a:xfrm>
          <a:prstGeom prst="rect">
            <a:avLst/>
          </a:prstGeom>
        </p:spPr>
      </p:pic>
      <p:sp>
        <p:nvSpPr>
          <p:cNvPr id="9" name="Text 6"/>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FIVE</a:t>
            </a:r>
            <a:endParaRPr lang="en-US" sz="1125" dirty="0"/>
          </a:p>
        </p:txBody>
      </p:sp>
      <p:pic>
        <p:nvPicPr>
          <p:cNvPr id="10" name="Picture 9">
            <a:extLst>
              <a:ext uri="{FF2B5EF4-FFF2-40B4-BE49-F238E27FC236}">
                <a16:creationId xmlns:a16="http://schemas.microsoft.com/office/drawing/2014/main" id="{3F998D56-8AA5-0620-5EAF-94BE2FC34B82}"/>
              </a:ext>
            </a:extLst>
          </p:cNvPr>
          <p:cNvPicPr>
            <a:picLocks noChangeAspect="1"/>
          </p:cNvPicPr>
          <p:nvPr/>
        </p:nvPicPr>
        <p:blipFill>
          <a:blip r:embed="rId4"/>
          <a:stretch>
            <a:fillRect/>
          </a:stretch>
        </p:blipFill>
        <p:spPr>
          <a:xfrm>
            <a:off x="10810875" y="4352926"/>
            <a:ext cx="5995987" cy="2166937"/>
          </a:xfrm>
          <a:prstGeom prst="rect">
            <a:avLst/>
          </a:prstGeom>
        </p:spPr>
      </p:pic>
      <p:pic>
        <p:nvPicPr>
          <p:cNvPr id="11" name="Picture 10">
            <a:extLst>
              <a:ext uri="{FF2B5EF4-FFF2-40B4-BE49-F238E27FC236}">
                <a16:creationId xmlns:a16="http://schemas.microsoft.com/office/drawing/2014/main" id="{80D7740D-5367-D76D-E9BF-198110E2E64F}"/>
              </a:ext>
            </a:extLst>
          </p:cNvPr>
          <p:cNvPicPr>
            <a:picLocks noChangeAspect="1"/>
          </p:cNvPicPr>
          <p:nvPr/>
        </p:nvPicPr>
        <p:blipFill>
          <a:blip r:embed="rId5"/>
          <a:stretch>
            <a:fillRect/>
          </a:stretch>
        </p:blipFill>
        <p:spPr>
          <a:xfrm>
            <a:off x="1543050" y="2062163"/>
            <a:ext cx="8886825" cy="6162675"/>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543236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THE POWER OF REFLECTION</a:t>
            </a:r>
            <a:endParaRPr lang="en-US" sz="1500" dirty="0"/>
          </a:p>
        </p:txBody>
      </p:sp>
      <p:sp>
        <p:nvSpPr>
          <p:cNvPr id="4" name="Shape 2"/>
          <p:cNvSpPr/>
          <p:nvPr/>
        </p:nvSpPr>
        <p:spPr>
          <a:xfrm>
            <a:off x="16362562" y="742950"/>
            <a:ext cx="934839" cy="349250"/>
          </a:xfrm>
          <a:prstGeom prst="rect">
            <a:avLst/>
          </a:prstGeom>
          <a:ln w="19050">
            <a:solidFill>
              <a:srgbClr val="2B2B28"/>
            </a:solidFill>
            <a:prstDash val="solid"/>
          </a:ln>
        </p:spPr>
        <p:txBody>
          <a:bodyPr/>
          <a:lstStyle/>
          <a:p>
            <a:endParaRPr lang="en-US"/>
          </a:p>
        </p:txBody>
      </p:sp>
      <p:sp>
        <p:nvSpPr>
          <p:cNvPr id="5" name="Text 3"/>
          <p:cNvSpPr/>
          <p:nvPr/>
        </p:nvSpPr>
        <p:spPr>
          <a:xfrm>
            <a:off x="16438762" y="828675"/>
            <a:ext cx="706239" cy="215900"/>
          </a:xfrm>
          <a:prstGeom prst="rect">
            <a:avLst/>
          </a:prstGeom>
          <a:noFill/>
          <a:ln/>
        </p:spPr>
        <p:txBody>
          <a:bodyPr wrap="none" lIns="25400" tIns="25400" rIns="25400" bIns="25400" rtlCol="0" anchor="t">
            <a:normAutofit lnSpcReduction="10000"/>
          </a:bodyPr>
          <a:lstStyle/>
          <a:p>
            <a:pPr marL="0" indent="0" algn="r">
              <a:buNone/>
            </a:pPr>
            <a:r>
              <a:rPr lang="en-US" sz="1200" b="1" kern="0" spc="144" dirty="0">
                <a:solidFill>
                  <a:srgbClr val="2B2B28"/>
                </a:solidFill>
                <a:latin typeface="Rubik" pitchFamily="34" charset="0"/>
                <a:ea typeface="Rubik" pitchFamily="34" charset="-122"/>
                <a:cs typeface="Rubik" pitchFamily="34" charset="-120"/>
              </a:rPr>
              <a:t>60 MIN</a:t>
            </a:r>
            <a:endParaRPr lang="en-US" sz="1200" dirty="0"/>
          </a:p>
        </p:txBody>
      </p:sp>
      <p:sp>
        <p:nvSpPr>
          <p:cNvPr id="6" name="Text 4"/>
          <p:cNvSpPr/>
          <p:nvPr/>
        </p:nvSpPr>
        <p:spPr>
          <a:xfrm>
            <a:off x="1047750" y="2572468"/>
            <a:ext cx="17937480" cy="616744"/>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56" dirty="0">
                <a:solidFill>
                  <a:srgbClr val="000000"/>
                </a:solidFill>
                <a:latin typeface="Playfair Display"/>
                <a:ea typeface="Playfair Display" pitchFamily="34" charset="-122"/>
                <a:cs typeface="Playfair Display" pitchFamily="34" charset="-120"/>
              </a:rPr>
              <a:t>Learning Goals</a:t>
            </a:r>
            <a:endParaRPr lang="en-US" sz="4800">
              <a:latin typeface="Playfair Display"/>
              <a:ea typeface="Calibri"/>
              <a:cs typeface="Calibri"/>
            </a:endParaRPr>
          </a:p>
        </p:txBody>
      </p:sp>
      <p:sp>
        <p:nvSpPr>
          <p:cNvPr id="7" name="Text 5"/>
          <p:cNvSpPr/>
          <p:nvPr/>
        </p:nvSpPr>
        <p:spPr>
          <a:xfrm>
            <a:off x="990600" y="3813099"/>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CB2C30"/>
                </a:solidFill>
                <a:latin typeface="Playfair Display"/>
                <a:ea typeface="Playfair Display" pitchFamily="34" charset="-122"/>
                <a:cs typeface="Playfair Display" pitchFamily="34" charset="-120"/>
              </a:rPr>
              <a:t>1</a:t>
            </a:r>
            <a:endParaRPr lang="en-US" sz="4000">
              <a:solidFill>
                <a:srgbClr val="CB2C30"/>
              </a:solidFill>
              <a:latin typeface="Playfair Display"/>
              <a:ea typeface="Calibri"/>
              <a:cs typeface="Calibri"/>
            </a:endParaRPr>
          </a:p>
        </p:txBody>
      </p:sp>
      <p:sp>
        <p:nvSpPr>
          <p:cNvPr id="8" name="Text 6"/>
          <p:cNvSpPr/>
          <p:nvPr/>
        </p:nvSpPr>
        <p:spPr>
          <a:xfrm>
            <a:off x="1543050" y="3898824"/>
            <a:ext cx="8489693" cy="545505"/>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Understand that failure is not always negative.</a:t>
            </a:r>
            <a:endParaRPr lang="en-US" sz="2600">
              <a:latin typeface="Rubik"/>
              <a:ea typeface="Calibri"/>
              <a:cs typeface="Calibri"/>
            </a:endParaRPr>
          </a:p>
        </p:txBody>
      </p:sp>
      <p:sp>
        <p:nvSpPr>
          <p:cNvPr id="10" name="Text 8"/>
          <p:cNvSpPr/>
          <p:nvPr/>
        </p:nvSpPr>
        <p:spPr>
          <a:xfrm>
            <a:off x="1543050" y="4839617"/>
            <a:ext cx="9293095" cy="702666"/>
          </a:xfrm>
          <a:prstGeom prst="rect">
            <a:avLst/>
          </a:prstGeom>
          <a:noFill/>
          <a:ln/>
        </p:spPr>
        <p:txBody>
          <a:bodyPr wrap="square" lIns="25400" tIns="25400" rIns="25400" bIns="25400" rtlCol="0" anchor="t">
            <a:noAutofit/>
          </a:bodyPr>
          <a:lstStyle/>
          <a:p>
            <a:pPr>
              <a:lnSpc>
                <a:spcPct val="132000"/>
              </a:lnSpc>
            </a:pPr>
            <a:r>
              <a:rPr lang="en-US" sz="2800" dirty="0">
                <a:solidFill>
                  <a:srgbClr val="000000"/>
                </a:solidFill>
                <a:latin typeface="Rubik"/>
                <a:ea typeface="Calibri"/>
              </a:rPr>
              <a:t>Reflect on how your own failures can become successes.</a:t>
            </a:r>
            <a:endParaRPr lang="en-US" sz="2800">
              <a:latin typeface="Rubik"/>
              <a:ea typeface="Calibri"/>
              <a:cs typeface="Calibri"/>
            </a:endParaRPr>
          </a:p>
        </p:txBody>
      </p:sp>
      <p:sp>
        <p:nvSpPr>
          <p:cNvPr id="12" name="Text 10"/>
          <p:cNvSpPr/>
          <p:nvPr/>
        </p:nvSpPr>
        <p:spPr>
          <a:xfrm>
            <a:off x="1514475" y="6009008"/>
            <a:ext cx="8557022" cy="616942"/>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000000"/>
                </a:solidFill>
                <a:latin typeface="Rubik"/>
                <a:ea typeface="Rubik" pitchFamily="34" charset="-122"/>
                <a:cs typeface="Rubik" pitchFamily="34" charset="-120"/>
              </a:rPr>
              <a:t>Consider how experiences impact learning outcomes.</a:t>
            </a:r>
            <a:endParaRPr lang="en-US" sz="2800">
              <a:latin typeface="Rubik"/>
              <a:ea typeface="Calibri"/>
              <a:cs typeface="Calibri"/>
            </a:endParaRPr>
          </a:p>
        </p:txBody>
      </p:sp>
      <p:pic>
        <p:nvPicPr>
          <p:cNvPr id="13" name="Image 0" descr="preencoded.png"/>
          <p:cNvPicPr>
            <a:picLocks noChangeAspect="1"/>
          </p:cNvPicPr>
          <p:nvPr/>
        </p:nvPicPr>
        <p:blipFill>
          <a:blip r:embed="rId3"/>
          <a:stretch>
            <a:fillRect/>
          </a:stretch>
        </p:blipFill>
        <p:spPr>
          <a:xfrm>
            <a:off x="1019175" y="8815388"/>
            <a:ext cx="1547118" cy="890587"/>
          </a:xfrm>
          <a:prstGeom prst="rect">
            <a:avLst/>
          </a:prstGeom>
        </p:spPr>
      </p:pic>
      <p:sp>
        <p:nvSpPr>
          <p:cNvPr id="14" name="Text 11"/>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sp>
        <p:nvSpPr>
          <p:cNvPr id="16" name="Text 5">
            <a:extLst>
              <a:ext uri="{FF2B5EF4-FFF2-40B4-BE49-F238E27FC236}">
                <a16:creationId xmlns:a16="http://schemas.microsoft.com/office/drawing/2014/main" id="{D3ACA128-6847-83CD-EC1F-F92236917F44}"/>
              </a:ext>
            </a:extLst>
          </p:cNvPr>
          <p:cNvSpPr/>
          <p:nvPr/>
        </p:nvSpPr>
        <p:spPr>
          <a:xfrm>
            <a:off x="990599" y="4827512"/>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CB2C30"/>
                </a:solidFill>
                <a:latin typeface="Playfair Display"/>
                <a:ea typeface="Calibri"/>
                <a:cs typeface="Calibri"/>
              </a:rPr>
              <a:t>2</a:t>
            </a:r>
          </a:p>
        </p:txBody>
      </p:sp>
      <p:sp>
        <p:nvSpPr>
          <p:cNvPr id="17" name="Text 5">
            <a:extLst>
              <a:ext uri="{FF2B5EF4-FFF2-40B4-BE49-F238E27FC236}">
                <a16:creationId xmlns:a16="http://schemas.microsoft.com/office/drawing/2014/main" id="{52C60F15-1254-FBEF-1394-339735B48209}"/>
              </a:ext>
            </a:extLst>
          </p:cNvPr>
          <p:cNvSpPr/>
          <p:nvPr/>
        </p:nvSpPr>
        <p:spPr>
          <a:xfrm>
            <a:off x="990598" y="6013373"/>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4000" b="1" dirty="0">
                <a:solidFill>
                  <a:srgbClr val="CB2C30"/>
                </a:solidFill>
                <a:latin typeface="Playfair Display"/>
                <a:ea typeface="Calibri"/>
                <a:cs typeface="Calibri"/>
              </a:rPr>
              <a:t>3</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408524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NAMING FAILURE</a:t>
            </a:r>
            <a:endParaRPr lang="en-US" sz="1500" dirty="0"/>
          </a:p>
        </p:txBody>
      </p:sp>
      <p:sp>
        <p:nvSpPr>
          <p:cNvPr id="4" name="Text 2"/>
          <p:cNvSpPr/>
          <p:nvPr/>
        </p:nvSpPr>
        <p:spPr>
          <a:xfrm>
            <a:off x="990600" y="1738910"/>
            <a:ext cx="17937480"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000000"/>
                </a:solidFill>
                <a:latin typeface="Playfair Display" pitchFamily="34" charset="0"/>
                <a:ea typeface="Playfair Display" pitchFamily="34" charset="-122"/>
                <a:cs typeface="Playfair Display" pitchFamily="34" charset="-120"/>
              </a:rPr>
              <a:t>Two Kinds of Failure</a:t>
            </a:r>
            <a:endParaRPr lang="en-US" sz="4650" dirty="0"/>
          </a:p>
        </p:txBody>
      </p:sp>
      <p:sp>
        <p:nvSpPr>
          <p:cNvPr id="5" name="Shape 3"/>
          <p:cNvSpPr/>
          <p:nvPr/>
        </p:nvSpPr>
        <p:spPr>
          <a:xfrm>
            <a:off x="962025" y="4398766"/>
            <a:ext cx="7924800" cy="2654498"/>
          </a:xfrm>
          <a:prstGeom prst="rect">
            <a:avLst/>
          </a:prstGeom>
          <a:solidFill>
            <a:srgbClr val="FAF9F2"/>
          </a:solidFill>
          <a:ln w="19050">
            <a:solidFill>
              <a:srgbClr val="000000"/>
            </a:solidFill>
            <a:prstDash val="solid"/>
          </a:ln>
          <a:effectLst>
            <a:outerShdw blurRad="101600" dist="121233" dir="2700000" algn="bl" rotWithShape="0">
              <a:srgbClr val="7C2529">
                <a:alpha val="100000"/>
              </a:srgbClr>
            </a:outerShdw>
          </a:effectLst>
        </p:spPr>
        <p:txBody>
          <a:bodyPr/>
          <a:lstStyle/>
          <a:p>
            <a:endParaRPr lang="en-US"/>
          </a:p>
        </p:txBody>
      </p:sp>
      <p:sp>
        <p:nvSpPr>
          <p:cNvPr id="6" name="Text 4"/>
          <p:cNvSpPr/>
          <p:nvPr/>
        </p:nvSpPr>
        <p:spPr>
          <a:xfrm>
            <a:off x="1257300" y="4684516"/>
            <a:ext cx="8099108" cy="285750"/>
          </a:xfrm>
          <a:prstGeom prst="rect">
            <a:avLst/>
          </a:prstGeom>
          <a:noFill/>
          <a:ln/>
        </p:spPr>
        <p:txBody>
          <a:bodyPr wrap="square" lIns="25400" tIns="25400" rIns="25400" bIns="25400" rtlCol="0" anchor="ctr">
            <a:noAutofit/>
          </a:bodyPr>
          <a:lstStyle/>
          <a:p>
            <a:pPr marL="0" indent="0" algn="l">
              <a:lnSpc>
                <a:spcPct val="130000"/>
              </a:lnSpc>
              <a:buNone/>
            </a:pPr>
            <a:r>
              <a:rPr lang="en-US" sz="1900" b="1" kern="0" spc="210" dirty="0">
                <a:solidFill>
                  <a:srgbClr val="2B2B28"/>
                </a:solidFill>
                <a:latin typeface="Rubik"/>
                <a:ea typeface="Rubik" pitchFamily="34" charset="-122"/>
                <a:cs typeface="Rubik" pitchFamily="34" charset="-120"/>
              </a:rPr>
              <a:t>PERSONAL FAILURE</a:t>
            </a:r>
            <a:endParaRPr lang="en-US" sz="1900" b="1">
              <a:latin typeface="Rubik"/>
              <a:ea typeface="Calibri"/>
              <a:cs typeface="Calibri"/>
            </a:endParaRPr>
          </a:p>
        </p:txBody>
      </p:sp>
      <p:sp>
        <p:nvSpPr>
          <p:cNvPr id="7" name="Text 5"/>
          <p:cNvSpPr/>
          <p:nvPr/>
        </p:nvSpPr>
        <p:spPr>
          <a:xfrm>
            <a:off x="1257300" y="4998842"/>
            <a:ext cx="7355110" cy="1463872"/>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a:ea typeface="Rubik" pitchFamily="34" charset="-122"/>
                <a:cs typeface="Rubik" pitchFamily="34" charset="-120"/>
              </a:rPr>
              <a:t>Falling short of a goal or challenge within your own ability to influence. You tried out for a team and didn't make it — </a:t>
            </a:r>
            <a:r>
              <a:rPr lang="en-US" sz="2000" i="1" dirty="0">
                <a:solidFill>
                  <a:srgbClr val="000000"/>
                </a:solidFill>
                <a:latin typeface="Rubik"/>
                <a:ea typeface="Rubik" pitchFamily="34" charset="-122"/>
                <a:cs typeface="Rubik" pitchFamily="34" charset="-120"/>
              </a:rPr>
              <a:t>yet </a:t>
            </a:r>
            <a:r>
              <a:rPr lang="en-US" sz="2000" dirty="0">
                <a:solidFill>
                  <a:srgbClr val="000000"/>
                </a:solidFill>
                <a:latin typeface="Rubik"/>
                <a:ea typeface="Rubik" pitchFamily="34" charset="-122"/>
                <a:cs typeface="Rubik" pitchFamily="34" charset="-120"/>
              </a:rPr>
              <a:t>. A growth mindset is a powerful tool here.</a:t>
            </a:r>
            <a:endParaRPr lang="en-US" sz="2000">
              <a:latin typeface="Rubik"/>
              <a:ea typeface="Calibri"/>
              <a:cs typeface="Calibri"/>
            </a:endParaRPr>
          </a:p>
        </p:txBody>
      </p:sp>
      <p:sp>
        <p:nvSpPr>
          <p:cNvPr id="8" name="Shape 6"/>
          <p:cNvSpPr/>
          <p:nvPr/>
        </p:nvSpPr>
        <p:spPr>
          <a:xfrm>
            <a:off x="9172575" y="4398766"/>
            <a:ext cx="7996238" cy="2654498"/>
          </a:xfrm>
          <a:prstGeom prst="rect">
            <a:avLst/>
          </a:prstGeom>
          <a:solidFill>
            <a:srgbClr val="FAF9F2"/>
          </a:solidFill>
          <a:ln w="19050">
            <a:solidFill>
              <a:srgbClr val="CB2C30"/>
            </a:solidFill>
            <a:prstDash val="solid"/>
          </a:ln>
          <a:effectLst>
            <a:outerShdw blurRad="101600" dist="121233" dir="2700000" algn="bl" rotWithShape="0">
              <a:srgbClr val="CB2C30">
                <a:alpha val="100000"/>
              </a:srgbClr>
            </a:outerShdw>
          </a:effectLst>
        </p:spPr>
        <p:txBody>
          <a:bodyPr/>
          <a:lstStyle/>
          <a:p>
            <a:endParaRPr lang="en-US"/>
          </a:p>
        </p:txBody>
      </p:sp>
      <p:sp>
        <p:nvSpPr>
          <p:cNvPr id="9" name="Text 7"/>
          <p:cNvSpPr/>
          <p:nvPr/>
        </p:nvSpPr>
        <p:spPr>
          <a:xfrm>
            <a:off x="9553575" y="4684516"/>
            <a:ext cx="8099108" cy="285750"/>
          </a:xfrm>
          <a:prstGeom prst="rect">
            <a:avLst/>
          </a:prstGeom>
          <a:noFill/>
          <a:ln/>
        </p:spPr>
        <p:txBody>
          <a:bodyPr wrap="square" lIns="25400" tIns="25400" rIns="25400" bIns="25400" rtlCol="0" anchor="ctr">
            <a:noAutofit/>
          </a:bodyPr>
          <a:lstStyle/>
          <a:p>
            <a:pPr marL="0" indent="0" algn="l">
              <a:lnSpc>
                <a:spcPct val="130000"/>
              </a:lnSpc>
              <a:buNone/>
            </a:pPr>
            <a:r>
              <a:rPr lang="en-US" sz="1900" b="1" kern="0" spc="210" dirty="0">
                <a:solidFill>
                  <a:srgbClr val="CB2C30"/>
                </a:solidFill>
                <a:latin typeface="Rubik"/>
                <a:ea typeface="Rubik" pitchFamily="34" charset="-122"/>
                <a:cs typeface="Rubik" pitchFamily="34" charset="-120"/>
              </a:rPr>
              <a:t>SYSTEMIC FAILURE</a:t>
            </a:r>
            <a:endParaRPr lang="en-US" sz="1900" b="1">
              <a:latin typeface="Rubik"/>
              <a:ea typeface="Calibri"/>
              <a:cs typeface="Calibri"/>
            </a:endParaRPr>
          </a:p>
        </p:txBody>
      </p:sp>
      <p:sp>
        <p:nvSpPr>
          <p:cNvPr id="10" name="Text 8"/>
          <p:cNvSpPr/>
          <p:nvPr/>
        </p:nvSpPr>
        <p:spPr>
          <a:xfrm>
            <a:off x="9553575" y="4998841"/>
            <a:ext cx="7612285" cy="1449585"/>
          </a:xfrm>
          <a:prstGeom prst="rect">
            <a:avLst/>
          </a:prstGeom>
          <a:noFill/>
          <a:ln/>
        </p:spPr>
        <p:txBody>
          <a:bodyPr wrap="square" lIns="25400" tIns="25400" rIns="25400" bIns="25400" rtlCol="0" anchor="t">
            <a:normAutofit/>
          </a:bodyPr>
          <a:lstStyle/>
          <a:p>
            <a:pPr marL="0" indent="0" algn="l">
              <a:lnSpc>
                <a:spcPct val="145000"/>
              </a:lnSpc>
              <a:buNone/>
            </a:pPr>
            <a:r>
              <a:rPr lang="en-US" sz="2000" dirty="0">
                <a:solidFill>
                  <a:srgbClr val="000000"/>
                </a:solidFill>
                <a:latin typeface="Rubik"/>
                <a:ea typeface="Rubik" pitchFamily="34" charset="-122"/>
                <a:cs typeface="Rubik" pitchFamily="34" charset="-120"/>
              </a:rPr>
              <a:t>Being failed by institutions, policies, or systems because of your identity, background, or circumstances. These require </a:t>
            </a:r>
            <a:r>
              <a:rPr lang="en-US" sz="2000" b="1" dirty="0">
                <a:solidFill>
                  <a:srgbClr val="000000"/>
                </a:solidFill>
                <a:latin typeface="Rubik"/>
                <a:ea typeface="Rubik" pitchFamily="34" charset="-122"/>
                <a:cs typeface="Rubik" pitchFamily="34" charset="-120"/>
              </a:rPr>
              <a:t>systemic solutions </a:t>
            </a:r>
            <a:r>
              <a:rPr lang="en-US" sz="2000" dirty="0">
                <a:solidFill>
                  <a:srgbClr val="000000"/>
                </a:solidFill>
                <a:latin typeface="Rubik"/>
                <a:ea typeface="Rubik" pitchFamily="34" charset="-122"/>
                <a:cs typeface="Rubik" pitchFamily="34" charset="-120"/>
              </a:rPr>
              <a:t>, not just a better mindset.</a:t>
            </a:r>
            <a:endParaRPr lang="en-US" sz="2000">
              <a:latin typeface="Rubik"/>
            </a:endParaRPr>
          </a:p>
        </p:txBody>
      </p:sp>
      <p:sp>
        <p:nvSpPr>
          <p:cNvPr id="11" name="Shape 9"/>
          <p:cNvSpPr/>
          <p:nvPr/>
        </p:nvSpPr>
        <p:spPr>
          <a:xfrm>
            <a:off x="1204912" y="8805865"/>
            <a:ext cx="38100" cy="293291"/>
          </a:xfrm>
          <a:prstGeom prst="rect">
            <a:avLst/>
          </a:prstGeom>
          <a:solidFill>
            <a:srgbClr val="7C2529"/>
          </a:solidFill>
          <a:ln/>
        </p:spPr>
        <p:txBody>
          <a:bodyPr/>
          <a:lstStyle/>
          <a:p>
            <a:endParaRPr lang="en-US"/>
          </a:p>
        </p:txBody>
      </p:sp>
      <p:sp>
        <p:nvSpPr>
          <p:cNvPr id="12" name="Text 10"/>
          <p:cNvSpPr/>
          <p:nvPr/>
        </p:nvSpPr>
        <p:spPr>
          <a:xfrm>
            <a:off x="1376362" y="8805865"/>
            <a:ext cx="1737737" cy="331391"/>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1650" b="1" dirty="0">
                <a:solidFill>
                  <a:srgbClr val="000000"/>
                </a:solidFill>
                <a:latin typeface="Rubik" pitchFamily="34" charset="0"/>
                <a:ea typeface="Rubik" pitchFamily="34" charset="-122"/>
                <a:cs typeface="Rubik" pitchFamily="34" charset="-120"/>
              </a:rPr>
              <a:t>Why it matters:</a:t>
            </a:r>
            <a:endParaRPr lang="en-US" sz="1650" dirty="0"/>
          </a:p>
        </p:txBody>
      </p:sp>
      <p:sp>
        <p:nvSpPr>
          <p:cNvPr id="13" name="Text 11"/>
          <p:cNvSpPr/>
          <p:nvPr/>
        </p:nvSpPr>
        <p:spPr>
          <a:xfrm>
            <a:off x="3140770" y="8824915"/>
            <a:ext cx="9683925" cy="285750"/>
          </a:xfrm>
          <a:prstGeom prst="rect">
            <a:avLst/>
          </a:prstGeom>
          <a:noFill/>
          <a:ln/>
        </p:spPr>
        <p:txBody>
          <a:bodyPr wrap="square" lIns="0" tIns="0" rIns="0" bIns="0" rtlCol="0" anchor="t">
            <a:normAutofit fontScale="92500" lnSpcReduction="10000"/>
          </a:bodyPr>
          <a:lstStyle/>
          <a:p>
            <a:pPr marL="0" indent="0" algn="l">
              <a:lnSpc>
                <a:spcPct val="140000"/>
              </a:lnSpc>
              <a:buNone/>
            </a:pPr>
            <a:r>
              <a:rPr lang="en-US" sz="1650" dirty="0">
                <a:solidFill>
                  <a:srgbClr val="56544C"/>
                </a:solidFill>
                <a:latin typeface="Rubik" pitchFamily="34" charset="0"/>
                <a:ea typeface="Rubik" pitchFamily="34" charset="-122"/>
                <a:cs typeface="Rubik" pitchFamily="34" charset="-120"/>
              </a:rPr>
              <a:t>Both kinds can be grown from — but naming which one you face is the first, most important step.</a:t>
            </a:r>
            <a:endParaRPr lang="en-US" sz="165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349763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5 · DISCUSSION</a:t>
            </a:r>
            <a:endParaRPr lang="en-US" sz="1500" dirty="0"/>
          </a:p>
        </p:txBody>
      </p:sp>
      <p:sp>
        <p:nvSpPr>
          <p:cNvPr id="4" name="Text 2"/>
          <p:cNvSpPr/>
          <p:nvPr/>
        </p:nvSpPr>
        <p:spPr>
          <a:xfrm>
            <a:off x="990600" y="3664666"/>
            <a:ext cx="9632315" cy="61674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4650" b="1" kern="0" spc="-56" dirty="0">
                <a:solidFill>
                  <a:srgbClr val="F3F1E5"/>
                </a:solidFill>
                <a:latin typeface="Playfair Display" pitchFamily="34" charset="0"/>
                <a:ea typeface="Playfair Display" pitchFamily="34" charset="-122"/>
                <a:cs typeface="Playfair Display" pitchFamily="34" charset="-120"/>
              </a:rPr>
              <a:t>Name the </a:t>
            </a:r>
            <a:r>
              <a:rPr lang="en-US" sz="4650" b="1" kern="0" spc="-56" dirty="0">
                <a:solidFill>
                  <a:srgbClr val="000000"/>
                </a:solidFill>
                <a:latin typeface="Playfair Display" pitchFamily="34" charset="0"/>
                <a:ea typeface="Playfair Display" pitchFamily="34" charset="-122"/>
                <a:cs typeface="Playfair Display" pitchFamily="34" charset="-120"/>
              </a:rPr>
              <a:t>failure</a:t>
            </a:r>
            <a:endParaRPr lang="en-US" sz="4650" dirty="0"/>
          </a:p>
        </p:txBody>
      </p:sp>
      <p:sp>
        <p:nvSpPr>
          <p:cNvPr id="6" name="Text 4"/>
          <p:cNvSpPr/>
          <p:nvPr/>
        </p:nvSpPr>
        <p:spPr>
          <a:xfrm>
            <a:off x="1485900" y="4462385"/>
            <a:ext cx="16285845" cy="767159"/>
          </a:xfrm>
          <a:prstGeom prst="rect">
            <a:avLst/>
          </a:prstGeom>
          <a:noFill/>
          <a:ln/>
        </p:spPr>
        <p:txBody>
          <a:bodyPr wrap="square" lIns="25400" tIns="25400" rIns="25400" bIns="25400" rtlCol="0" anchor="t">
            <a:noAutofit/>
          </a:bodyPr>
          <a:lstStyle/>
          <a:p>
            <a:pPr marL="0" indent="0" algn="l">
              <a:lnSpc>
                <a:spcPct val="132000"/>
              </a:lnSpc>
              <a:buNone/>
            </a:pPr>
            <a:r>
              <a:rPr lang="en-US" sz="3000" dirty="0">
                <a:solidFill>
                  <a:srgbClr val="F3F1E5"/>
                </a:solidFill>
                <a:latin typeface="Rubik"/>
                <a:ea typeface="Rubik" pitchFamily="34" charset="-122"/>
                <a:cs typeface="Rubik" pitchFamily="34" charset="-120"/>
              </a:rPr>
              <a:t>Think about a setback you've experienced. Was it </a:t>
            </a:r>
            <a:r>
              <a:rPr lang="en-US" sz="3000" b="1" dirty="0">
                <a:solidFill>
                  <a:srgbClr val="F3F1E5"/>
                </a:solidFill>
                <a:latin typeface="Rubik"/>
                <a:ea typeface="Rubik" pitchFamily="34" charset="-122"/>
                <a:cs typeface="Rubik" pitchFamily="34" charset="-120"/>
              </a:rPr>
              <a:t>personal </a:t>
            </a:r>
            <a:r>
              <a:rPr lang="en-US" sz="3000" dirty="0">
                <a:solidFill>
                  <a:srgbClr val="F3F1E5"/>
                </a:solidFill>
                <a:latin typeface="Rubik"/>
                <a:ea typeface="Rubik" pitchFamily="34" charset="-122"/>
                <a:cs typeface="Rubik" pitchFamily="34" charset="-120"/>
              </a:rPr>
              <a:t>(within your control) — or was part of it </a:t>
            </a:r>
            <a:r>
              <a:rPr lang="en-US" sz="3000" b="1" dirty="0">
                <a:solidFill>
                  <a:srgbClr val="F3F1E5"/>
                </a:solidFill>
                <a:latin typeface="Rubik"/>
                <a:ea typeface="Rubik" pitchFamily="34" charset="-122"/>
                <a:cs typeface="Rubik" pitchFamily="34" charset="-120"/>
              </a:rPr>
              <a:t>systemic </a:t>
            </a:r>
            <a:r>
              <a:rPr lang="en-US" sz="3000" dirty="0">
                <a:solidFill>
                  <a:srgbClr val="F3F1E5"/>
                </a:solidFill>
                <a:latin typeface="Rubik"/>
                <a:ea typeface="Rubik" pitchFamily="34" charset="-122"/>
                <a:cs typeface="Rubik" pitchFamily="34" charset="-120"/>
              </a:rPr>
              <a:t>, connected to something outside of you?</a:t>
            </a:r>
            <a:endParaRPr lang="en-US" sz="3000">
              <a:latin typeface="Rubik"/>
              <a:ea typeface="Calibri"/>
              <a:cs typeface="Calibri"/>
            </a:endParaRPr>
          </a:p>
        </p:txBody>
      </p:sp>
      <p:sp>
        <p:nvSpPr>
          <p:cNvPr id="8" name="Text 6"/>
          <p:cNvSpPr/>
          <p:nvPr/>
        </p:nvSpPr>
        <p:spPr>
          <a:xfrm>
            <a:off x="1485900" y="5786757"/>
            <a:ext cx="15073740" cy="402630"/>
          </a:xfrm>
          <a:prstGeom prst="rect">
            <a:avLst/>
          </a:prstGeom>
          <a:noFill/>
          <a:ln/>
        </p:spPr>
        <p:txBody>
          <a:bodyPr wrap="square" lIns="25400" tIns="25400" rIns="25400" bIns="25400" rtlCol="0" anchor="t">
            <a:noAutofit/>
          </a:bodyPr>
          <a:lstStyle/>
          <a:p>
            <a:pPr marL="0" indent="0" algn="l">
              <a:lnSpc>
                <a:spcPct val="132000"/>
              </a:lnSpc>
              <a:buNone/>
            </a:pPr>
            <a:r>
              <a:rPr lang="en-US" sz="2800" dirty="0">
                <a:solidFill>
                  <a:srgbClr val="F3F1E5"/>
                </a:solidFill>
                <a:latin typeface="Rubik"/>
                <a:ea typeface="Rubik" pitchFamily="34" charset="-122"/>
                <a:cs typeface="Rubik" pitchFamily="34" charset="-120"/>
              </a:rPr>
              <a:t>How does naming that difference change how you feel? What would “failing forward” look like in each case?</a:t>
            </a:r>
            <a:endParaRPr lang="en-US" sz="2800">
              <a:latin typeface="Rubik"/>
              <a:ea typeface="Calibri"/>
              <a:cs typeface="Calibri"/>
            </a:endParaRPr>
          </a:p>
        </p:txBody>
      </p:sp>
      <p:pic>
        <p:nvPicPr>
          <p:cNvPr id="9" name="Image 0" descr="preencoded.png"/>
          <p:cNvPicPr>
            <a:picLocks noChangeAspect="1"/>
          </p:cNvPicPr>
          <p:nvPr/>
        </p:nvPicPr>
        <p:blipFill>
          <a:blip r:embed="rId3"/>
          <a:stretch>
            <a:fillRect/>
          </a:stretch>
        </p:blipFill>
        <p:spPr>
          <a:xfrm>
            <a:off x="990600" y="8643938"/>
            <a:ext cx="1904305" cy="1062037"/>
          </a:xfrm>
          <a:prstGeom prst="rect">
            <a:avLst/>
          </a:prstGeom>
        </p:spPr>
      </p:pic>
      <p:sp>
        <p:nvSpPr>
          <p:cNvPr id="10" name="Text 7"/>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DAD6C2"/>
                </a:solidFill>
                <a:latin typeface="Rubik" pitchFamily="34" charset="0"/>
                <a:ea typeface="Rubik" pitchFamily="34" charset="-122"/>
                <a:cs typeface="Rubik" pitchFamily="34" charset="-120"/>
              </a:rPr>
              <a:t>LESSON FIVE</a:t>
            </a:r>
            <a:endParaRPr lang="en-US" sz="1125"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064887"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REFLECT</a:t>
            </a:r>
            <a:endParaRPr lang="en-US" sz="1500" dirty="0"/>
          </a:p>
        </p:txBody>
      </p:sp>
      <p:sp>
        <p:nvSpPr>
          <p:cNvPr id="4" name="Text 2"/>
          <p:cNvSpPr/>
          <p:nvPr/>
        </p:nvSpPr>
        <p:spPr>
          <a:xfrm>
            <a:off x="990600" y="3750558"/>
            <a:ext cx="10844354" cy="1568847"/>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6150" b="1" kern="0" spc="-74" dirty="0">
                <a:solidFill>
                  <a:srgbClr val="000000"/>
                </a:solidFill>
                <a:latin typeface="Playfair Display" pitchFamily="34" charset="0"/>
                <a:ea typeface="Playfair Display" pitchFamily="34" charset="-122"/>
                <a:cs typeface="Playfair Display" pitchFamily="34" charset="-120"/>
              </a:rPr>
              <a:t>How does failure lead to success?</a:t>
            </a:r>
            <a:endParaRPr lang="en-US" sz="6150" dirty="0"/>
          </a:p>
        </p:txBody>
      </p:sp>
      <p:sp>
        <p:nvSpPr>
          <p:cNvPr id="5" name="Text 3"/>
          <p:cNvSpPr/>
          <p:nvPr/>
        </p:nvSpPr>
        <p:spPr>
          <a:xfrm>
            <a:off x="990600" y="5509906"/>
            <a:ext cx="9269932" cy="894358"/>
          </a:xfrm>
          <a:prstGeom prst="rect">
            <a:avLst/>
          </a:prstGeom>
          <a:noFill/>
          <a:ln/>
        </p:spPr>
        <p:txBody>
          <a:bodyPr wrap="square" lIns="25400" tIns="25400" rIns="25400" bIns="25400" rtlCol="0" anchor="t">
            <a:normAutofit fontScale="92500"/>
          </a:bodyPr>
          <a:lstStyle/>
          <a:p>
            <a:pPr marL="0" indent="0" algn="l">
              <a:lnSpc>
                <a:spcPct val="145000"/>
              </a:lnSpc>
              <a:buNone/>
            </a:pPr>
            <a:r>
              <a:rPr lang="en-US" sz="2325" dirty="0">
                <a:solidFill>
                  <a:srgbClr val="000000"/>
                </a:solidFill>
                <a:latin typeface="Rubik" pitchFamily="34" charset="0"/>
                <a:ea typeface="Rubik" pitchFamily="34" charset="-122"/>
                <a:cs typeface="Rubik" pitchFamily="34" charset="-120"/>
              </a:rPr>
              <a:t>Take a moment to respond on your own, then we'll share in small groups.</a:t>
            </a:r>
            <a:endParaRPr lang="en-US" sz="2325" dirty="0"/>
          </a:p>
        </p:txBody>
      </p:sp>
      <p:pic>
        <p:nvPicPr>
          <p:cNvPr id="6"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7" name="Text 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pic>
        <p:nvPicPr>
          <p:cNvPr id="8" name="Picture 7">
            <a:extLst>
              <a:ext uri="{FF2B5EF4-FFF2-40B4-BE49-F238E27FC236}">
                <a16:creationId xmlns:a16="http://schemas.microsoft.com/office/drawing/2014/main" id="{D5A9A5C7-DA30-1C23-13A1-4FB212840A10}"/>
              </a:ext>
            </a:extLst>
          </p:cNvPr>
          <p:cNvPicPr>
            <a:picLocks noChangeAspect="1"/>
          </p:cNvPicPr>
          <p:nvPr/>
        </p:nvPicPr>
        <p:blipFill>
          <a:blip r:embed="rId4"/>
          <a:stretch>
            <a:fillRect/>
          </a:stretch>
        </p:blipFill>
        <p:spPr>
          <a:xfrm>
            <a:off x="10515600" y="1228725"/>
            <a:ext cx="6515100" cy="72009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2792145"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SHARE</a:t>
            </a:r>
            <a:endParaRPr lang="en-US" sz="1500" dirty="0"/>
          </a:p>
        </p:txBody>
      </p:sp>
      <p:sp>
        <p:nvSpPr>
          <p:cNvPr id="4" name="Text 2"/>
          <p:cNvSpPr/>
          <p:nvPr/>
        </p:nvSpPr>
        <p:spPr>
          <a:xfrm>
            <a:off x="990600" y="3100874"/>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Share with your group</a:t>
            </a:r>
            <a:endParaRPr lang="en-US" sz="4300">
              <a:latin typeface="Playfair Display"/>
              <a:ea typeface="Calibri"/>
              <a:cs typeface="Calibri"/>
            </a:endParaRPr>
          </a:p>
        </p:txBody>
      </p:sp>
      <p:sp>
        <p:nvSpPr>
          <p:cNvPr id="6" name="Text 4"/>
          <p:cNvSpPr/>
          <p:nvPr/>
        </p:nvSpPr>
        <p:spPr>
          <a:xfrm>
            <a:off x="1485900" y="4454119"/>
            <a:ext cx="7319130" cy="42207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Read your reflection exactly as you wrote it.</a:t>
            </a:r>
            <a:endParaRPr lang="en-US" sz="2400">
              <a:latin typeface="Rubik"/>
              <a:ea typeface="Rubik"/>
              <a:cs typeface="Calibri"/>
            </a:endParaRPr>
          </a:p>
        </p:txBody>
      </p:sp>
      <p:sp>
        <p:nvSpPr>
          <p:cNvPr id="8" name="Text 6"/>
          <p:cNvSpPr/>
          <p:nvPr/>
        </p:nvSpPr>
        <p:spPr>
          <a:xfrm>
            <a:off x="1528762" y="5171470"/>
            <a:ext cx="9586337" cy="722114"/>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a:cs typeface="Rubik" pitchFamily="34" charset="-120"/>
              </a:rPr>
              <a:t>As a group: what is the process to move from failure to success?</a:t>
            </a:r>
            <a:endParaRPr lang="en-US" sz="2600">
              <a:latin typeface="Calibri"/>
              <a:ea typeface="Calibri"/>
              <a:cs typeface="Calibri"/>
            </a:endParaRPr>
          </a:p>
        </p:txBody>
      </p:sp>
      <p:sp>
        <p:nvSpPr>
          <p:cNvPr id="10" name="Text 8"/>
          <p:cNvSpPr/>
          <p:nvPr/>
        </p:nvSpPr>
        <p:spPr>
          <a:xfrm>
            <a:off x="1514475" y="6088846"/>
            <a:ext cx="6455003" cy="807839"/>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What steps do you need to take?</a:t>
            </a:r>
            <a:endParaRPr lang="en-US" sz="24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990600" y="8358187"/>
            <a:ext cx="2432943" cy="1362075"/>
          </a:xfrm>
          <a:prstGeom prst="rect">
            <a:avLst/>
          </a:prstGeom>
        </p:spPr>
      </p:pic>
      <p:sp>
        <p:nvSpPr>
          <p:cNvPr id="12" name="Text 9"/>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321932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FIVE · WATCH</a:t>
            </a:r>
            <a:endParaRPr lang="en-US" sz="1500" dirty="0"/>
          </a:p>
        </p:txBody>
      </p:sp>
      <p:sp>
        <p:nvSpPr>
          <p:cNvPr id="4" name="Text 2"/>
          <p:cNvSpPr/>
          <p:nvPr/>
        </p:nvSpPr>
        <p:spPr>
          <a:xfrm>
            <a:off x="990600" y="3155143"/>
            <a:ext cx="5724257" cy="1962348"/>
          </a:xfrm>
          <a:prstGeom prst="rect">
            <a:avLst/>
          </a:prstGeom>
          <a:noFill/>
          <a:ln/>
        </p:spPr>
        <p:txBody>
          <a:bodyPr wrap="square" lIns="25400" tIns="25400" rIns="25400" bIns="25400" rtlCol="0" anchor="t">
            <a:normAutofit fontScale="92500"/>
          </a:bodyPr>
          <a:lstStyle/>
          <a:p>
            <a:pPr marL="0" indent="0" algn="l">
              <a:lnSpc>
                <a:spcPct val="98000"/>
              </a:lnSpc>
              <a:buNone/>
            </a:pPr>
            <a:r>
              <a:rPr lang="en-US" sz="6150" b="1" kern="0" spc="-74" dirty="0">
                <a:solidFill>
                  <a:srgbClr val="F3F1E5"/>
                </a:solidFill>
                <a:latin typeface="Playfair Display" pitchFamily="34" charset="0"/>
                <a:ea typeface="Playfair Display" pitchFamily="34" charset="-122"/>
                <a:cs typeface="Playfair Display" pitchFamily="34" charset="-120"/>
              </a:rPr>
              <a:t>How I Overcame Failure</a:t>
            </a:r>
            <a:endParaRPr lang="en-US" sz="6150" dirty="0"/>
          </a:p>
        </p:txBody>
      </p:sp>
      <p:sp>
        <p:nvSpPr>
          <p:cNvPr id="5" name="Text 3"/>
          <p:cNvSpPr/>
          <p:nvPr/>
        </p:nvSpPr>
        <p:spPr>
          <a:xfrm>
            <a:off x="990600" y="5352441"/>
            <a:ext cx="8941891" cy="869255"/>
          </a:xfrm>
          <a:prstGeom prst="rect">
            <a:avLst/>
          </a:prstGeom>
          <a:noFill/>
          <a:ln/>
        </p:spPr>
        <p:txBody>
          <a:bodyPr wrap="square" lIns="25400" tIns="25400" rIns="25400" bIns="25400" rtlCol="0" anchor="t">
            <a:normAutofit/>
          </a:bodyPr>
          <a:lstStyle/>
          <a:p>
            <a:pPr marL="0" indent="0" algn="l">
              <a:lnSpc>
                <a:spcPct val="145000"/>
              </a:lnSpc>
              <a:buNone/>
            </a:pPr>
            <a:r>
              <a:rPr lang="en-US" sz="2800" dirty="0">
                <a:solidFill>
                  <a:srgbClr val="F3F1E5"/>
                </a:solidFill>
                <a:latin typeface="Rubik"/>
                <a:ea typeface="Rubik"/>
                <a:cs typeface="Rubik" pitchFamily="34" charset="-120"/>
              </a:rPr>
              <a:t>A story of persistence — Jack Ma.</a:t>
            </a:r>
            <a:endParaRPr lang="en-US" sz="2800">
              <a:latin typeface="Rubik"/>
              <a:ea typeface="Rubik"/>
              <a:cs typeface="Calibri"/>
            </a:endParaRPr>
          </a:p>
        </p:txBody>
      </p:sp>
      <p:pic>
        <p:nvPicPr>
          <p:cNvPr id="6" name="Image 0" descr="preencoded.png"/>
          <p:cNvPicPr>
            <a:picLocks noChangeAspect="1"/>
          </p:cNvPicPr>
          <p:nvPr/>
        </p:nvPicPr>
        <p:blipFill>
          <a:blip r:embed="rId4"/>
          <a:stretch>
            <a:fillRect/>
          </a:stretch>
        </p:blipFill>
        <p:spPr>
          <a:xfrm>
            <a:off x="990600" y="8864600"/>
            <a:ext cx="1451868" cy="828675"/>
          </a:xfrm>
          <a:prstGeom prst="rect">
            <a:avLst/>
          </a:prstGeom>
        </p:spPr>
      </p:pic>
      <p:sp>
        <p:nvSpPr>
          <p:cNvPr id="7" name="Text 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FIVE</a:t>
            </a:r>
            <a:endParaRPr lang="en-US" sz="1125" dirty="0"/>
          </a:p>
        </p:txBody>
      </p:sp>
      <p:pic>
        <p:nvPicPr>
          <p:cNvPr id="8" name="Online Media 7" title="How I Overcame Failure | Jack Ma | 馬雲/马云">
            <a:hlinkClick r:id="" action="ppaction://noaction"/>
            <a:extLst>
              <a:ext uri="{FF2B5EF4-FFF2-40B4-BE49-F238E27FC236}">
                <a16:creationId xmlns:a16="http://schemas.microsoft.com/office/drawing/2014/main" id="{53ED57FB-5AB1-8990-3735-E26BA39196EC}"/>
              </a:ext>
            </a:extLst>
          </p:cNvPr>
          <p:cNvPicPr>
            <a:picLocks noRot="1" noChangeAspect="1"/>
          </p:cNvPicPr>
          <p:nvPr>
            <a:videoFile r:link="rId1"/>
          </p:nvPr>
        </p:nvPicPr>
        <p:blipFill>
          <a:blip r:embed="rId5"/>
          <a:stretch>
            <a:fillRect/>
          </a:stretch>
        </p:blipFill>
        <p:spPr>
          <a:xfrm>
            <a:off x="7704138" y="2362200"/>
            <a:ext cx="9659937" cy="55626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053209"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DISCUSS</a:t>
            </a:r>
            <a:endParaRPr lang="en-US" sz="1500" dirty="0"/>
          </a:p>
        </p:txBody>
      </p:sp>
      <p:sp>
        <p:nvSpPr>
          <p:cNvPr id="4" name="Text 2"/>
          <p:cNvSpPr/>
          <p:nvPr/>
        </p:nvSpPr>
        <p:spPr>
          <a:xfrm>
            <a:off x="1176337" y="2815132"/>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Discuss</a:t>
            </a:r>
            <a:endParaRPr lang="en-US" sz="4300">
              <a:latin typeface="Playfair Display"/>
              <a:ea typeface="Calibri"/>
              <a:cs typeface="Calibri"/>
            </a:endParaRPr>
          </a:p>
        </p:txBody>
      </p:sp>
      <p:sp>
        <p:nvSpPr>
          <p:cNvPr id="6" name="Text 4"/>
          <p:cNvSpPr/>
          <p:nvPr/>
        </p:nvSpPr>
        <p:spPr>
          <a:xfrm>
            <a:off x="1543050" y="4039789"/>
            <a:ext cx="7945924" cy="179190"/>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a:cs typeface="Rubik" pitchFamily="34" charset="-120"/>
              </a:rPr>
              <a:t>How did Jack Ma </a:t>
            </a:r>
            <a:r>
              <a:rPr lang="en-US" sz="2400" dirty="0">
                <a:solidFill>
                  <a:srgbClr val="000000"/>
                </a:solidFill>
                <a:latin typeface="Rubik"/>
                <a:ea typeface="Rubik"/>
                <a:cs typeface="Rubik" pitchFamily="34" charset="-120"/>
              </a:rPr>
              <a:t>overcome</a:t>
            </a:r>
            <a:r>
              <a:rPr lang="en-US" sz="2600" dirty="0">
                <a:solidFill>
                  <a:srgbClr val="000000"/>
                </a:solidFill>
                <a:latin typeface="Rubik"/>
                <a:ea typeface="Rubik"/>
                <a:cs typeface="Rubik" pitchFamily="34" charset="-120"/>
              </a:rPr>
              <a:t> his failures?</a:t>
            </a:r>
            <a:endParaRPr lang="en-US" sz="2600">
              <a:latin typeface="Rubik"/>
              <a:ea typeface="Rubik"/>
              <a:cs typeface="Calibri"/>
            </a:endParaRPr>
          </a:p>
        </p:txBody>
      </p:sp>
      <p:sp>
        <p:nvSpPr>
          <p:cNvPr id="8" name="Text 6"/>
          <p:cNvSpPr/>
          <p:nvPr/>
        </p:nvSpPr>
        <p:spPr>
          <a:xfrm>
            <a:off x="1485900" y="5028603"/>
            <a:ext cx="8164225" cy="707826"/>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Why does he feel that failure led to his greatest success?</a:t>
            </a:r>
            <a:endParaRPr lang="en-US" sz="2400">
              <a:latin typeface="Rubik"/>
              <a:ea typeface="Rubik"/>
              <a:cs typeface="Calibri"/>
            </a:endParaRPr>
          </a:p>
        </p:txBody>
      </p:sp>
      <p:sp>
        <p:nvSpPr>
          <p:cNvPr id="10" name="Text 8"/>
          <p:cNvSpPr/>
          <p:nvPr/>
        </p:nvSpPr>
        <p:spPr>
          <a:xfrm>
            <a:off x="1485900" y="6088854"/>
            <a:ext cx="8662094" cy="922139"/>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pitchFamily="34" charset="-122"/>
                <a:cs typeface="Rubik" pitchFamily="34" charset="-120"/>
              </a:rPr>
              <a:t>How can failure lead to growth and success in your own life?</a:t>
            </a:r>
            <a:endParaRPr lang="en-US" sz="24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990600" y="8458200"/>
            <a:ext cx="2261493" cy="1247775"/>
          </a:xfrm>
          <a:prstGeom prst="rect">
            <a:avLst/>
          </a:prstGeom>
        </p:spPr>
      </p:pic>
      <p:sp>
        <p:nvSpPr>
          <p:cNvPr id="12" name="Text 9"/>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sz="2400"/>
          </a:p>
        </p:txBody>
      </p:sp>
      <p:sp>
        <p:nvSpPr>
          <p:cNvPr id="3" name="Text 1"/>
          <p:cNvSpPr/>
          <p:nvPr/>
        </p:nvSpPr>
        <p:spPr>
          <a:xfrm>
            <a:off x="990600" y="742950"/>
            <a:ext cx="659471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5 · FAILING FORWARD, CANADIAN STYLE</a:t>
            </a:r>
            <a:endParaRPr lang="en-US" sz="1500" dirty="0"/>
          </a:p>
        </p:txBody>
      </p:sp>
      <p:sp>
        <p:nvSpPr>
          <p:cNvPr id="5" name="Text 3"/>
          <p:cNvSpPr/>
          <p:nvPr/>
        </p:nvSpPr>
        <p:spPr>
          <a:xfrm>
            <a:off x="897901" y="7408668"/>
            <a:ext cx="7346412" cy="776287"/>
          </a:xfrm>
          <a:prstGeom prst="rect">
            <a:avLst/>
          </a:prstGeom>
          <a:noFill/>
          <a:ln/>
        </p:spPr>
        <p:txBody>
          <a:bodyPr wrap="square" lIns="25400" tIns="25400" rIns="25400" bIns="25400" rtlCol="0" anchor="t">
            <a:normAutofit/>
          </a:bodyPr>
          <a:lstStyle/>
          <a:p>
            <a:pPr marL="0" indent="0" algn="ctr">
              <a:lnSpc>
                <a:spcPct val="102000"/>
              </a:lnSpc>
              <a:buNone/>
            </a:pPr>
            <a:r>
              <a:rPr lang="en-US" sz="3600" b="1" kern="0" spc="-34" dirty="0">
                <a:solidFill>
                  <a:srgbClr val="F3F1E5"/>
                </a:solidFill>
                <a:latin typeface="Playfair Display"/>
                <a:ea typeface="Playfair Display" pitchFamily="34" charset="-122"/>
                <a:cs typeface="Playfair Display" pitchFamily="34" charset="-120"/>
              </a:rPr>
              <a:t>Cindy Blackstock</a:t>
            </a:r>
            <a:endParaRPr lang="en-US" sz="3600">
              <a:latin typeface="Playfair Display"/>
              <a:ea typeface="Calibri"/>
              <a:cs typeface="Calibri"/>
            </a:endParaRPr>
          </a:p>
        </p:txBody>
      </p:sp>
      <p:sp>
        <p:nvSpPr>
          <p:cNvPr id="6" name="Text 4"/>
          <p:cNvSpPr/>
          <p:nvPr/>
        </p:nvSpPr>
        <p:spPr>
          <a:xfrm>
            <a:off x="8599289" y="3348537"/>
            <a:ext cx="7774815" cy="1115318"/>
          </a:xfrm>
          <a:prstGeom prst="rect">
            <a:avLst/>
          </a:prstGeom>
          <a:noFill/>
          <a:ln/>
        </p:spPr>
        <p:txBody>
          <a:bodyPr wrap="square" lIns="25400" tIns="25400" rIns="25400" bIns="25400" rtlCol="0" anchor="t">
            <a:noAutofit/>
          </a:bodyPr>
          <a:lstStyle/>
          <a:p>
            <a:pPr marL="0" indent="0" algn="l">
              <a:lnSpc>
                <a:spcPct val="145000"/>
              </a:lnSpc>
              <a:buNone/>
            </a:pPr>
            <a:r>
              <a:rPr lang="en-US" sz="2400" dirty="0">
                <a:solidFill>
                  <a:srgbClr val="F3F1E5"/>
                </a:solidFill>
                <a:latin typeface="Rubik"/>
                <a:ea typeface="Rubik" pitchFamily="34" charset="-122"/>
                <a:cs typeface="Rubik" pitchFamily="34" charset="-120"/>
              </a:rPr>
              <a:t>Cindy Blackstock, a Gitxsan social worker, spent over a decade fighting the Canadian government for equity in First Nations child welfare — and won.</a:t>
            </a:r>
            <a:endParaRPr lang="en-US" sz="2400" dirty="0">
              <a:latin typeface="Rubik"/>
            </a:endParaRPr>
          </a:p>
        </p:txBody>
      </p:sp>
      <p:sp>
        <p:nvSpPr>
          <p:cNvPr id="7" name="Text 5"/>
          <p:cNvSpPr/>
          <p:nvPr/>
        </p:nvSpPr>
        <p:spPr>
          <a:xfrm>
            <a:off x="8599289" y="5659242"/>
            <a:ext cx="8959054" cy="723106"/>
          </a:xfrm>
          <a:prstGeom prst="rect">
            <a:avLst/>
          </a:prstGeom>
          <a:noFill/>
          <a:ln/>
        </p:spPr>
        <p:txBody>
          <a:bodyPr wrap="square" lIns="25400" tIns="25400" rIns="25400" bIns="25400" rtlCol="0" anchor="t">
            <a:noAutofit/>
          </a:bodyPr>
          <a:lstStyle/>
          <a:p>
            <a:pPr marL="0" indent="0" algn="l">
              <a:lnSpc>
                <a:spcPct val="116000"/>
              </a:lnSpc>
              <a:buNone/>
            </a:pPr>
            <a:r>
              <a:rPr lang="en-US" sz="2800" b="1" kern="0" spc="-23" dirty="0">
                <a:solidFill>
                  <a:srgbClr val="F3F1E5"/>
                </a:solidFill>
                <a:latin typeface="Playfair Display"/>
                <a:ea typeface="Playfair Display" pitchFamily="34" charset="-122"/>
                <a:cs typeface="Playfair Display" pitchFamily="34" charset="-120"/>
              </a:rPr>
              <a:t>Her story shows that failing forward can mean refusing to accept a system's answer of “no.”</a:t>
            </a:r>
            <a:endParaRPr lang="en-US" sz="2800">
              <a:latin typeface="Playfair Display"/>
              <a:ea typeface="Calibri"/>
              <a:cs typeface="Calibri"/>
            </a:endParaRPr>
          </a:p>
        </p:txBody>
      </p:sp>
      <p:pic>
        <p:nvPicPr>
          <p:cNvPr id="8" name="Image 0" descr="preencoded.png"/>
          <p:cNvPicPr>
            <a:picLocks noChangeAspect="1"/>
          </p:cNvPicPr>
          <p:nvPr/>
        </p:nvPicPr>
        <p:blipFill>
          <a:blip r:embed="rId3"/>
          <a:stretch>
            <a:fillRect/>
          </a:stretch>
        </p:blipFill>
        <p:spPr>
          <a:xfrm>
            <a:off x="933450" y="8858250"/>
            <a:ext cx="1561405" cy="847725"/>
          </a:xfrm>
          <a:prstGeom prst="rect">
            <a:avLst/>
          </a:prstGeom>
        </p:spPr>
      </p:pic>
      <p:sp>
        <p:nvSpPr>
          <p:cNvPr id="9" name="Text 6"/>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FIVE</a:t>
            </a:r>
            <a:endParaRPr lang="en-US" sz="1125" dirty="0"/>
          </a:p>
        </p:txBody>
      </p:sp>
      <p:pic>
        <p:nvPicPr>
          <p:cNvPr id="11" name="Picture 10" descr="A person in glasses with her hand up&#10;&#10;AI-generated content may be incorrect.">
            <a:extLst>
              <a:ext uri="{FF2B5EF4-FFF2-40B4-BE49-F238E27FC236}">
                <a16:creationId xmlns:a16="http://schemas.microsoft.com/office/drawing/2014/main" id="{21F20AD5-9317-87C2-FD46-0EB7501C3D16}"/>
              </a:ext>
            </a:extLst>
          </p:cNvPr>
          <p:cNvPicPr>
            <a:picLocks noChangeAspect="1"/>
          </p:cNvPicPr>
          <p:nvPr/>
        </p:nvPicPr>
        <p:blipFill>
          <a:blip r:embed="rId4"/>
          <a:srcRect l="16726" t="183" r="18391" b="-183"/>
          <a:stretch>
            <a:fillRect/>
          </a:stretch>
        </p:blipFill>
        <p:spPr>
          <a:xfrm>
            <a:off x="2705182" y="1991307"/>
            <a:ext cx="4243784" cy="4917757"/>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4053046"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WITH A PARTNER</a:t>
            </a:r>
            <a:endParaRPr lang="en-US" sz="1500" dirty="0"/>
          </a:p>
        </p:txBody>
      </p:sp>
      <p:sp>
        <p:nvSpPr>
          <p:cNvPr id="4" name="Text 2"/>
          <p:cNvSpPr/>
          <p:nvPr/>
        </p:nvSpPr>
        <p:spPr>
          <a:xfrm>
            <a:off x="990600" y="4522578"/>
            <a:ext cx="7010337" cy="1152526"/>
          </a:xfrm>
          <a:prstGeom prst="rect">
            <a:avLst/>
          </a:prstGeom>
          <a:noFill/>
          <a:ln/>
        </p:spPr>
        <p:txBody>
          <a:bodyPr wrap="square" lIns="25400" tIns="25400" rIns="25400" bIns="25400" rtlCol="0" anchor="t">
            <a:noAutofit/>
          </a:bodyPr>
          <a:lstStyle/>
          <a:p>
            <a:pPr marL="0" indent="0" algn="l">
              <a:lnSpc>
                <a:spcPct val="98000"/>
              </a:lnSpc>
              <a:buNone/>
            </a:pPr>
            <a:r>
              <a:rPr lang="en-US" sz="4800" b="1" kern="0" spc="-56" dirty="0">
                <a:solidFill>
                  <a:srgbClr val="000000"/>
                </a:solidFill>
                <a:latin typeface="Playfair Display"/>
                <a:ea typeface="Playfair Display" pitchFamily="34" charset="-122"/>
                <a:cs typeface="Playfair Display" pitchFamily="34" charset="-120"/>
              </a:rPr>
              <a:t>Think about what you just learned in the video.</a:t>
            </a:r>
            <a:endParaRPr lang="en-US" sz="4800">
              <a:latin typeface="Playfair Display"/>
              <a:ea typeface="Calibri"/>
              <a:cs typeface="Calibri"/>
            </a:endParaRPr>
          </a:p>
        </p:txBody>
      </p:sp>
      <p:pic>
        <p:nvPicPr>
          <p:cNvPr id="5" name="Image 0" descr="preencoded.png"/>
          <p:cNvPicPr>
            <a:picLocks noChangeAspect="1"/>
          </p:cNvPicPr>
          <p:nvPr/>
        </p:nvPicPr>
        <p:blipFill>
          <a:blip r:embed="rId3"/>
          <a:stretch>
            <a:fillRect/>
          </a:stretch>
        </p:blipFill>
        <p:spPr>
          <a:xfrm>
            <a:off x="990600" y="8458200"/>
            <a:ext cx="2261493" cy="1247775"/>
          </a:xfrm>
          <a:prstGeom prst="rect">
            <a:avLst/>
          </a:prstGeom>
        </p:spPr>
      </p:pic>
      <p:sp>
        <p:nvSpPr>
          <p:cNvPr id="6" name="Text 3"/>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pic>
        <p:nvPicPr>
          <p:cNvPr id="7" name="Picture 6">
            <a:extLst>
              <a:ext uri="{FF2B5EF4-FFF2-40B4-BE49-F238E27FC236}">
                <a16:creationId xmlns:a16="http://schemas.microsoft.com/office/drawing/2014/main" id="{19B18A73-6276-3654-3BBC-8F4CB6F5138C}"/>
              </a:ext>
            </a:extLst>
          </p:cNvPr>
          <p:cNvPicPr>
            <a:picLocks noChangeAspect="1"/>
          </p:cNvPicPr>
          <p:nvPr/>
        </p:nvPicPr>
        <p:blipFill>
          <a:blip r:embed="rId4"/>
          <a:stretch>
            <a:fillRect/>
          </a:stretch>
        </p:blipFill>
        <p:spPr>
          <a:xfrm>
            <a:off x="10553700" y="1423988"/>
            <a:ext cx="6438900" cy="7038975"/>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2106632"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FIVE</a:t>
            </a:r>
            <a:endParaRPr lang="en-US" sz="1500" dirty="0"/>
          </a:p>
        </p:txBody>
      </p:sp>
      <p:sp>
        <p:nvSpPr>
          <p:cNvPr id="4" name="Text 2"/>
          <p:cNvSpPr/>
          <p:nvPr/>
        </p:nvSpPr>
        <p:spPr>
          <a:xfrm>
            <a:off x="990600" y="3801550"/>
            <a:ext cx="9759959" cy="1568847"/>
          </a:xfrm>
          <a:prstGeom prst="rect">
            <a:avLst/>
          </a:prstGeom>
          <a:noFill/>
          <a:ln/>
        </p:spPr>
        <p:txBody>
          <a:bodyPr wrap="square" lIns="25400" tIns="25400" rIns="25400" bIns="25400" rtlCol="0" anchor="t">
            <a:normAutofit/>
          </a:bodyPr>
          <a:lstStyle/>
          <a:p>
            <a:pPr marL="0" indent="0" algn="l">
              <a:lnSpc>
                <a:spcPct val="98000"/>
              </a:lnSpc>
              <a:buNone/>
            </a:pPr>
            <a:r>
              <a:rPr lang="en-US" sz="6150" b="1" kern="0" spc="-74" dirty="0">
                <a:solidFill>
                  <a:srgbClr val="F3F1E5"/>
                </a:solidFill>
                <a:latin typeface="Playfair Display"/>
                <a:ea typeface="Playfair Display" pitchFamily="34" charset="-122"/>
                <a:cs typeface="Playfair Display" pitchFamily="34" charset="-120"/>
              </a:rPr>
              <a:t>15 Steps to </a:t>
            </a:r>
            <a:r>
              <a:rPr lang="en-US" sz="6150" b="1" kern="0" spc="-74" dirty="0">
                <a:latin typeface="Playfair Display"/>
                <a:ea typeface="Playfair Display" pitchFamily="34" charset="-122"/>
                <a:cs typeface="Playfair Display" pitchFamily="34" charset="-120"/>
              </a:rPr>
              <a:t>Failing Forward</a:t>
            </a:r>
            <a:endParaRPr lang="en-US" sz="6150">
              <a:latin typeface="Playfair Display"/>
              <a:ea typeface="Calibri"/>
              <a:cs typeface="Calibri"/>
            </a:endParaRPr>
          </a:p>
        </p:txBody>
      </p:sp>
      <p:sp>
        <p:nvSpPr>
          <p:cNvPr id="5" name="Text 3"/>
          <p:cNvSpPr/>
          <p:nvPr/>
        </p:nvSpPr>
        <p:spPr>
          <a:xfrm>
            <a:off x="990600" y="5541847"/>
            <a:ext cx="8372862" cy="811411"/>
          </a:xfrm>
          <a:prstGeom prst="rect">
            <a:avLst/>
          </a:prstGeom>
          <a:noFill/>
          <a:ln/>
        </p:spPr>
        <p:txBody>
          <a:bodyPr wrap="square" lIns="25400" tIns="25400" rIns="25400" bIns="25400" rtlCol="0" anchor="t">
            <a:normAutofit fontScale="92500" lnSpcReduction="10000"/>
          </a:bodyPr>
          <a:lstStyle/>
          <a:p>
            <a:pPr marL="0" indent="0" algn="l">
              <a:lnSpc>
                <a:spcPct val="145000"/>
              </a:lnSpc>
              <a:buNone/>
            </a:pPr>
            <a:r>
              <a:rPr lang="en-US" sz="2100" dirty="0">
                <a:solidFill>
                  <a:srgbClr val="F3F1E5"/>
                </a:solidFill>
                <a:latin typeface="Rubik" pitchFamily="34" charset="0"/>
                <a:ea typeface="Rubik" pitchFamily="34" charset="-122"/>
                <a:cs typeface="Rubik" pitchFamily="34" charset="-120"/>
              </a:rPr>
              <a:t>by John C. Maxwell — let's see how these steps can help you change failure to success.</a:t>
            </a:r>
            <a:endParaRPr lang="en-US" sz="2100" dirty="0"/>
          </a:p>
        </p:txBody>
      </p:sp>
      <p:pic>
        <p:nvPicPr>
          <p:cNvPr id="6" name="Image 0" descr="preencoded.png"/>
          <p:cNvPicPr>
            <a:picLocks noChangeAspect="1"/>
          </p:cNvPicPr>
          <p:nvPr/>
        </p:nvPicPr>
        <p:blipFill>
          <a:blip r:embed="rId3"/>
          <a:stretch>
            <a:fillRect/>
          </a:stretch>
        </p:blipFill>
        <p:spPr>
          <a:xfrm>
            <a:off x="990600" y="8643938"/>
            <a:ext cx="1904305" cy="1062037"/>
          </a:xfrm>
          <a:prstGeom prst="rect">
            <a:avLst/>
          </a:prstGeom>
        </p:spPr>
      </p:pic>
      <p:sp>
        <p:nvSpPr>
          <p:cNvPr id="7" name="Text 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FIVE</a:t>
            </a:r>
            <a:endParaRPr lang="en-US" sz="1125"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3113891"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15 STEPS</a:t>
            </a:r>
            <a:endParaRPr lang="en-US" sz="1500" dirty="0"/>
          </a:p>
        </p:txBody>
      </p:sp>
      <p:sp>
        <p:nvSpPr>
          <p:cNvPr id="4" name="Shape 2"/>
          <p:cNvSpPr/>
          <p:nvPr/>
        </p:nvSpPr>
        <p:spPr>
          <a:xfrm>
            <a:off x="15884228" y="742950"/>
            <a:ext cx="1413173" cy="349250"/>
          </a:xfrm>
          <a:prstGeom prst="rect">
            <a:avLst/>
          </a:prstGeom>
          <a:ln w="19050">
            <a:solidFill>
              <a:srgbClr val="2B2B28"/>
            </a:solidFill>
            <a:prstDash val="solid"/>
          </a:ln>
        </p:spPr>
        <p:txBody>
          <a:bodyPr/>
          <a:lstStyle/>
          <a:p>
            <a:endParaRPr lang="en-US"/>
          </a:p>
        </p:txBody>
      </p:sp>
      <p:sp>
        <p:nvSpPr>
          <p:cNvPr id="5" name="Text 3"/>
          <p:cNvSpPr/>
          <p:nvPr/>
        </p:nvSpPr>
        <p:spPr>
          <a:xfrm>
            <a:off x="15960428" y="828675"/>
            <a:ext cx="1184573" cy="215900"/>
          </a:xfrm>
          <a:prstGeom prst="rect">
            <a:avLst/>
          </a:prstGeom>
          <a:noFill/>
          <a:ln/>
        </p:spPr>
        <p:txBody>
          <a:bodyPr wrap="none" lIns="25400" tIns="25400" rIns="25400" bIns="25400" rtlCol="0" anchor="t">
            <a:normAutofit lnSpcReduction="10000"/>
          </a:bodyPr>
          <a:lstStyle/>
          <a:p>
            <a:pPr marL="0" indent="0" algn="r">
              <a:buNone/>
            </a:pPr>
            <a:r>
              <a:rPr lang="en-US" sz="1200" b="1" kern="0" spc="144" dirty="0">
                <a:solidFill>
                  <a:srgbClr val="2B2B28"/>
                </a:solidFill>
                <a:latin typeface="Rubik" pitchFamily="34" charset="0"/>
                <a:ea typeface="Rubik" pitchFamily="34" charset="-122"/>
                <a:cs typeface="Rubik" pitchFamily="34" charset="-120"/>
              </a:rPr>
              <a:t>CHOOSE 1–2</a:t>
            </a:r>
            <a:endParaRPr lang="en-US" sz="1200" dirty="0"/>
          </a:p>
        </p:txBody>
      </p:sp>
      <p:sp>
        <p:nvSpPr>
          <p:cNvPr id="6" name="Text 4"/>
          <p:cNvSpPr/>
          <p:nvPr/>
        </p:nvSpPr>
        <p:spPr>
          <a:xfrm>
            <a:off x="962025" y="2553781"/>
            <a:ext cx="447675" cy="1062037"/>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a:t>
            </a:r>
            <a:endParaRPr lang="en-US" sz="2400" dirty="0"/>
          </a:p>
        </p:txBody>
      </p:sp>
      <p:sp>
        <p:nvSpPr>
          <p:cNvPr id="7" name="Text 5"/>
          <p:cNvSpPr/>
          <p:nvPr/>
        </p:nvSpPr>
        <p:spPr>
          <a:xfrm>
            <a:off x="1457325" y="2553781"/>
            <a:ext cx="12878802" cy="1065014"/>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Realize there's one major difference between average people and achieving people.</a:t>
            </a:r>
            <a:endParaRPr lang="en-US" sz="2400" dirty="0"/>
          </a:p>
        </p:txBody>
      </p:sp>
      <p:sp>
        <p:nvSpPr>
          <p:cNvPr id="8" name="Text 6"/>
          <p:cNvSpPr/>
          <p:nvPr/>
        </p:nvSpPr>
        <p:spPr>
          <a:xfrm>
            <a:off x="962025" y="3071108"/>
            <a:ext cx="447675" cy="1062037"/>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2</a:t>
            </a:r>
            <a:endParaRPr lang="en-US" sz="2400" dirty="0"/>
          </a:p>
        </p:txBody>
      </p:sp>
      <p:sp>
        <p:nvSpPr>
          <p:cNvPr id="9" name="Text 7"/>
          <p:cNvSpPr/>
          <p:nvPr/>
        </p:nvSpPr>
        <p:spPr>
          <a:xfrm>
            <a:off x="1457325" y="3071108"/>
            <a:ext cx="4957187" cy="1065014"/>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Learn a new definition of failure.</a:t>
            </a:r>
            <a:endParaRPr lang="en-US" sz="2400" dirty="0"/>
          </a:p>
        </p:txBody>
      </p:sp>
      <p:sp>
        <p:nvSpPr>
          <p:cNvPr id="10" name="Text 8"/>
          <p:cNvSpPr/>
          <p:nvPr/>
        </p:nvSpPr>
        <p:spPr>
          <a:xfrm>
            <a:off x="962025" y="3588434"/>
            <a:ext cx="447675" cy="1062037"/>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3</a:t>
            </a:r>
            <a:endParaRPr lang="en-US" sz="2400" dirty="0"/>
          </a:p>
        </p:txBody>
      </p:sp>
      <p:sp>
        <p:nvSpPr>
          <p:cNvPr id="11" name="Text 9"/>
          <p:cNvSpPr/>
          <p:nvPr/>
        </p:nvSpPr>
        <p:spPr>
          <a:xfrm>
            <a:off x="1457325" y="3588434"/>
            <a:ext cx="4720927" cy="1093589"/>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Remove the “you” from failure.</a:t>
            </a:r>
            <a:endParaRPr lang="en-US" sz="2400" dirty="0"/>
          </a:p>
        </p:txBody>
      </p:sp>
      <p:sp>
        <p:nvSpPr>
          <p:cNvPr id="12" name="Text 10"/>
          <p:cNvSpPr/>
          <p:nvPr/>
        </p:nvSpPr>
        <p:spPr>
          <a:xfrm>
            <a:off x="962025" y="4105761"/>
            <a:ext cx="447675" cy="1090612"/>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4</a:t>
            </a:r>
            <a:endParaRPr lang="en-US" sz="2400" dirty="0"/>
          </a:p>
        </p:txBody>
      </p:sp>
      <p:sp>
        <p:nvSpPr>
          <p:cNvPr id="13" name="Text 11"/>
          <p:cNvSpPr/>
          <p:nvPr/>
        </p:nvSpPr>
        <p:spPr>
          <a:xfrm>
            <a:off x="1457325" y="4105761"/>
            <a:ext cx="5114330" cy="1093589"/>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Take action and reduce your fear.</a:t>
            </a:r>
            <a:endParaRPr lang="en-US" sz="2400" dirty="0"/>
          </a:p>
        </p:txBody>
      </p:sp>
      <p:sp>
        <p:nvSpPr>
          <p:cNvPr id="14" name="Text 12"/>
          <p:cNvSpPr/>
          <p:nvPr/>
        </p:nvSpPr>
        <p:spPr>
          <a:xfrm>
            <a:off x="962025" y="4623088"/>
            <a:ext cx="447675" cy="1062037"/>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5</a:t>
            </a:r>
            <a:endParaRPr lang="en-US" sz="2400" dirty="0"/>
          </a:p>
        </p:txBody>
      </p:sp>
      <p:sp>
        <p:nvSpPr>
          <p:cNvPr id="15" name="Text 13"/>
          <p:cNvSpPr/>
          <p:nvPr/>
        </p:nvSpPr>
        <p:spPr>
          <a:xfrm>
            <a:off x="1414463" y="4680238"/>
            <a:ext cx="9243794" cy="1065014"/>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Change your response to failure by accepting responsibility.</a:t>
            </a:r>
            <a:endParaRPr lang="en-US" sz="2400" dirty="0"/>
          </a:p>
        </p:txBody>
      </p:sp>
      <p:pic>
        <p:nvPicPr>
          <p:cNvPr id="16"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17" name="Text 1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sp>
        <p:nvSpPr>
          <p:cNvPr id="19" name="Text 4">
            <a:extLst>
              <a:ext uri="{FF2B5EF4-FFF2-40B4-BE49-F238E27FC236}">
                <a16:creationId xmlns:a16="http://schemas.microsoft.com/office/drawing/2014/main" id="{683F043C-E6DE-C3B1-0DC5-ECCE62479013}"/>
              </a:ext>
            </a:extLst>
          </p:cNvPr>
          <p:cNvSpPr/>
          <p:nvPr/>
        </p:nvSpPr>
        <p:spPr>
          <a:xfrm>
            <a:off x="947737" y="5225522"/>
            <a:ext cx="490537" cy="1304925"/>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6</a:t>
            </a:r>
            <a:endParaRPr lang="en-US" sz="2400" dirty="0"/>
          </a:p>
        </p:txBody>
      </p:sp>
      <p:sp>
        <p:nvSpPr>
          <p:cNvPr id="21" name="Text 5">
            <a:extLst>
              <a:ext uri="{FF2B5EF4-FFF2-40B4-BE49-F238E27FC236}">
                <a16:creationId xmlns:a16="http://schemas.microsoft.com/office/drawing/2014/main" id="{62A2AD2C-1E9A-16B8-FB4D-524C7B999F29}"/>
              </a:ext>
            </a:extLst>
          </p:cNvPr>
          <p:cNvSpPr/>
          <p:nvPr/>
        </p:nvSpPr>
        <p:spPr>
          <a:xfrm>
            <a:off x="1443038" y="5225522"/>
            <a:ext cx="7974508" cy="1307902"/>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Don't let failure from the outside get inside you.</a:t>
            </a:r>
            <a:endParaRPr lang="en-US" sz="2400" dirty="0"/>
          </a:p>
        </p:txBody>
      </p:sp>
      <p:sp>
        <p:nvSpPr>
          <p:cNvPr id="23" name="Text 6">
            <a:extLst>
              <a:ext uri="{FF2B5EF4-FFF2-40B4-BE49-F238E27FC236}">
                <a16:creationId xmlns:a16="http://schemas.microsoft.com/office/drawing/2014/main" id="{A68785E2-89DC-E786-7092-D883A9EE4B74}"/>
              </a:ext>
            </a:extLst>
          </p:cNvPr>
          <p:cNvSpPr/>
          <p:nvPr/>
        </p:nvSpPr>
        <p:spPr>
          <a:xfrm>
            <a:off x="947737" y="5742849"/>
            <a:ext cx="490537" cy="1304925"/>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7</a:t>
            </a:r>
            <a:endParaRPr lang="en-US" sz="2400" dirty="0"/>
          </a:p>
        </p:txBody>
      </p:sp>
      <p:sp>
        <p:nvSpPr>
          <p:cNvPr id="25" name="Text 7">
            <a:extLst>
              <a:ext uri="{FF2B5EF4-FFF2-40B4-BE49-F238E27FC236}">
                <a16:creationId xmlns:a16="http://schemas.microsoft.com/office/drawing/2014/main" id="{F75D86F5-397F-9DD7-33A1-5E2995BAD502}"/>
              </a:ext>
            </a:extLst>
          </p:cNvPr>
          <p:cNvSpPr/>
          <p:nvPr/>
        </p:nvSpPr>
        <p:spPr>
          <a:xfrm>
            <a:off x="1443038" y="5742849"/>
            <a:ext cx="4410372" cy="1307902"/>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Say goodbye to yesterday.</a:t>
            </a:r>
            <a:endParaRPr lang="en-US" sz="2400" dirty="0"/>
          </a:p>
        </p:txBody>
      </p:sp>
      <p:sp>
        <p:nvSpPr>
          <p:cNvPr id="27" name="Text 8">
            <a:extLst>
              <a:ext uri="{FF2B5EF4-FFF2-40B4-BE49-F238E27FC236}">
                <a16:creationId xmlns:a16="http://schemas.microsoft.com/office/drawing/2014/main" id="{C123618A-24E0-83DF-3735-669B759F737C}"/>
              </a:ext>
            </a:extLst>
          </p:cNvPr>
          <p:cNvSpPr/>
          <p:nvPr/>
        </p:nvSpPr>
        <p:spPr>
          <a:xfrm>
            <a:off x="947737" y="6260175"/>
            <a:ext cx="490537" cy="1304925"/>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8</a:t>
            </a:r>
            <a:endParaRPr lang="en-US" sz="2400" dirty="0"/>
          </a:p>
        </p:txBody>
      </p:sp>
      <p:sp>
        <p:nvSpPr>
          <p:cNvPr id="29" name="Text 9">
            <a:extLst>
              <a:ext uri="{FF2B5EF4-FFF2-40B4-BE49-F238E27FC236}">
                <a16:creationId xmlns:a16="http://schemas.microsoft.com/office/drawing/2014/main" id="{C535CE0B-3BB6-51D0-65DF-A69CDB485462}"/>
              </a:ext>
            </a:extLst>
          </p:cNvPr>
          <p:cNvSpPr/>
          <p:nvPr/>
        </p:nvSpPr>
        <p:spPr>
          <a:xfrm>
            <a:off x="1443037" y="6260175"/>
            <a:ext cx="6943308" cy="1350764"/>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Change yourself and your world changes.</a:t>
            </a:r>
            <a:endParaRPr lang="en-US" sz="2400" dirty="0"/>
          </a:p>
        </p:txBody>
      </p:sp>
      <p:sp>
        <p:nvSpPr>
          <p:cNvPr id="31" name="Text 10">
            <a:extLst>
              <a:ext uri="{FF2B5EF4-FFF2-40B4-BE49-F238E27FC236}">
                <a16:creationId xmlns:a16="http://schemas.microsoft.com/office/drawing/2014/main" id="{9C42F522-9ED8-1C46-2875-5EE2F9E722C3}"/>
              </a:ext>
            </a:extLst>
          </p:cNvPr>
          <p:cNvSpPr/>
          <p:nvPr/>
        </p:nvSpPr>
        <p:spPr>
          <a:xfrm>
            <a:off x="947737" y="6777502"/>
            <a:ext cx="490537" cy="1347787"/>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9</a:t>
            </a:r>
            <a:endParaRPr lang="en-US" sz="2400" dirty="0"/>
          </a:p>
        </p:txBody>
      </p:sp>
      <p:sp>
        <p:nvSpPr>
          <p:cNvPr id="33" name="Text 11">
            <a:extLst>
              <a:ext uri="{FF2B5EF4-FFF2-40B4-BE49-F238E27FC236}">
                <a16:creationId xmlns:a16="http://schemas.microsoft.com/office/drawing/2014/main" id="{8D197C49-210D-D262-0578-BBA4C8131AFE}"/>
              </a:ext>
            </a:extLst>
          </p:cNvPr>
          <p:cNvSpPr/>
          <p:nvPr/>
        </p:nvSpPr>
        <p:spPr>
          <a:xfrm>
            <a:off x="1443038" y="6777502"/>
            <a:ext cx="7297955" cy="1350764"/>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Get over yourself and start giving to others.</a:t>
            </a:r>
            <a:endParaRPr lang="en-US" sz="2400" dirty="0"/>
          </a:p>
        </p:txBody>
      </p:sp>
      <p:sp>
        <p:nvSpPr>
          <p:cNvPr id="35" name="Text 12">
            <a:extLst>
              <a:ext uri="{FF2B5EF4-FFF2-40B4-BE49-F238E27FC236}">
                <a16:creationId xmlns:a16="http://schemas.microsoft.com/office/drawing/2014/main" id="{9869858D-89D1-6A86-05AA-D0AFE36486EF}"/>
              </a:ext>
            </a:extLst>
          </p:cNvPr>
          <p:cNvSpPr/>
          <p:nvPr/>
        </p:nvSpPr>
        <p:spPr>
          <a:xfrm>
            <a:off x="947737" y="7294829"/>
            <a:ext cx="521592" cy="1304925"/>
          </a:xfrm>
          <a:prstGeom prst="rect">
            <a:avLst/>
          </a:prstGeom>
          <a:noFill/>
          <a:ln/>
        </p:spPr>
        <p:txBody>
          <a:bodyPr wrap="square" lIns="25400" tIns="25400" rIns="25400" bIns="25400" rtlCol="0" anchor="t">
            <a:norm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10</a:t>
            </a:r>
            <a:endParaRPr lang="en-US" sz="2400" dirty="0"/>
          </a:p>
        </p:txBody>
      </p:sp>
      <p:sp>
        <p:nvSpPr>
          <p:cNvPr id="37" name="Text 13">
            <a:extLst>
              <a:ext uri="{FF2B5EF4-FFF2-40B4-BE49-F238E27FC236}">
                <a16:creationId xmlns:a16="http://schemas.microsoft.com/office/drawing/2014/main" id="{E2152E86-3937-54D0-C669-298F4F65D6B7}"/>
              </a:ext>
            </a:extLst>
          </p:cNvPr>
          <p:cNvSpPr/>
          <p:nvPr/>
        </p:nvSpPr>
        <p:spPr>
          <a:xfrm>
            <a:off x="1474094" y="7294829"/>
            <a:ext cx="6831350" cy="1307902"/>
          </a:xfrm>
          <a:prstGeom prst="rect">
            <a:avLst/>
          </a:prstGeom>
          <a:noFill/>
          <a:ln/>
        </p:spPr>
        <p:txBody>
          <a:bodyPr wrap="square" lIns="25400" tIns="25400" rIns="25400" bIns="25400" rtlCol="0" anchor="t">
            <a:norm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Find the benefit in every bad experience.</a:t>
            </a:r>
            <a:endParaRPr lang="en-US" sz="2400" dirty="0"/>
          </a:p>
        </p:txBody>
      </p:sp>
      <p:sp>
        <p:nvSpPr>
          <p:cNvPr id="41" name="Text 4">
            <a:extLst>
              <a:ext uri="{FF2B5EF4-FFF2-40B4-BE49-F238E27FC236}">
                <a16:creationId xmlns:a16="http://schemas.microsoft.com/office/drawing/2014/main" id="{10BA295D-393D-2E6B-BC98-4D93F8B894B0}"/>
              </a:ext>
            </a:extLst>
          </p:cNvPr>
          <p:cNvSpPr/>
          <p:nvPr/>
        </p:nvSpPr>
        <p:spPr>
          <a:xfrm>
            <a:off x="9534525" y="3653919"/>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11</a:t>
            </a:r>
            <a:endParaRPr lang="en-US" sz="2400" dirty="0"/>
          </a:p>
        </p:txBody>
      </p:sp>
      <p:sp>
        <p:nvSpPr>
          <p:cNvPr id="43" name="Text 5">
            <a:extLst>
              <a:ext uri="{FF2B5EF4-FFF2-40B4-BE49-F238E27FC236}">
                <a16:creationId xmlns:a16="http://schemas.microsoft.com/office/drawing/2014/main" id="{5B1EB042-A217-CDBE-DFC8-A64BC6D2BDDA}"/>
              </a:ext>
            </a:extLst>
          </p:cNvPr>
          <p:cNvSpPr/>
          <p:nvPr/>
        </p:nvSpPr>
        <p:spPr>
          <a:xfrm>
            <a:off x="10029825" y="3625344"/>
            <a:ext cx="7068056" cy="30777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If at first you do succeed, try something harder.</a:t>
            </a:r>
            <a:endParaRPr lang="en-US" sz="2400" dirty="0"/>
          </a:p>
        </p:txBody>
      </p:sp>
      <p:sp>
        <p:nvSpPr>
          <p:cNvPr id="45" name="Text 6">
            <a:extLst>
              <a:ext uri="{FF2B5EF4-FFF2-40B4-BE49-F238E27FC236}">
                <a16:creationId xmlns:a16="http://schemas.microsoft.com/office/drawing/2014/main" id="{9226D3DB-3770-0A13-1282-9D975203C2AB}"/>
              </a:ext>
            </a:extLst>
          </p:cNvPr>
          <p:cNvSpPr/>
          <p:nvPr/>
        </p:nvSpPr>
        <p:spPr>
          <a:xfrm>
            <a:off x="9534525" y="4171245"/>
            <a:ext cx="367109" cy="361950"/>
          </a:xfrm>
          <a:prstGeom prst="rect">
            <a:avLst/>
          </a:prstGeom>
          <a:noFill/>
          <a:ln/>
        </p:spPr>
        <p:txBody>
          <a:bodyPr wrap="square" lIns="25400" tIns="25400" rIns="25400" bIns="25400" rtlCol="0" anchor="t">
            <a:no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12</a:t>
            </a:r>
            <a:endParaRPr lang="en-US" sz="2400" dirty="0"/>
          </a:p>
        </p:txBody>
      </p:sp>
      <p:sp>
        <p:nvSpPr>
          <p:cNvPr id="47" name="Text 7">
            <a:extLst>
              <a:ext uri="{FF2B5EF4-FFF2-40B4-BE49-F238E27FC236}">
                <a16:creationId xmlns:a16="http://schemas.microsoft.com/office/drawing/2014/main" id="{EC1FF778-6C82-DD0C-F64F-C72C80789670}"/>
              </a:ext>
            </a:extLst>
          </p:cNvPr>
          <p:cNvSpPr/>
          <p:nvPr/>
        </p:nvSpPr>
        <p:spPr>
          <a:xfrm>
            <a:off x="10034984" y="4171245"/>
            <a:ext cx="8816955" cy="3649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a:ea typeface="Rubik"/>
                <a:cs typeface="Rubik" pitchFamily="34" charset="-120"/>
              </a:rPr>
              <a:t>Learn from a bad experience and make it a good one</a:t>
            </a:r>
            <a:r>
              <a:rPr lang="en-US" sz="2400" dirty="0">
                <a:solidFill>
                  <a:srgbClr val="000000"/>
                </a:solidFill>
                <a:latin typeface="Rubik"/>
                <a:ea typeface="Rubik" pitchFamily="34" charset="-122"/>
                <a:cs typeface="Rubik" pitchFamily="34" charset="-120"/>
              </a:rPr>
              <a:t>.</a:t>
            </a:r>
            <a:endParaRPr lang="en-US" sz="2400" dirty="0">
              <a:latin typeface="Rubik"/>
            </a:endParaRPr>
          </a:p>
        </p:txBody>
      </p:sp>
      <p:sp>
        <p:nvSpPr>
          <p:cNvPr id="49" name="Text 8">
            <a:extLst>
              <a:ext uri="{FF2B5EF4-FFF2-40B4-BE49-F238E27FC236}">
                <a16:creationId xmlns:a16="http://schemas.microsoft.com/office/drawing/2014/main" id="{605F13E7-A61B-F78A-C840-BECC64A77234}"/>
              </a:ext>
            </a:extLst>
          </p:cNvPr>
          <p:cNvSpPr/>
          <p:nvPr/>
        </p:nvSpPr>
        <p:spPr>
          <a:xfrm>
            <a:off x="9534525" y="4688572"/>
            <a:ext cx="370582" cy="361950"/>
          </a:xfrm>
          <a:prstGeom prst="rect">
            <a:avLst/>
          </a:prstGeom>
          <a:noFill/>
          <a:ln/>
        </p:spPr>
        <p:txBody>
          <a:bodyPr wrap="square" lIns="25400" tIns="25400" rIns="25400" bIns="25400" rtlCol="0" anchor="t">
            <a:no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13</a:t>
            </a:r>
            <a:endParaRPr lang="en-US" sz="2400" dirty="0"/>
          </a:p>
        </p:txBody>
      </p:sp>
      <p:sp>
        <p:nvSpPr>
          <p:cNvPr id="51" name="Text 9">
            <a:extLst>
              <a:ext uri="{FF2B5EF4-FFF2-40B4-BE49-F238E27FC236}">
                <a16:creationId xmlns:a16="http://schemas.microsoft.com/office/drawing/2014/main" id="{FCEBC813-D971-930D-238E-4DFA37D74D60}"/>
              </a:ext>
            </a:extLst>
          </p:cNvPr>
          <p:cNvSpPr/>
          <p:nvPr/>
        </p:nvSpPr>
        <p:spPr>
          <a:xfrm>
            <a:off x="10038457" y="4688572"/>
            <a:ext cx="6607453" cy="393502"/>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Work on the weakness that weakens you.</a:t>
            </a:r>
            <a:endParaRPr lang="en-US" sz="2400" dirty="0"/>
          </a:p>
        </p:txBody>
      </p:sp>
      <p:sp>
        <p:nvSpPr>
          <p:cNvPr id="53" name="Text 10">
            <a:extLst>
              <a:ext uri="{FF2B5EF4-FFF2-40B4-BE49-F238E27FC236}">
                <a16:creationId xmlns:a16="http://schemas.microsoft.com/office/drawing/2014/main" id="{32E34254-FF7E-F22B-9C0B-E9B487BCFC9B}"/>
              </a:ext>
            </a:extLst>
          </p:cNvPr>
          <p:cNvSpPr/>
          <p:nvPr/>
        </p:nvSpPr>
        <p:spPr>
          <a:xfrm>
            <a:off x="9534525" y="5205899"/>
            <a:ext cx="361950" cy="361950"/>
          </a:xfrm>
          <a:prstGeom prst="rect">
            <a:avLst/>
          </a:prstGeom>
          <a:noFill/>
          <a:ln/>
        </p:spPr>
        <p:txBody>
          <a:bodyPr wrap="square" lIns="25400" tIns="25400" rIns="25400" bIns="25400" rtlCol="0" anchor="t">
            <a:no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14</a:t>
            </a:r>
            <a:endParaRPr lang="en-US" sz="2400" dirty="0"/>
          </a:p>
        </p:txBody>
      </p:sp>
      <p:sp>
        <p:nvSpPr>
          <p:cNvPr id="55" name="Text 11">
            <a:extLst>
              <a:ext uri="{FF2B5EF4-FFF2-40B4-BE49-F238E27FC236}">
                <a16:creationId xmlns:a16="http://schemas.microsoft.com/office/drawing/2014/main" id="{FCD314DC-149C-692F-9FA9-A4B4499B970C}"/>
              </a:ext>
            </a:extLst>
          </p:cNvPr>
          <p:cNvSpPr/>
          <p:nvPr/>
        </p:nvSpPr>
        <p:spPr>
          <a:xfrm>
            <a:off x="10029825" y="5205899"/>
            <a:ext cx="8808085" cy="3649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Understand there's not much difference between failure and success.</a:t>
            </a:r>
            <a:endParaRPr lang="en-US" sz="2400" dirty="0"/>
          </a:p>
        </p:txBody>
      </p:sp>
      <p:sp>
        <p:nvSpPr>
          <p:cNvPr id="57" name="Text 12">
            <a:extLst>
              <a:ext uri="{FF2B5EF4-FFF2-40B4-BE49-F238E27FC236}">
                <a16:creationId xmlns:a16="http://schemas.microsoft.com/office/drawing/2014/main" id="{BA21B009-594B-000F-563B-E0995E4DA729}"/>
              </a:ext>
            </a:extLst>
          </p:cNvPr>
          <p:cNvSpPr/>
          <p:nvPr/>
        </p:nvSpPr>
        <p:spPr>
          <a:xfrm>
            <a:off x="9534525" y="6080413"/>
            <a:ext cx="381298" cy="361950"/>
          </a:xfrm>
          <a:prstGeom prst="rect">
            <a:avLst/>
          </a:prstGeom>
          <a:noFill/>
          <a:ln/>
        </p:spPr>
        <p:txBody>
          <a:bodyPr wrap="square" lIns="25400" tIns="25400" rIns="25400" bIns="25400" rtlCol="0" anchor="t">
            <a:noAutofit/>
          </a:bodyPr>
          <a:lstStyle/>
          <a:p>
            <a:pPr marL="0" indent="0" algn="l">
              <a:lnSpc>
                <a:spcPct val="100000"/>
              </a:lnSpc>
              <a:buNone/>
            </a:pPr>
            <a:r>
              <a:rPr lang="en-US" sz="2400" b="1" dirty="0">
                <a:solidFill>
                  <a:srgbClr val="7C2529"/>
                </a:solidFill>
                <a:latin typeface="Playfair Display" pitchFamily="34" charset="0"/>
                <a:ea typeface="Playfair Display" pitchFamily="34" charset="-122"/>
                <a:cs typeface="Playfair Display" pitchFamily="34" charset="-120"/>
              </a:rPr>
              <a:t>15</a:t>
            </a:r>
            <a:endParaRPr lang="en-US" sz="2400" dirty="0"/>
          </a:p>
        </p:txBody>
      </p:sp>
      <p:sp>
        <p:nvSpPr>
          <p:cNvPr id="59" name="Text 13">
            <a:extLst>
              <a:ext uri="{FF2B5EF4-FFF2-40B4-BE49-F238E27FC236}">
                <a16:creationId xmlns:a16="http://schemas.microsoft.com/office/drawing/2014/main" id="{9AF9682D-3C8A-2512-C27E-C6D747FF3DBA}"/>
              </a:ext>
            </a:extLst>
          </p:cNvPr>
          <p:cNvSpPr/>
          <p:nvPr/>
        </p:nvSpPr>
        <p:spPr>
          <a:xfrm>
            <a:off x="10034885" y="6080412"/>
            <a:ext cx="4950092" cy="364927"/>
          </a:xfrm>
          <a:prstGeom prst="rect">
            <a:avLst/>
          </a:prstGeom>
          <a:noFill/>
          <a:ln/>
        </p:spPr>
        <p:txBody>
          <a:bodyPr wrap="square" lIns="25400" tIns="25400" rIns="25400" bIns="25400" rtlCol="0" anchor="t">
            <a:noAutofit/>
          </a:bodyPr>
          <a:lstStyle/>
          <a:p>
            <a:pPr marL="0" indent="0" algn="l">
              <a:lnSpc>
                <a:spcPct val="132000"/>
              </a:lnSpc>
              <a:buNone/>
            </a:pPr>
            <a:r>
              <a:rPr lang="en-US" sz="2400" dirty="0">
                <a:solidFill>
                  <a:srgbClr val="000000"/>
                </a:solidFill>
                <a:latin typeface="Rubik" pitchFamily="34" charset="0"/>
                <a:ea typeface="Rubik" pitchFamily="34" charset="-122"/>
                <a:cs typeface="Rubik" pitchFamily="34" charset="-120"/>
              </a:rPr>
              <a:t>Get up, get over it, and get going.</a:t>
            </a:r>
            <a:endParaRPr lang="en-US" sz="2400" dirty="0"/>
          </a:p>
        </p:txBody>
      </p:sp>
      <p:sp>
        <p:nvSpPr>
          <p:cNvPr id="61" name="Text 2">
            <a:extLst>
              <a:ext uri="{FF2B5EF4-FFF2-40B4-BE49-F238E27FC236}">
                <a16:creationId xmlns:a16="http://schemas.microsoft.com/office/drawing/2014/main" id="{36654DF4-49C4-5C48-3F70-A90689EB8F78}"/>
              </a:ext>
            </a:extLst>
          </p:cNvPr>
          <p:cNvSpPr/>
          <p:nvPr/>
        </p:nvSpPr>
        <p:spPr>
          <a:xfrm>
            <a:off x="1447800" y="1605661"/>
            <a:ext cx="9095562" cy="467420"/>
          </a:xfrm>
          <a:prstGeom prst="rect">
            <a:avLst/>
          </a:prstGeom>
          <a:noFill/>
          <a:ln/>
        </p:spPr>
        <p:txBody>
          <a:bodyPr wrap="square" lIns="25400" tIns="25400" rIns="25400" bIns="25400" rtlCol="0" anchor="t">
            <a:noAutofit/>
          </a:bodyPr>
          <a:lstStyle/>
          <a:p>
            <a:pPr>
              <a:lnSpc>
                <a:spcPct val="98000"/>
              </a:lnSpc>
            </a:pPr>
            <a:r>
              <a:rPr lang="en-US" sz="4000" b="1" kern="0" spc="-41" dirty="0">
                <a:solidFill>
                  <a:srgbClr val="000000"/>
                </a:solidFill>
                <a:latin typeface="Playfair Display"/>
              </a:rPr>
              <a:t>Pick 1-2  of the 15 </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100">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3F1E5"/>
          </a:solidFill>
          <a:ln/>
        </p:spPr>
        <p:txBody>
          <a:bodyPr/>
          <a:lstStyle/>
          <a:p>
            <a:endParaRPr lang="en-US"/>
          </a:p>
        </p:txBody>
      </p:sp>
      <p:sp>
        <p:nvSpPr>
          <p:cNvPr id="3" name="Text 1"/>
          <p:cNvSpPr/>
          <p:nvPr/>
        </p:nvSpPr>
        <p:spPr>
          <a:xfrm>
            <a:off x="990600" y="742950"/>
            <a:ext cx="3376593"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YOUR TURN</a:t>
            </a:r>
            <a:endParaRPr lang="en-US" sz="1500" dirty="0"/>
          </a:p>
        </p:txBody>
      </p:sp>
      <p:sp>
        <p:nvSpPr>
          <p:cNvPr id="4" name="Text 2"/>
          <p:cNvSpPr/>
          <p:nvPr/>
        </p:nvSpPr>
        <p:spPr>
          <a:xfrm>
            <a:off x="990600" y="3620198"/>
            <a:ext cx="9095562" cy="467420"/>
          </a:xfrm>
          <a:prstGeom prst="rect">
            <a:avLst/>
          </a:prstGeom>
          <a:noFill/>
          <a:ln/>
        </p:spPr>
        <p:txBody>
          <a:bodyPr wrap="square" lIns="25400" tIns="25400" rIns="25400" bIns="25400" rtlCol="0" anchor="t">
            <a:noAutofit/>
          </a:bodyPr>
          <a:lstStyle/>
          <a:p>
            <a:pPr marL="0" indent="0" algn="l">
              <a:lnSpc>
                <a:spcPct val="98000"/>
              </a:lnSpc>
              <a:buNone/>
            </a:pPr>
            <a:r>
              <a:rPr lang="en-US" sz="4000" b="1" kern="0" spc="-41" dirty="0">
                <a:solidFill>
                  <a:srgbClr val="000000"/>
                </a:solidFill>
                <a:latin typeface="Playfair Display"/>
                <a:ea typeface="Playfair Display" pitchFamily="34" charset="-122"/>
                <a:cs typeface="Playfair Display" pitchFamily="34" charset="-120"/>
              </a:rPr>
              <a:t>Select 3–5 Steps to Failing Forward</a:t>
            </a:r>
            <a:endParaRPr lang="en-US" sz="4000">
              <a:latin typeface="Playfair Display"/>
              <a:ea typeface="Calibri"/>
              <a:cs typeface="Calibri"/>
            </a:endParaRPr>
          </a:p>
        </p:txBody>
      </p:sp>
      <p:sp>
        <p:nvSpPr>
          <p:cNvPr id="5" name="Text 3"/>
          <p:cNvSpPr/>
          <p:nvPr/>
        </p:nvSpPr>
        <p:spPr>
          <a:xfrm>
            <a:off x="990600" y="4940105"/>
            <a:ext cx="9269932" cy="894358"/>
          </a:xfrm>
          <a:prstGeom prst="rect">
            <a:avLst/>
          </a:prstGeom>
          <a:noFill/>
          <a:ln/>
        </p:spPr>
        <p:txBody>
          <a:bodyPr wrap="square" lIns="25400" tIns="25400" rIns="25400" bIns="25400" rtlCol="0" anchor="t">
            <a:noAutofit/>
          </a:bodyPr>
          <a:lstStyle/>
          <a:p>
            <a:pPr marL="0" indent="0" algn="l">
              <a:lnSpc>
                <a:spcPct val="145000"/>
              </a:lnSpc>
              <a:buNone/>
            </a:pPr>
            <a:r>
              <a:rPr lang="en-US" sz="3200" dirty="0">
                <a:solidFill>
                  <a:srgbClr val="000000"/>
                </a:solidFill>
                <a:latin typeface="Rubik"/>
                <a:ea typeface="Rubik" pitchFamily="34" charset="-122"/>
                <a:cs typeface="Rubik" pitchFamily="34" charset="-120"/>
              </a:rPr>
              <a:t>Outline the steps you will take to change your failure into a success.</a:t>
            </a:r>
            <a:endParaRPr lang="en-US" sz="3200">
              <a:latin typeface="Rubik"/>
              <a:ea typeface="Calibri"/>
              <a:cs typeface="Calibri"/>
            </a:endParaRPr>
          </a:p>
        </p:txBody>
      </p:sp>
      <p:pic>
        <p:nvPicPr>
          <p:cNvPr id="6" name="Image 0" descr="preencoded.png"/>
          <p:cNvPicPr>
            <a:picLocks noChangeAspect="1"/>
          </p:cNvPicPr>
          <p:nvPr/>
        </p:nvPicPr>
        <p:blipFill>
          <a:blip r:embed="rId3"/>
          <a:stretch>
            <a:fillRect/>
          </a:stretch>
        </p:blipFill>
        <p:spPr>
          <a:xfrm>
            <a:off x="990600" y="8686800"/>
            <a:ext cx="1732855" cy="1019175"/>
          </a:xfrm>
          <a:prstGeom prst="rect">
            <a:avLst/>
          </a:prstGeom>
        </p:spPr>
      </p:pic>
      <p:sp>
        <p:nvSpPr>
          <p:cNvPr id="7" name="Text 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pic>
        <p:nvPicPr>
          <p:cNvPr id="8" name="Picture 7">
            <a:extLst>
              <a:ext uri="{FF2B5EF4-FFF2-40B4-BE49-F238E27FC236}">
                <a16:creationId xmlns:a16="http://schemas.microsoft.com/office/drawing/2014/main" id="{EBB8CBC2-7057-4C25-AB71-91A518984FDC}"/>
              </a:ext>
            </a:extLst>
          </p:cNvPr>
          <p:cNvPicPr>
            <a:picLocks noChangeAspect="1"/>
          </p:cNvPicPr>
          <p:nvPr/>
        </p:nvPicPr>
        <p:blipFill>
          <a:blip r:embed="rId4"/>
          <a:stretch>
            <a:fillRect/>
          </a:stretch>
        </p:blipFill>
        <p:spPr>
          <a:xfrm>
            <a:off x="10753725" y="1181100"/>
            <a:ext cx="6238875" cy="79248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101">
    <p:bg>
      <p:bgPr>
        <a:solidFill>
          <a:srgbClr val="F3F1E5"/>
        </a:solidFill>
        <a:effectLst/>
      </p:bgPr>
    </p:bg>
    <p:spTree>
      <p:nvGrpSpPr>
        <p:cNvPr id="1" name=""/>
        <p:cNvGrpSpPr/>
        <p:nvPr/>
      </p:nvGrpSpPr>
      <p:grpSpPr>
        <a:xfrm>
          <a:off x="0" y="0"/>
          <a:ext cx="0" cy="0"/>
          <a:chOff x="0" y="0"/>
          <a:chExt cx="0" cy="0"/>
        </a:xfrm>
      </p:grpSpPr>
      <p:sp>
        <p:nvSpPr>
          <p:cNvPr id="3" name="Text 1"/>
          <p:cNvSpPr/>
          <p:nvPr/>
        </p:nvSpPr>
        <p:spPr>
          <a:xfrm>
            <a:off x="990600" y="742950"/>
            <a:ext cx="2743250"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2B2B28"/>
                </a:solidFill>
                <a:latin typeface="Rubik" pitchFamily="34" charset="0"/>
                <a:ea typeface="Rubik" pitchFamily="34" charset="-122"/>
                <a:cs typeface="Rubik" pitchFamily="34" charset="-120"/>
              </a:rPr>
              <a:t>LESSON 5 · APPLY</a:t>
            </a:r>
            <a:endParaRPr lang="en-US" sz="1500" dirty="0"/>
          </a:p>
        </p:txBody>
      </p:sp>
      <p:sp>
        <p:nvSpPr>
          <p:cNvPr id="4" name="Text 2"/>
          <p:cNvSpPr/>
          <p:nvPr/>
        </p:nvSpPr>
        <p:spPr>
          <a:xfrm>
            <a:off x="1276350" y="2572243"/>
            <a:ext cx="17937480" cy="467420"/>
          </a:xfrm>
          <a:prstGeom prst="rect">
            <a:avLst/>
          </a:prstGeom>
          <a:noFill/>
          <a:ln/>
        </p:spPr>
        <p:txBody>
          <a:bodyPr wrap="square" lIns="25400" tIns="25400" rIns="25400" bIns="25400" rtlCol="0" anchor="t">
            <a:noAutofit/>
          </a:bodyPr>
          <a:lstStyle/>
          <a:p>
            <a:pPr marL="0" indent="0" algn="l">
              <a:lnSpc>
                <a:spcPct val="98000"/>
              </a:lnSpc>
              <a:buNone/>
            </a:pPr>
            <a:r>
              <a:rPr lang="en-US" sz="4300" b="1" kern="0" spc="-41" dirty="0">
                <a:solidFill>
                  <a:srgbClr val="000000"/>
                </a:solidFill>
                <a:latin typeface="Playfair Display"/>
                <a:ea typeface="Playfair Display" pitchFamily="34" charset="-122"/>
                <a:cs typeface="Playfair Display" pitchFamily="34" charset="-120"/>
              </a:rPr>
              <a:t>Apply</a:t>
            </a:r>
            <a:endParaRPr lang="en-US" sz="4300">
              <a:latin typeface="Playfair Display"/>
              <a:ea typeface="Calibri"/>
              <a:cs typeface="Calibri"/>
            </a:endParaRPr>
          </a:p>
        </p:txBody>
      </p:sp>
      <p:sp>
        <p:nvSpPr>
          <p:cNvPr id="6" name="Text 4"/>
          <p:cNvSpPr/>
          <p:nvPr/>
        </p:nvSpPr>
        <p:spPr>
          <a:xfrm>
            <a:off x="1128712" y="4168376"/>
            <a:ext cx="8906520" cy="207765"/>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How can you apply the step to your own way of thinking?</a:t>
            </a:r>
            <a:endParaRPr lang="en-US" sz="2600">
              <a:latin typeface="Rubik"/>
              <a:ea typeface="Calibri"/>
              <a:cs typeface="Calibri"/>
            </a:endParaRPr>
          </a:p>
        </p:txBody>
      </p:sp>
      <p:sp>
        <p:nvSpPr>
          <p:cNvPr id="8" name="Text 6"/>
          <p:cNvSpPr/>
          <p:nvPr/>
        </p:nvSpPr>
        <p:spPr>
          <a:xfrm>
            <a:off x="1143000" y="4857152"/>
            <a:ext cx="7680087" cy="264914"/>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How can your failure move to a success?</a:t>
            </a:r>
            <a:endParaRPr lang="en-US" sz="2600">
              <a:latin typeface="Rubik"/>
              <a:ea typeface="Calibri"/>
              <a:cs typeface="Calibri"/>
            </a:endParaRPr>
          </a:p>
        </p:txBody>
      </p:sp>
      <p:sp>
        <p:nvSpPr>
          <p:cNvPr id="10" name="Text 8"/>
          <p:cNvSpPr/>
          <p:nvPr/>
        </p:nvSpPr>
        <p:spPr>
          <a:xfrm>
            <a:off x="1143000" y="5645941"/>
            <a:ext cx="9719827" cy="593527"/>
          </a:xfrm>
          <a:prstGeom prst="rect">
            <a:avLst/>
          </a:prstGeom>
          <a:noFill/>
          <a:ln/>
        </p:spPr>
        <p:txBody>
          <a:bodyPr wrap="square" lIns="25400" tIns="25400" rIns="25400" bIns="25400" rtlCol="0" anchor="t">
            <a:noAutofit/>
          </a:bodyPr>
          <a:lstStyle/>
          <a:p>
            <a:pPr marL="0" indent="0" algn="l">
              <a:lnSpc>
                <a:spcPct val="132000"/>
              </a:lnSpc>
              <a:buNone/>
            </a:pPr>
            <a:r>
              <a:rPr lang="en-US" sz="2600" dirty="0">
                <a:solidFill>
                  <a:srgbClr val="000000"/>
                </a:solidFill>
                <a:latin typeface="Rubik"/>
                <a:ea typeface="Rubik" pitchFamily="34" charset="-122"/>
                <a:cs typeface="Rubik" pitchFamily="34" charset="-120"/>
              </a:rPr>
              <a:t>What will you need to do to grow and learn from this challenge?</a:t>
            </a:r>
            <a:endParaRPr lang="en-US" sz="2600">
              <a:latin typeface="Rubik"/>
              <a:ea typeface="Calibri"/>
              <a:cs typeface="Calibri"/>
            </a:endParaRPr>
          </a:p>
        </p:txBody>
      </p:sp>
      <p:pic>
        <p:nvPicPr>
          <p:cNvPr id="11" name="Image 0" descr="preencoded.png"/>
          <p:cNvPicPr>
            <a:picLocks noChangeAspect="1"/>
          </p:cNvPicPr>
          <p:nvPr/>
        </p:nvPicPr>
        <p:blipFill>
          <a:blip r:embed="rId3"/>
          <a:stretch>
            <a:fillRect/>
          </a:stretch>
        </p:blipFill>
        <p:spPr>
          <a:xfrm>
            <a:off x="1104900" y="8301038"/>
            <a:ext cx="2332930" cy="1419224"/>
          </a:xfrm>
          <a:prstGeom prst="rect">
            <a:avLst/>
          </a:prstGeom>
        </p:spPr>
      </p:pic>
      <p:sp>
        <p:nvSpPr>
          <p:cNvPr id="12" name="Text 9"/>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8C897E"/>
                </a:solidFill>
                <a:latin typeface="Rubik" pitchFamily="34" charset="0"/>
                <a:ea typeface="Rubik" pitchFamily="34" charset="-122"/>
                <a:cs typeface="Rubik" pitchFamily="34" charset="-120"/>
              </a:rPr>
              <a:t>LESSON FIVE</a:t>
            </a:r>
            <a:endParaRPr lang="en-US" sz="1125"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102">
    <p:bg>
      <p:bgPr>
        <a:solidFill>
          <a:srgbClr val="F3F1E5"/>
        </a:solidFill>
        <a:effectLst/>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B2C30"/>
          </a:solidFill>
          <a:ln/>
        </p:spPr>
        <p:txBody>
          <a:bodyPr/>
          <a:lstStyle/>
          <a:p>
            <a:endParaRPr lang="en-US"/>
          </a:p>
        </p:txBody>
      </p:sp>
      <p:sp>
        <p:nvSpPr>
          <p:cNvPr id="3" name="Text 1"/>
          <p:cNvSpPr/>
          <p:nvPr/>
        </p:nvSpPr>
        <p:spPr>
          <a:xfrm>
            <a:off x="990600" y="742950"/>
            <a:ext cx="2106632" cy="285750"/>
          </a:xfrm>
          <a:prstGeom prst="rect">
            <a:avLst/>
          </a:prstGeom>
          <a:noFill/>
          <a:ln/>
        </p:spPr>
        <p:txBody>
          <a:bodyPr wrap="square" lIns="25400" tIns="25400" rIns="25400" bIns="25400" rtlCol="0" anchor="ctr">
            <a:normAutofit fontScale="92500" lnSpcReduction="20000"/>
          </a:bodyPr>
          <a:lstStyle/>
          <a:p>
            <a:pPr marL="0" indent="0" algn="l">
              <a:lnSpc>
                <a:spcPct val="130000"/>
              </a:lnSpc>
              <a:buNone/>
            </a:pPr>
            <a:r>
              <a:rPr lang="en-US" sz="1500" kern="0" spc="210" dirty="0">
                <a:solidFill>
                  <a:srgbClr val="F3F1E5"/>
                </a:solidFill>
                <a:latin typeface="Rubik" pitchFamily="34" charset="0"/>
                <a:ea typeface="Rubik" pitchFamily="34" charset="-122"/>
                <a:cs typeface="Rubik" pitchFamily="34" charset="-120"/>
              </a:rPr>
              <a:t>LESSON FIVE</a:t>
            </a:r>
            <a:endParaRPr lang="en-US" sz="1500" dirty="0"/>
          </a:p>
        </p:txBody>
      </p:sp>
      <p:sp>
        <p:nvSpPr>
          <p:cNvPr id="4" name="Text 2"/>
          <p:cNvSpPr/>
          <p:nvPr/>
        </p:nvSpPr>
        <p:spPr>
          <a:xfrm>
            <a:off x="990600" y="3698865"/>
            <a:ext cx="7934853" cy="2026741"/>
          </a:xfrm>
          <a:prstGeom prst="rect">
            <a:avLst/>
          </a:prstGeom>
          <a:noFill/>
          <a:ln/>
        </p:spPr>
        <p:txBody>
          <a:bodyPr wrap="square" lIns="25400" tIns="25400" rIns="25400" bIns="25400" rtlCol="0" anchor="t">
            <a:normAutofit fontScale="92500" lnSpcReduction="20000"/>
          </a:bodyPr>
          <a:lstStyle/>
          <a:p>
            <a:pPr marL="0" indent="0" algn="l">
              <a:lnSpc>
                <a:spcPct val="116000"/>
              </a:lnSpc>
              <a:buNone/>
            </a:pPr>
            <a:r>
              <a:rPr lang="en-US" sz="4500" b="1" kern="0" spc="-45" dirty="0">
                <a:solidFill>
                  <a:srgbClr val="F3F1E5"/>
                </a:solidFill>
                <a:latin typeface="Playfair Display" pitchFamily="34" charset="0"/>
                <a:ea typeface="Playfair Display" pitchFamily="34" charset="-122"/>
                <a:cs typeface="Playfair Display" pitchFamily="34" charset="-120"/>
              </a:rPr>
              <a:t>“Failure is the key to success; each mistake teaches us something.”</a:t>
            </a:r>
            <a:endParaRPr lang="en-US" sz="4500" dirty="0"/>
          </a:p>
        </p:txBody>
      </p:sp>
      <p:sp>
        <p:nvSpPr>
          <p:cNvPr id="5" name="Text 3"/>
          <p:cNvSpPr/>
          <p:nvPr/>
        </p:nvSpPr>
        <p:spPr>
          <a:xfrm>
            <a:off x="990600" y="6449506"/>
            <a:ext cx="17937480" cy="330200"/>
          </a:xfrm>
          <a:prstGeom prst="rect">
            <a:avLst/>
          </a:prstGeom>
          <a:noFill/>
          <a:ln/>
        </p:spPr>
        <p:txBody>
          <a:bodyPr wrap="square" lIns="25400" tIns="25400" rIns="25400" bIns="25400" rtlCol="0" anchor="t">
            <a:normAutofit lnSpcReduction="10000"/>
          </a:bodyPr>
          <a:lstStyle/>
          <a:p>
            <a:pPr marL="0" indent="0" algn="l">
              <a:buNone/>
            </a:pPr>
            <a:r>
              <a:rPr lang="en-US" sz="1950" b="1" kern="0" spc="78" dirty="0">
                <a:solidFill>
                  <a:srgbClr val="F3F1E5"/>
                </a:solidFill>
                <a:latin typeface="Rubik" pitchFamily="34" charset="0"/>
                <a:ea typeface="Rubik" pitchFamily="34" charset="-122"/>
                <a:cs typeface="Rubik" pitchFamily="34" charset="-120"/>
              </a:rPr>
              <a:t>— Morihei Ueshiba</a:t>
            </a:r>
            <a:endParaRPr lang="en-US" sz="1950" dirty="0"/>
          </a:p>
        </p:txBody>
      </p:sp>
      <p:pic>
        <p:nvPicPr>
          <p:cNvPr id="6" name="Image 0" descr="preencoded.png"/>
          <p:cNvPicPr>
            <a:picLocks noChangeAspect="1"/>
          </p:cNvPicPr>
          <p:nvPr/>
        </p:nvPicPr>
        <p:blipFill>
          <a:blip r:embed="rId3"/>
          <a:stretch>
            <a:fillRect/>
          </a:stretch>
        </p:blipFill>
        <p:spPr>
          <a:xfrm>
            <a:off x="990600" y="9372600"/>
            <a:ext cx="546993" cy="304800"/>
          </a:xfrm>
          <a:prstGeom prst="rect">
            <a:avLst/>
          </a:prstGeom>
        </p:spPr>
      </p:pic>
      <p:sp>
        <p:nvSpPr>
          <p:cNvPr id="7" name="Text 4"/>
          <p:cNvSpPr/>
          <p:nvPr/>
        </p:nvSpPr>
        <p:spPr>
          <a:xfrm>
            <a:off x="16238240" y="9505950"/>
            <a:ext cx="1135360" cy="209550"/>
          </a:xfrm>
          <a:prstGeom prst="rect">
            <a:avLst/>
          </a:prstGeom>
          <a:noFill/>
          <a:ln/>
        </p:spPr>
        <p:txBody>
          <a:bodyPr wrap="square" lIns="25400" tIns="25400" rIns="25400" bIns="25400" rtlCol="0" anchor="t">
            <a:normAutofit fontScale="92500"/>
          </a:bodyPr>
          <a:lstStyle/>
          <a:p>
            <a:pPr marL="0" indent="0" algn="l">
              <a:buNone/>
            </a:pPr>
            <a:r>
              <a:rPr lang="en-US" sz="1125" kern="0" spc="113" dirty="0">
                <a:solidFill>
                  <a:srgbClr val="F3F1E5">
                    <a:alpha val="70000"/>
                  </a:srgbClr>
                </a:solidFill>
                <a:latin typeface="Rubik" pitchFamily="34" charset="0"/>
                <a:ea typeface="Rubik" pitchFamily="34" charset="-122"/>
                <a:cs typeface="Rubik" pitchFamily="34" charset="-120"/>
              </a:rPr>
              <a:t>LESSON FIVE</a:t>
            </a:r>
            <a:endParaRPr lang="en-US" sz="1125" dirty="0"/>
          </a:p>
        </p:txBody>
      </p:sp>
      <p:grpSp>
        <p:nvGrpSpPr>
          <p:cNvPr id="11" name="Group 10">
            <a:extLst>
              <a:ext uri="{FF2B5EF4-FFF2-40B4-BE49-F238E27FC236}">
                <a16:creationId xmlns:a16="http://schemas.microsoft.com/office/drawing/2014/main" id="{A12AD99D-7112-EA45-7DD8-45F743E09D95}"/>
              </a:ext>
            </a:extLst>
          </p:cNvPr>
          <p:cNvGrpSpPr/>
          <p:nvPr/>
        </p:nvGrpSpPr>
        <p:grpSpPr>
          <a:xfrm>
            <a:off x="9992590" y="0"/>
            <a:ext cx="8299704" cy="10287000"/>
            <a:chOff x="0" y="0"/>
            <a:chExt cx="11066272" cy="13716000"/>
          </a:xfrm>
        </p:grpSpPr>
        <p:sp>
          <p:nvSpPr>
            <p:cNvPr id="12" name="Freeform 5">
              <a:extLst>
                <a:ext uri="{FF2B5EF4-FFF2-40B4-BE49-F238E27FC236}">
                  <a16:creationId xmlns:a16="http://schemas.microsoft.com/office/drawing/2014/main" id="{48B66AA4-EF98-F62A-ABAA-3E4FA4F05131}"/>
                </a:ext>
              </a:extLst>
            </p:cNvPr>
            <p:cNvSpPr/>
            <p:nvPr/>
          </p:nvSpPr>
          <p:spPr>
            <a:xfrm>
              <a:off x="0" y="0"/>
              <a:ext cx="11066272" cy="13716000"/>
            </a:xfrm>
            <a:custGeom>
              <a:avLst/>
              <a:gdLst/>
              <a:ahLst/>
              <a:cxnLst/>
              <a:rect l="l" t="t" r="r" b="b"/>
              <a:pathLst>
                <a:path w="11066272" h="13716000">
                  <a:moveTo>
                    <a:pt x="0" y="0"/>
                  </a:moveTo>
                  <a:lnTo>
                    <a:pt x="11066272" y="0"/>
                  </a:lnTo>
                  <a:lnTo>
                    <a:pt x="11066272" y="13716000"/>
                  </a:lnTo>
                  <a:lnTo>
                    <a:pt x="0" y="13716000"/>
                  </a:lnTo>
                  <a:lnTo>
                    <a:pt x="0" y="0"/>
                  </a:lnTo>
                  <a:close/>
                </a:path>
              </a:pathLst>
            </a:custGeom>
            <a:blipFill>
              <a:blip r:embed="rId4"/>
              <a:stretch>
                <a:fillRect l="-42957" r="-42958"/>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230</TotalTime>
  <Words>6700</Words>
  <Application>Microsoft Office PowerPoint</Application>
  <PresentationFormat>Custom</PresentationFormat>
  <Paragraphs>920</Paragraphs>
  <Slides>99</Slides>
  <Notes>99</Notes>
  <HiddenSlides>0</HiddenSlides>
  <MMClips>2</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Siobhan Oswald</cp:lastModifiedBy>
  <cp:revision>831</cp:revision>
  <dcterms:created xsi:type="dcterms:W3CDTF">2026-07-03T12:32:49Z</dcterms:created>
  <dcterms:modified xsi:type="dcterms:W3CDTF">2026-09-04T15:34:39Z</dcterms:modified>
</cp:coreProperties>
</file>