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64" r:id="rId2"/>
    <p:sldId id="261" r:id="rId3"/>
    <p:sldId id="267" r:id="rId4"/>
    <p:sldId id="268" r:id="rId5"/>
    <p:sldId id="258" r:id="rId6"/>
    <p:sldId id="265" r:id="rId7"/>
    <p:sldId id="266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694"/>
  </p:normalViewPr>
  <p:slideViewPr>
    <p:cSldViewPr snapToGrid="0">
      <p:cViewPr varScale="1">
        <p:scale>
          <a:sx n="121" d="100"/>
          <a:sy n="121" d="100"/>
        </p:scale>
        <p:origin x="14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273D2A-0F9B-D845-98FF-CA15E95C9585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033F3-7146-5F47-B1EA-272F4460E1B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3929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033F3-7146-5F47-B1EA-272F4460E1BC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8135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B4471-72DD-530C-6A1F-5DBDD13AE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F4F0A3A-9067-2386-C210-2BB5AB57F4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ACCCEF2-EE36-BB20-F331-3DAF44315D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4B87659-C918-1378-F660-9C1F5024F0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033F3-7146-5F47-B1EA-272F4460E1BC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3290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26E96-9506-1885-8254-4745FC862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CDF42F6-BD9D-B1FD-A4B2-74B6AF7956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C78CD2F-4324-D597-B138-16C786290E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932CAC4-2B03-FD27-393C-BFCA4B8D59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033F3-7146-5F47-B1EA-272F4460E1BC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547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42D0FB-1646-98DD-4181-4D0FFC6375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0298E22-99B7-2814-04F8-0E00E8687F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3B9FC34-1A6D-9B09-1777-6A1B15F7C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760AA1D-C91F-3DF8-2547-4223A60B3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9ED510-C594-BE1A-4CC7-71C4221E5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4081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C535BB-FE1E-77CC-2ABD-4E101AB1B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8CB4A9D-9200-FC60-F262-579C6A4FF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05665F3-B2DE-DC68-85C1-6759F0DC0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1EE090D-5FF4-E6C6-292E-EEDFA59DC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4925FAA-C3AC-EA0E-7FCF-50E62DCAF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758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C71F930-5DA1-2187-3924-8E77457DFD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3CB4307-FA92-2202-EAF6-0317DB78C4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B7969BB-3293-D9B9-CC46-248C3D6B7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A712942-7A17-6DB5-1CD1-5325D68D3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29909C1-6F01-D7BF-4D5D-1727E5B60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0459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33CBB6-E402-1775-06E1-117B0F3D3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2A5BC58-3DA7-9BA9-4551-FB0DB2EF6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729F8ED-3DAA-9F9A-846E-A2D0BB9D1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D4482B-D8CB-74FC-4AA1-608C02894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7930FD2-D87F-09C3-C728-E2B378274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3489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438C15-5E52-FE95-5A5A-734B5CF11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0BE47ED-0FD8-565B-7BC7-750E6C8EBD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096D73-3B6F-EB28-6533-877C49DC2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3E8524-7E8B-D850-A335-63773BFAB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0FF6970-23D9-75E8-13E3-361D48D26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3723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D24E88-AE1F-A810-8E2C-6AEEC4F2A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997BDB0-6B43-5451-8F6F-6C6ADC9485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6C68F98-FFFA-679D-0169-2044BD7B6A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F212F34-0F08-3BCA-E804-11B8D1A25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D3390BD-C4A8-79B0-C635-C442B071B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DC9265C-32A8-E4C2-6DC1-83B0388DA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9226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B0558A-71B2-62F6-840E-2B430AED4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6579419-A3BA-99A8-9698-3360B3709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E975824-EF7A-FD89-6716-DDBAE5B95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5FFC94E-7EB9-22F5-F99D-979D01AE5B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EB204C1-4885-5825-4287-6BCAE6233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8AE529E-C9AC-2AF8-5B2E-9EDCEBA48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24F3AE4-5778-C943-A2A8-669FC4D66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9275379-011A-3ACF-9191-7104BB83A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1024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440724-2AD7-2EBF-1970-6E7D4EF38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D6D2021-0E6E-042D-9F73-1CEC7A971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5F4C0DD-E189-3671-BD3B-AD2F2C734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EA83B21-B513-0CFC-7DF7-29D9B5F81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1904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33D6B92-8E61-814D-68E9-2ABC1579C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710EEF9-19C1-0E96-8CDA-AABF87747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DFE0CE9-F4F0-C553-9DAE-EE65EA9AE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4776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44424E-1C82-8E6C-F0E3-ED03A3A54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071D56D-BC99-C193-0790-6F12350A1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68565DF-3AE1-60C4-B141-E8D8F0E769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DBB9EEB-7987-A45C-0EB1-DE693A290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6CEA8B2-D042-ABE8-27DD-0F5AE6353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38191AD-2045-FAB4-D210-B12F8A549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9129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89AE1E-1EBF-D857-5890-823B9B8A8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5CB718B-7F8C-A826-7E25-33A7900DE3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DE53B38-8EC2-72D5-BB09-95CB543DEA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0D890FC-A4EF-B0F5-8F2E-F96F9C517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7F98C61-98AA-A051-BA26-E892CBDB6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65F5F10-314F-EC31-4DE2-AC170CBB8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0438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F110DAF-3136-065B-F283-33B7C4312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96DED54-F987-BBA0-A99D-C59526488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17FE401-3914-33B0-07E4-DE75FF0F74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76BDD-330A-1F4E-8AA6-938D45DF15E4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DED276B-5073-895E-D418-8BB5755E49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45412D0-3687-3FB3-96B5-C7B3004B63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1395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885834E-B3AA-24FB-4C68-F422AF89DB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12248"/>
            <a:ext cx="12192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E17B0BB0-D33A-5A16-2D45-B4527BE2C505}"/>
              </a:ext>
            </a:extLst>
          </p:cNvPr>
          <p:cNvSpPr txBox="1">
            <a:spLocks/>
          </p:cNvSpPr>
          <p:nvPr/>
        </p:nvSpPr>
        <p:spPr>
          <a:xfrm>
            <a:off x="-1" y="4240580"/>
            <a:ext cx="12192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5000" b="1" dirty="0">
                <a:solidFill>
                  <a:schemeClr val="bg1"/>
                </a:solidFill>
              </a:rPr>
              <a:t>10-24 januari</a:t>
            </a:r>
            <a:endParaRPr lang="nl-NL" sz="5000" b="1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99FD361-511E-1072-1163-D10661519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-10886"/>
            <a:ext cx="12211355" cy="686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214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FA041-EBEF-58C1-46FD-25A47F937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4B0ECF2-8410-91AA-669F-6EE05191E2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37F7275C-709E-ECEF-7DAD-6B3A3E7AE30D}"/>
              </a:ext>
            </a:extLst>
          </p:cNvPr>
          <p:cNvSpPr txBox="1">
            <a:spLocks/>
          </p:cNvSpPr>
          <p:nvPr/>
        </p:nvSpPr>
        <p:spPr>
          <a:xfrm>
            <a:off x="1123934" y="3221911"/>
            <a:ext cx="7512808" cy="25532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>
                <a:cs typeface="Calibri" panose="020F0502020204030204" pitchFamily="34" charset="0"/>
              </a:rPr>
              <a:t>Op </a:t>
            </a:r>
            <a:r>
              <a:rPr lang="en-US" sz="3200" dirty="0" err="1">
                <a:cs typeface="Calibri" panose="020F0502020204030204" pitchFamily="34" charset="0"/>
              </a:rPr>
              <a:t>dit</a:t>
            </a:r>
            <a:r>
              <a:rPr lang="en-US" sz="3200" dirty="0">
                <a:cs typeface="Calibri" panose="020F0502020204030204" pitchFamily="34" charset="0"/>
              </a:rPr>
              <a:t> moment </a:t>
            </a:r>
            <a:r>
              <a:rPr lang="en-US" sz="3200" dirty="0" err="1">
                <a:cs typeface="Calibri" panose="020F0502020204030204" pitchFamily="34" charset="0"/>
              </a:rPr>
              <a:t>houden</a:t>
            </a:r>
            <a:r>
              <a:rPr lang="en-US" sz="3200" dirty="0">
                <a:cs typeface="Calibri" panose="020F0502020204030204" pitchFamily="34" charset="0"/>
              </a:rPr>
              <a:t> we de </a:t>
            </a:r>
            <a:r>
              <a:rPr lang="en-US" sz="3200" dirty="0" err="1">
                <a:cs typeface="Calibri" panose="020F0502020204030204" pitchFamily="34" charset="0"/>
              </a:rPr>
              <a:t>jaarlijkse</a:t>
            </a:r>
            <a:r>
              <a:rPr lang="en-US" sz="3200" dirty="0">
                <a:cs typeface="Calibri" panose="020F0502020204030204" pitchFamily="34" charset="0"/>
              </a:rPr>
              <a:t> Actie </a:t>
            </a:r>
            <a:r>
              <a:rPr lang="en-US" sz="3200" dirty="0" err="1">
                <a:cs typeface="Calibri" panose="020F0502020204030204" pitchFamily="34" charset="0"/>
              </a:rPr>
              <a:t>Kerkbalans</a:t>
            </a:r>
            <a:r>
              <a:rPr lang="en-US" sz="3200" dirty="0">
                <a:cs typeface="Calibri" panose="020F0502020204030204" pitchFamily="34" charset="0"/>
              </a:rPr>
              <a:t>. We </a:t>
            </a:r>
            <a:r>
              <a:rPr lang="en-US" sz="3200" dirty="0" err="1">
                <a:cs typeface="Calibri" panose="020F0502020204030204" pitchFamily="34" charset="0"/>
              </a:rPr>
              <a:t>vragen</a:t>
            </a:r>
            <a:r>
              <a:rPr lang="en-US" sz="3200" dirty="0">
                <a:cs typeface="Calibri" panose="020F0502020204030204" pitchFamily="34" charset="0"/>
              </a:rPr>
              <a:t> al </a:t>
            </a:r>
            <a:r>
              <a:rPr lang="en-US" sz="3200" dirty="0" err="1">
                <a:cs typeface="Calibri" panose="020F0502020204030204" pitchFamily="34" charset="0"/>
              </a:rPr>
              <a:t>onze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leden</a:t>
            </a:r>
            <a:r>
              <a:rPr lang="en-US" sz="3200" dirty="0">
                <a:cs typeface="Calibri" panose="020F0502020204030204" pitchFamily="34" charset="0"/>
              </a:rPr>
              <a:t> om </a:t>
            </a:r>
            <a:r>
              <a:rPr lang="en-US" sz="3200" dirty="0" err="1">
                <a:cs typeface="Calibri" panose="020F0502020204030204" pitchFamily="34" charset="0"/>
              </a:rPr>
              <a:t>een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bijdrage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te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geven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voor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onze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kerk</a:t>
            </a:r>
            <a:r>
              <a:rPr lang="en-US" sz="3200" dirty="0">
                <a:cs typeface="Calibri" panose="020F0502020204030204" pitchFamily="34" charset="0"/>
              </a:rPr>
              <a:t>.</a:t>
            </a:r>
          </a:p>
          <a:p>
            <a:pPr algn="l"/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Uw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steun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onmisbaar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! Het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maakt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dat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we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als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kerk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van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betekenis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kunnen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zijn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én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blijven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BF5443F-114A-2AA0-88A2-90BC9719D5B9}"/>
              </a:ext>
            </a:extLst>
          </p:cNvPr>
          <p:cNvSpPr txBox="1"/>
          <p:nvPr/>
        </p:nvSpPr>
        <p:spPr>
          <a:xfrm>
            <a:off x="7403714" y="917869"/>
            <a:ext cx="4788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rgbClr val="E30613"/>
                </a:solidFill>
              </a:rPr>
              <a:t>16 t/m 30 januari</a:t>
            </a:r>
            <a:endParaRPr lang="nl-NL" sz="3600" dirty="0">
              <a:solidFill>
                <a:srgbClr val="E30613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745733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0A3C4-786C-C977-0346-BED5F8DBF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DCF156EF-52B5-AC74-A6CD-1CFE574BEE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E7842D6F-B5DF-9DD8-D894-FE693426253A}"/>
              </a:ext>
            </a:extLst>
          </p:cNvPr>
          <p:cNvSpPr txBox="1">
            <a:spLocks/>
          </p:cNvSpPr>
          <p:nvPr/>
        </p:nvSpPr>
        <p:spPr>
          <a:xfrm>
            <a:off x="1123934" y="3221911"/>
            <a:ext cx="8260346" cy="25532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err="1">
                <a:cs typeface="Calibri" panose="020F0502020204030204" pitchFamily="34" charset="0"/>
              </a:rPr>
              <a:t>Daarom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hopen</a:t>
            </a:r>
            <a:r>
              <a:rPr lang="en-US" sz="3200" dirty="0">
                <a:cs typeface="Calibri" panose="020F0502020204030204" pitchFamily="34" charset="0"/>
              </a:rPr>
              <a:t> we </a:t>
            </a:r>
            <a:r>
              <a:rPr lang="en-US" sz="3200" dirty="0" err="1">
                <a:cs typeface="Calibri" panose="020F0502020204030204" pitchFamily="34" charset="0"/>
              </a:rPr>
              <a:t>ook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dat</a:t>
            </a:r>
            <a:r>
              <a:rPr lang="en-US" sz="3200" dirty="0">
                <a:cs typeface="Calibri" panose="020F0502020204030204" pitchFamily="34" charset="0"/>
              </a:rPr>
              <a:t> we op u </a:t>
            </a:r>
            <a:r>
              <a:rPr lang="en-US" sz="3200" dirty="0" err="1">
                <a:cs typeface="Calibri" panose="020F0502020204030204" pitchFamily="34" charset="0"/>
              </a:rPr>
              <a:t>mogen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rekenen</a:t>
            </a:r>
            <a:r>
              <a:rPr lang="en-US" sz="3200" dirty="0">
                <a:cs typeface="Calibri" panose="020F0502020204030204" pitchFamily="34" charset="0"/>
              </a:rPr>
              <a:t>.</a:t>
            </a:r>
          </a:p>
          <a:p>
            <a:pPr algn="l"/>
            <a:r>
              <a:rPr lang="en-US" sz="3200" dirty="0" err="1">
                <a:cs typeface="Calibri" panose="020F0502020204030204" pitchFamily="34" charset="0"/>
              </a:rPr>
              <a:t>Komende</a:t>
            </a:r>
            <a:r>
              <a:rPr lang="en-US" sz="3200" dirty="0">
                <a:cs typeface="Calibri" panose="020F0502020204030204" pitchFamily="34" charset="0"/>
              </a:rPr>
              <a:t> week </a:t>
            </a:r>
            <a:r>
              <a:rPr lang="en-US" sz="3200" dirty="0" err="1">
                <a:cs typeface="Calibri" panose="020F0502020204030204" pitchFamily="34" charset="0"/>
              </a:rPr>
              <a:t>ontvangt</a:t>
            </a:r>
            <a:r>
              <a:rPr lang="en-US" sz="3200" dirty="0">
                <a:cs typeface="Calibri" panose="020F0502020204030204" pitchFamily="34" charset="0"/>
              </a:rPr>
              <a:t> u </a:t>
            </a:r>
            <a:r>
              <a:rPr lang="en-US" sz="3200" dirty="0" err="1">
                <a:cs typeface="Calibri" panose="020F0502020204030204" pitchFamily="34" charset="0"/>
              </a:rPr>
              <a:t>een</a:t>
            </a:r>
            <a:r>
              <a:rPr lang="en-US" sz="3200" dirty="0">
                <a:cs typeface="Calibri" panose="020F0502020204030204" pitchFamily="34" charset="0"/>
              </a:rPr>
              <a:t> mail of brief </a:t>
            </a:r>
            <a:r>
              <a:rPr lang="en-US" sz="3200" dirty="0" err="1">
                <a:cs typeface="Calibri" panose="020F0502020204030204" pitchFamily="34" charset="0"/>
              </a:rPr>
              <a:t>voor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uw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bijdrage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voor</a:t>
            </a:r>
            <a:r>
              <a:rPr lang="en-US" sz="3200" dirty="0">
                <a:cs typeface="Calibri" panose="020F0502020204030204" pitchFamily="34" charset="0"/>
              </a:rPr>
              <a:t> Actie </a:t>
            </a:r>
            <a:r>
              <a:rPr lang="en-US" sz="3200" dirty="0" err="1">
                <a:cs typeface="Calibri" panose="020F0502020204030204" pitchFamily="34" charset="0"/>
              </a:rPr>
              <a:t>Kerkbalans</a:t>
            </a:r>
            <a:r>
              <a:rPr lang="en-US" sz="3200" dirty="0">
                <a:cs typeface="Calibri" panose="020F0502020204030204" pitchFamily="34" charset="0"/>
              </a:rPr>
              <a:t> 2026. Als u </a:t>
            </a:r>
            <a:r>
              <a:rPr lang="en-US" sz="3200" dirty="0" err="1">
                <a:cs typeface="Calibri" panose="020F0502020204030204" pitchFamily="34" charset="0"/>
              </a:rPr>
              <a:t>een</a:t>
            </a:r>
            <a:r>
              <a:rPr lang="en-US" sz="3200" dirty="0">
                <a:cs typeface="Calibri" panose="020F0502020204030204" pitchFamily="34" charset="0"/>
              </a:rPr>
              <a:t> brief </a:t>
            </a:r>
            <a:r>
              <a:rPr lang="en-US" sz="3200" dirty="0" err="1">
                <a:cs typeface="Calibri" panose="020F0502020204030204" pitchFamily="34" charset="0"/>
              </a:rPr>
              <a:t>ontvangt</a:t>
            </a:r>
            <a:r>
              <a:rPr lang="en-US" sz="3200" dirty="0">
                <a:cs typeface="Calibri" panose="020F0502020204030204" pitchFamily="34" charset="0"/>
              </a:rPr>
              <a:t>, </a:t>
            </a:r>
            <a:r>
              <a:rPr lang="en-US" sz="3200" dirty="0" err="1">
                <a:cs typeface="Calibri" panose="020F0502020204030204" pitchFamily="34" charset="0"/>
              </a:rPr>
              <a:t>wordt</a:t>
            </a:r>
            <a:r>
              <a:rPr lang="en-US" sz="3200" dirty="0">
                <a:cs typeface="Calibri" panose="020F0502020204030204" pitchFamily="34" charset="0"/>
              </a:rPr>
              <a:t> de envelop in de week van </a:t>
            </a:r>
            <a:br>
              <a:rPr lang="en-US" sz="3200" dirty="0">
                <a:cs typeface="Calibri" panose="020F0502020204030204" pitchFamily="34" charset="0"/>
              </a:rPr>
            </a:br>
            <a:r>
              <a:rPr lang="en-US" sz="3200" dirty="0">
                <a:cs typeface="Calibri" panose="020F0502020204030204" pitchFamily="34" charset="0"/>
              </a:rPr>
              <a:t>31 </a:t>
            </a:r>
            <a:r>
              <a:rPr lang="en-US" sz="3200" dirty="0" err="1">
                <a:cs typeface="Calibri" panose="020F0502020204030204" pitchFamily="34" charset="0"/>
              </a:rPr>
              <a:t>januari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weer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bij</a:t>
            </a:r>
            <a:r>
              <a:rPr lang="en-US" sz="3200" dirty="0">
                <a:cs typeface="Calibri" panose="020F0502020204030204" pitchFamily="34" charset="0"/>
              </a:rPr>
              <a:t> u </a:t>
            </a:r>
            <a:r>
              <a:rPr lang="en-US" sz="3200" dirty="0" err="1">
                <a:cs typeface="Calibri" panose="020F0502020204030204" pitchFamily="34" charset="0"/>
              </a:rPr>
              <a:t>opgehaald</a:t>
            </a:r>
            <a:r>
              <a:rPr lang="en-US" sz="3200" dirty="0">
                <a:cs typeface="Calibri" panose="020F0502020204030204" pitchFamily="34" charset="0"/>
              </a:rPr>
              <a:t>.</a:t>
            </a:r>
          </a:p>
          <a:p>
            <a:pPr algn="l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5D9DD42-FBDF-EE35-1EBC-A9CA2E5FA540}"/>
              </a:ext>
            </a:extLst>
          </p:cNvPr>
          <p:cNvSpPr txBox="1"/>
          <p:nvPr/>
        </p:nvSpPr>
        <p:spPr>
          <a:xfrm>
            <a:off x="7403714" y="917869"/>
            <a:ext cx="4788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rgbClr val="E30613"/>
                </a:solidFill>
              </a:rPr>
              <a:t>16 t/m 30 januari</a:t>
            </a:r>
            <a:endParaRPr lang="nl-NL" sz="3600" dirty="0">
              <a:solidFill>
                <a:srgbClr val="E30613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964856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7819F-9918-FC23-96E8-D6905EB2B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00D4829-5E76-C8C3-3DB4-7D3F171530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DC8E830D-1D41-8907-72AD-CE2E2B4EE017}"/>
              </a:ext>
            </a:extLst>
          </p:cNvPr>
          <p:cNvSpPr txBox="1">
            <a:spLocks/>
          </p:cNvSpPr>
          <p:nvPr/>
        </p:nvSpPr>
        <p:spPr>
          <a:xfrm>
            <a:off x="1123934" y="3221911"/>
            <a:ext cx="8260346" cy="2553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err="1">
                <a:cs typeface="Calibri" panose="020F0502020204030204" pitchFamily="34" charset="0"/>
              </a:rPr>
              <a:t>Doet</a:t>
            </a:r>
            <a:r>
              <a:rPr lang="en-US" sz="3200" dirty="0">
                <a:cs typeface="Calibri" panose="020F0502020204030204" pitchFamily="34" charset="0"/>
              </a:rPr>
              <a:t> u </a:t>
            </a:r>
            <a:r>
              <a:rPr lang="en-US" sz="3200" dirty="0" err="1">
                <a:cs typeface="Calibri" panose="020F0502020204030204" pitchFamily="34" charset="0"/>
              </a:rPr>
              <a:t>digitaal</a:t>
            </a:r>
            <a:r>
              <a:rPr lang="en-US" sz="3200" dirty="0">
                <a:cs typeface="Calibri" panose="020F0502020204030204" pitchFamily="34" charset="0"/>
              </a:rPr>
              <a:t> mee? Dan </a:t>
            </a:r>
            <a:r>
              <a:rPr lang="en-US" sz="3200" dirty="0" err="1">
                <a:cs typeface="Calibri" panose="020F0502020204030204" pitchFamily="34" charset="0"/>
              </a:rPr>
              <a:t>ontvangt</a:t>
            </a:r>
            <a:r>
              <a:rPr lang="en-US" sz="3200" dirty="0">
                <a:cs typeface="Calibri" panose="020F0502020204030204" pitchFamily="34" charset="0"/>
              </a:rPr>
              <a:t> u </a:t>
            </a:r>
            <a:r>
              <a:rPr lang="en-US" sz="3200" dirty="0" err="1">
                <a:cs typeface="Calibri" panose="020F0502020204030204" pitchFamily="34" charset="0"/>
              </a:rPr>
              <a:t>komende</a:t>
            </a:r>
            <a:r>
              <a:rPr lang="en-US" sz="3200" dirty="0">
                <a:cs typeface="Calibri" panose="020F0502020204030204" pitchFamily="34" charset="0"/>
              </a:rPr>
              <a:t> week </a:t>
            </a:r>
            <a:r>
              <a:rPr lang="en-US" sz="3200" dirty="0" err="1">
                <a:cs typeface="Calibri" panose="020F0502020204030204" pitchFamily="34" charset="0"/>
              </a:rPr>
              <a:t>een</a:t>
            </a:r>
            <a:r>
              <a:rPr lang="en-US" sz="3200" dirty="0">
                <a:cs typeface="Calibri" panose="020F0502020204030204" pitchFamily="34" charset="0"/>
              </a:rPr>
              <a:t> mail. Zou u </a:t>
            </a:r>
            <a:r>
              <a:rPr lang="en-US" sz="3200" dirty="0" err="1">
                <a:cs typeface="Calibri" panose="020F0502020204030204" pitchFamily="34" charset="0"/>
              </a:rPr>
              <a:t>uw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bijdrage</a:t>
            </a:r>
            <a:r>
              <a:rPr lang="en-US" sz="3200" dirty="0">
                <a:cs typeface="Calibri" panose="020F0502020204030204" pitchFamily="34" charset="0"/>
              </a:rPr>
              <a:t> zo </a:t>
            </a:r>
            <a:r>
              <a:rPr lang="en-US" sz="3200" dirty="0" err="1">
                <a:cs typeface="Calibri" panose="020F0502020204030204" pitchFamily="34" charset="0"/>
              </a:rPr>
              <a:t>snel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mogelijk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willen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doorgeven</a:t>
            </a:r>
            <a:r>
              <a:rPr lang="en-US" sz="3200" dirty="0">
                <a:cs typeface="Calibri" panose="020F0502020204030204" pitchFamily="34" charset="0"/>
              </a:rPr>
              <a:t>?</a:t>
            </a:r>
          </a:p>
          <a:p>
            <a:pPr algn="l"/>
            <a:r>
              <a:rPr lang="en-US" sz="3200" dirty="0" err="1">
                <a:cs typeface="Calibri" panose="020F0502020204030204" pitchFamily="34" charset="0"/>
              </a:rPr>
              <a:t>Hartelijk</a:t>
            </a:r>
            <a:r>
              <a:rPr lang="en-US" sz="3200" dirty="0">
                <a:cs typeface="Calibri" panose="020F0502020204030204" pitchFamily="34" charset="0"/>
              </a:rPr>
              <a:t> dank </a:t>
            </a:r>
            <a:r>
              <a:rPr lang="en-US" sz="3200" dirty="0" err="1">
                <a:cs typeface="Calibri" panose="020F0502020204030204" pitchFamily="34" charset="0"/>
              </a:rPr>
              <a:t>voor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uw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onmisbare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bijdrage</a:t>
            </a:r>
            <a:r>
              <a:rPr lang="en-US" sz="3200" dirty="0">
                <a:cs typeface="Calibri" panose="020F0502020204030204" pitchFamily="34" charset="0"/>
              </a:rPr>
              <a:t>!</a:t>
            </a:r>
          </a:p>
          <a:p>
            <a:pPr algn="l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453176AC-B38C-C9AD-3D60-BAD2B95C188B}"/>
              </a:ext>
            </a:extLst>
          </p:cNvPr>
          <p:cNvSpPr txBox="1"/>
          <p:nvPr/>
        </p:nvSpPr>
        <p:spPr>
          <a:xfrm>
            <a:off x="7403714" y="917869"/>
            <a:ext cx="4788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rgbClr val="E30613"/>
                </a:solidFill>
              </a:rPr>
              <a:t>16 t/m 30 januari</a:t>
            </a:r>
            <a:endParaRPr lang="nl-NL" sz="3600" dirty="0">
              <a:solidFill>
                <a:srgbClr val="E30613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047457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2421523-190A-80D8-5C6F-0354409BCF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41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59F613-A378-7D5B-9B49-45678C7BF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74BA364E-7D8B-7144-70D3-6C00E45BED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8DAADF2-8206-5D3B-DFC7-E1D0C52709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82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551D2E-430E-9062-3B86-B2C9F069B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33DE8F7C-EED6-9FAD-5084-C2FEFAF01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F377C21-9647-356B-C6B6-799BECA3D7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12067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143</Words>
  <Application>Microsoft Macintosh PowerPoint</Application>
  <PresentationFormat>Breedbeeld</PresentationFormat>
  <Paragraphs>13</Paragraphs>
  <Slides>7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Actie Kerkbalans 2024</dc:title>
  <dc:creator>Carolien Drijfhout</dc:creator>
  <cp:lastModifiedBy>Jasper Duisterwinkel</cp:lastModifiedBy>
  <cp:revision>37</cp:revision>
  <dcterms:created xsi:type="dcterms:W3CDTF">2023-11-06T15:49:23Z</dcterms:created>
  <dcterms:modified xsi:type="dcterms:W3CDTF">2026-08-05T12:37:38Z</dcterms:modified>
</cp:coreProperties>
</file>