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 id="270" r:id="rId15"/>
    <p:sldId id="272" r:id="rId16"/>
    <p:sldId id="273" r:id="rId17"/>
    <p:sldId id="274" r:id="rId18"/>
    <p:sldId id="275" r:id="rId19"/>
    <p:sldId id="276" r:id="rId20"/>
    <p:sldId id="277" r:id="rId21"/>
    <p:sldId id="278" r:id="rId22"/>
    <p:sldId id="279" r:id="rId23"/>
  </p:sldIdLst>
  <p:sldSz cx="18288000" cy="10287000"/>
  <p:notesSz cx="6858000" cy="9144000"/>
  <p:embeddedFontLst>
    <p:embeddedFont>
      <p:font typeface="EB Garamond Bold" panose="00000800000000000000" pitchFamily="2" charset="0"/>
      <p:bold r:id="rId24"/>
    </p:embeddedFont>
    <p:embeddedFont>
      <p:font typeface="ITC Avant Garde Gothic" charset="0"/>
      <p:regular r:id="rId25"/>
      <p:bold r:id="rId26"/>
    </p:embeddedFont>
    <p:embeddedFont>
      <p:font typeface="ITC Avant Garde Gothic Bold" panose="020B0604020202020204" charset="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AC8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10F545-BD17-4C2C-B62A-9CDF5843531C}" v="23" dt="2024-04-15T21:05:40.5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0" d="100"/>
          <a:sy n="40" d="100"/>
        </p:scale>
        <p:origin x="900"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28.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8.png"/><Relationship Id="rId7" Type="http://schemas.openxmlformats.org/officeDocument/2006/relationships/image" Target="../media/image13.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8.png"/><Relationship Id="rId7" Type="http://schemas.openxmlformats.org/officeDocument/2006/relationships/image" Target="../media/image34.pn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37.jpe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hyperlink" Target="https://forms.office.com/r/0NVCD5z76t"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8" Type="http://schemas.openxmlformats.org/officeDocument/2006/relationships/hyperlink" Target="https://forms.office.com/r/0NVCD5z76t" TargetMode="External"/><Relationship Id="rId3" Type="http://schemas.openxmlformats.org/officeDocument/2006/relationships/image" Target="../media/image9.png"/><Relationship Id="rId7" Type="http://schemas.openxmlformats.org/officeDocument/2006/relationships/image" Target="../media/image21.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34.pn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8.png"/><Relationship Id="rId7" Type="http://schemas.openxmlformats.org/officeDocument/2006/relationships/image" Target="../media/image13.png"/><Relationship Id="rId2" Type="http://schemas.openxmlformats.org/officeDocument/2006/relationships/hyperlink" Target="https://forms.office.com/pages/responsepage.aspx?id=n4z8LNshAkua-VRe55P23QhoyE637TNCqCvQXzDAnYZUMjFONzhPR0wxM0dDMkdDM1JZTEpHMjZSRS4u" TargetMode="External"/><Relationship Id="rId1" Type="http://schemas.openxmlformats.org/officeDocument/2006/relationships/slideLayout" Target="../slideLayouts/slideLayout7.xml"/><Relationship Id="rId6" Type="http://schemas.openxmlformats.org/officeDocument/2006/relationships/hyperlink" Target="https://forms.office.com/r/0NVCD5z76t" TargetMode="External"/><Relationship Id="rId5" Type="http://schemas.openxmlformats.org/officeDocument/2006/relationships/image" Target="../media/image16.svg"/><Relationship Id="rId10" Type="http://schemas.openxmlformats.org/officeDocument/2006/relationships/image" Target="../media/image19.png"/><Relationship Id="rId4" Type="http://schemas.openxmlformats.org/officeDocument/2006/relationships/image" Target="../media/image9.png"/><Relationship Id="rId9"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3.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3.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F0085"/>
        </a:solidFill>
        <a:effectLst/>
      </p:bgPr>
    </p:bg>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4087547" y="7853256"/>
            <a:ext cx="10112903" cy="2131159"/>
          </a:xfrm>
          <a:custGeom>
            <a:avLst/>
            <a:gdLst/>
            <a:ahLst/>
            <a:cxnLst/>
            <a:rect l="l" t="t" r="r" b="b"/>
            <a:pathLst>
              <a:path w="10112903" h="2283559">
                <a:moveTo>
                  <a:pt x="0" y="0"/>
                </a:moveTo>
                <a:lnTo>
                  <a:pt x="10112903" y="0"/>
                </a:lnTo>
                <a:lnTo>
                  <a:pt x="10112903" y="2283558"/>
                </a:lnTo>
                <a:lnTo>
                  <a:pt x="0" y="2283558"/>
                </a:lnTo>
                <a:lnTo>
                  <a:pt x="0" y="0"/>
                </a:lnTo>
                <a:close/>
              </a:path>
            </a:pathLst>
          </a:custGeom>
          <a:blipFill>
            <a:blip r:embed="rId2"/>
            <a:stretch>
              <a:fillRect b="-7151"/>
            </a:stretch>
          </a:blipFill>
        </p:spPr>
        <p:txBody>
          <a:bodyPr/>
          <a:lstStyle/>
          <a:p>
            <a:endParaRPr lang="en-US"/>
          </a:p>
        </p:txBody>
      </p:sp>
      <p:sp>
        <p:nvSpPr>
          <p:cNvPr id="4" name="Freeform 4"/>
          <p:cNvSpPr>
            <a:spLocks noGrp="1" noRot="1" noMove="1" noResize="1" noEditPoints="1" noAdjustHandles="1" noChangeArrowheads="1" noChangeShapeType="1"/>
          </p:cNvSpPr>
          <p:nvPr/>
        </p:nvSpPr>
        <p:spPr>
          <a:xfrm>
            <a:off x="0" y="0"/>
            <a:ext cx="4391138" cy="2640853"/>
          </a:xfrm>
          <a:custGeom>
            <a:avLst/>
            <a:gdLst/>
            <a:ahLst/>
            <a:cxnLst/>
            <a:rect l="l" t="t" r="r" b="b"/>
            <a:pathLst>
              <a:path w="4391138" h="2640853">
                <a:moveTo>
                  <a:pt x="0" y="0"/>
                </a:moveTo>
                <a:lnTo>
                  <a:pt x="4391138" y="0"/>
                </a:lnTo>
                <a:lnTo>
                  <a:pt x="4391138" y="2640853"/>
                </a:lnTo>
                <a:lnTo>
                  <a:pt x="0" y="2640853"/>
                </a:lnTo>
                <a:lnTo>
                  <a:pt x="0" y="0"/>
                </a:lnTo>
                <a:close/>
              </a:path>
            </a:pathLst>
          </a:custGeom>
          <a:blipFill>
            <a:blip r:embed="rId3"/>
            <a:stretch>
              <a:fillRect r="-5383"/>
            </a:stretch>
          </a:blipFill>
        </p:spPr>
        <p:txBody>
          <a:bodyPr/>
          <a:lstStyle/>
          <a:p>
            <a:endParaRPr lang="en-US"/>
          </a:p>
        </p:txBody>
      </p:sp>
      <p:pic>
        <p:nvPicPr>
          <p:cNvPr id="6" name="Picture 5">
            <a:extLst>
              <a:ext uri="{FF2B5EF4-FFF2-40B4-BE49-F238E27FC236}">
                <a16:creationId xmlns:a16="http://schemas.microsoft.com/office/drawing/2014/main" id="{D6EC4E4F-7154-535F-E018-33AE35E287C0}"/>
              </a:ext>
            </a:extLst>
          </p:cNvPr>
          <p:cNvPicPr>
            <a:picLocks noGrp="1" noRot="1" noChangeAspect="1" noMove="1" noResize="1" noEditPoints="1" noAdjustHandles="1" noChangeArrowheads="1" noChangeShapeType="1" noCrop="1"/>
          </p:cNvPicPr>
          <p:nvPr/>
        </p:nvPicPr>
        <p:blipFill>
          <a:blip r:embed="rId4"/>
          <a:stretch>
            <a:fillRect/>
          </a:stretch>
        </p:blipFill>
        <p:spPr>
          <a:xfrm>
            <a:off x="5353049" y="302585"/>
            <a:ext cx="7581900" cy="779145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a:spLocks noGrp="1" noRot="1" noMove="1" noResize="1" noEditPoints="1" noAdjustHandles="1" noChangeArrowheads="1" noChangeShapeType="1"/>
          </p:cNvSpPr>
          <p:nvPr/>
        </p:nvSpPr>
        <p:spPr>
          <a:xfrm>
            <a:off x="1028700" y="0"/>
            <a:ext cx="1498870" cy="1432051"/>
          </a:xfrm>
          <a:custGeom>
            <a:avLst/>
            <a:gdLst/>
            <a:ahLst/>
            <a:cxnLst/>
            <a:rect l="l" t="t" r="r" b="b"/>
            <a:pathLst>
              <a:path w="1498870" h="1432051">
                <a:moveTo>
                  <a:pt x="0" y="0"/>
                </a:moveTo>
                <a:lnTo>
                  <a:pt x="1498870" y="0"/>
                </a:lnTo>
                <a:lnTo>
                  <a:pt x="1498870" y="1432051"/>
                </a:lnTo>
                <a:lnTo>
                  <a:pt x="0" y="1432051"/>
                </a:lnTo>
                <a:lnTo>
                  <a:pt x="0" y="0"/>
                </a:lnTo>
                <a:close/>
              </a:path>
            </a:pathLst>
          </a:custGeom>
          <a:blipFill>
            <a:blip r:embed="rId2"/>
            <a:stretch>
              <a:fillRect/>
            </a:stretch>
          </a:blipFill>
        </p:spPr>
        <p:txBody>
          <a:bodyPr/>
          <a:lstStyle/>
          <a:p>
            <a:endParaRPr lang="en-US"/>
          </a:p>
        </p:txBody>
      </p:sp>
      <p:sp>
        <p:nvSpPr>
          <p:cNvPr id="7" name="Freeform 7"/>
          <p:cNvSpPr>
            <a:spLocks noGrp="1" noRot="1" noMove="1" noResize="1" noEditPoints="1" noAdjustHandles="1" noChangeArrowheads="1" noChangeShapeType="1"/>
          </p:cNvSpPr>
          <p:nvPr/>
        </p:nvSpPr>
        <p:spPr>
          <a:xfrm>
            <a:off x="1475792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8" name="Freeform 8"/>
          <p:cNvSpPr>
            <a:spLocks noGrp="1" noRot="1" noMove="1" noResize="1" noEditPoints="1" noAdjustHandles="1" noChangeArrowheads="1" noChangeShapeType="1"/>
          </p:cNvSpPr>
          <p:nvPr/>
        </p:nvSpPr>
        <p:spPr>
          <a:xfrm>
            <a:off x="16872809" y="143554"/>
            <a:ext cx="1069210" cy="676427"/>
          </a:xfrm>
          <a:custGeom>
            <a:avLst/>
            <a:gdLst/>
            <a:ahLst/>
            <a:cxnLst/>
            <a:rect l="l" t="t" r="r" b="b"/>
            <a:pathLst>
              <a:path w="1069210" h="676427">
                <a:moveTo>
                  <a:pt x="0" y="0"/>
                </a:moveTo>
                <a:lnTo>
                  <a:pt x="1069209" y="0"/>
                </a:lnTo>
                <a:lnTo>
                  <a:pt x="1069209" y="676427"/>
                </a:lnTo>
                <a:lnTo>
                  <a:pt x="0" y="676427"/>
                </a:lnTo>
                <a:lnTo>
                  <a:pt x="0" y="0"/>
                </a:lnTo>
                <a:close/>
              </a:path>
            </a:pathLst>
          </a:custGeom>
          <a:blipFill>
            <a:blip r:embed="rId4"/>
            <a:stretch>
              <a:fillRect/>
            </a:stretch>
          </a:blipFill>
        </p:spPr>
        <p:txBody>
          <a:bodyPr/>
          <a:lstStyle/>
          <a:p>
            <a:endParaRPr lang="en-US"/>
          </a:p>
        </p:txBody>
      </p:sp>
      <p:sp>
        <p:nvSpPr>
          <p:cNvPr id="9" name="Freeform 9"/>
          <p:cNvSpPr>
            <a:spLocks noGrp="1" noRot="1" noMove="1" noResize="1" noEditPoints="1" noAdjustHandles="1" noChangeArrowheads="1" noChangeShapeType="1"/>
          </p:cNvSpPr>
          <p:nvPr/>
        </p:nvSpPr>
        <p:spPr>
          <a:xfrm>
            <a:off x="281890" y="2445511"/>
            <a:ext cx="9748785" cy="5485150"/>
          </a:xfrm>
          <a:custGeom>
            <a:avLst/>
            <a:gdLst/>
            <a:ahLst/>
            <a:cxnLst/>
            <a:rect l="l" t="t" r="r" b="b"/>
            <a:pathLst>
              <a:path w="9748785" h="5485150">
                <a:moveTo>
                  <a:pt x="0" y="0"/>
                </a:moveTo>
                <a:lnTo>
                  <a:pt x="9748785" y="0"/>
                </a:lnTo>
                <a:lnTo>
                  <a:pt x="9748785" y="5485151"/>
                </a:lnTo>
                <a:lnTo>
                  <a:pt x="0" y="5485151"/>
                </a:lnTo>
                <a:lnTo>
                  <a:pt x="0" y="0"/>
                </a:lnTo>
                <a:close/>
              </a:path>
            </a:pathLst>
          </a:custGeom>
          <a:blipFill>
            <a:blip r:embed="rId5"/>
            <a:stretch>
              <a:fillRect/>
            </a:stretch>
          </a:blipFill>
        </p:spPr>
        <p:txBody>
          <a:bodyPr/>
          <a:lstStyle/>
          <a:p>
            <a:endParaRPr lang="en-US"/>
          </a:p>
        </p:txBody>
      </p:sp>
      <p:sp>
        <p:nvSpPr>
          <p:cNvPr id="10" name="Freeform 10"/>
          <p:cNvSpPr>
            <a:spLocks noGrp="1" noRot="1" noMove="1" noResize="1" noEditPoints="1" noAdjustHandles="1" noChangeArrowheads="1" noChangeShapeType="1"/>
          </p:cNvSpPr>
          <p:nvPr/>
        </p:nvSpPr>
        <p:spPr>
          <a:xfrm>
            <a:off x="10344294" y="2445511"/>
            <a:ext cx="7255890" cy="6292281"/>
          </a:xfrm>
          <a:custGeom>
            <a:avLst/>
            <a:gdLst/>
            <a:ahLst/>
            <a:cxnLst/>
            <a:rect l="l" t="t" r="r" b="b"/>
            <a:pathLst>
              <a:path w="7255890" h="6292281">
                <a:moveTo>
                  <a:pt x="0" y="0"/>
                </a:moveTo>
                <a:lnTo>
                  <a:pt x="7255890" y="0"/>
                </a:lnTo>
                <a:lnTo>
                  <a:pt x="7255890" y="6292282"/>
                </a:lnTo>
                <a:lnTo>
                  <a:pt x="0" y="6292282"/>
                </a:lnTo>
                <a:lnTo>
                  <a:pt x="0" y="0"/>
                </a:lnTo>
                <a:close/>
              </a:path>
            </a:pathLst>
          </a:custGeom>
          <a:blipFill>
            <a:blip r:embed="rId6"/>
            <a:stretch>
              <a:fillRect/>
            </a:stretch>
          </a:blipFill>
        </p:spPr>
        <p:txBody>
          <a:bodyPr/>
          <a:lstStyle/>
          <a:p>
            <a:endParaRPr lang="en-US"/>
          </a:p>
        </p:txBody>
      </p:sp>
      <p:sp>
        <p:nvSpPr>
          <p:cNvPr id="11" name="Freeform 11"/>
          <p:cNvSpPr>
            <a:spLocks noGrp="1" noRot="1" noMove="1" noResize="1" noEditPoints="1" noAdjustHandles="1" noChangeArrowheads="1" noChangeShapeType="1"/>
          </p:cNvSpPr>
          <p:nvPr/>
        </p:nvSpPr>
        <p:spPr>
          <a:xfrm>
            <a:off x="16135341" y="8042935"/>
            <a:ext cx="2152660" cy="2244065"/>
          </a:xfrm>
          <a:custGeom>
            <a:avLst/>
            <a:gdLst/>
            <a:ahLst/>
            <a:cxnLst/>
            <a:rect l="l" t="t" r="r" b="b"/>
            <a:pathLst>
              <a:path w="3784369" h="3615663">
                <a:moveTo>
                  <a:pt x="0" y="0"/>
                </a:moveTo>
                <a:lnTo>
                  <a:pt x="3784369" y="0"/>
                </a:lnTo>
                <a:lnTo>
                  <a:pt x="3784369" y="3615663"/>
                </a:lnTo>
                <a:lnTo>
                  <a:pt x="0" y="3615663"/>
                </a:lnTo>
                <a:lnTo>
                  <a:pt x="0" y="0"/>
                </a:lnTo>
                <a:close/>
              </a:path>
            </a:pathLst>
          </a:custGeom>
          <a:blipFill>
            <a:blip r:embed="rId7"/>
            <a:stretch>
              <a:fillRect t="1" r="-75800" b="-61122"/>
            </a:stretch>
          </a:blipFill>
        </p:spPr>
        <p:txBody>
          <a:bodyPr/>
          <a:lstStyle/>
          <a:p>
            <a:endParaRPr lang="en-US"/>
          </a:p>
        </p:txBody>
      </p:sp>
      <p:sp>
        <p:nvSpPr>
          <p:cNvPr id="12" name="TextBox 12"/>
          <p:cNvSpPr txBox="1">
            <a:spLocks noGrp="1" noRot="1" noMove="1" noResize="1" noEditPoints="1" noAdjustHandles="1" noChangeArrowheads="1" noChangeShapeType="1"/>
          </p:cNvSpPr>
          <p:nvPr/>
        </p:nvSpPr>
        <p:spPr>
          <a:xfrm>
            <a:off x="2527570" y="1507098"/>
            <a:ext cx="3673673" cy="737235"/>
          </a:xfrm>
          <a:prstGeom prst="rect">
            <a:avLst/>
          </a:prstGeom>
        </p:spPr>
        <p:txBody>
          <a:bodyPr lIns="0" tIns="0" rIns="0" bIns="0" rtlCol="0" anchor="t">
            <a:spAutoFit/>
          </a:bodyPr>
          <a:lstStyle/>
          <a:p>
            <a:pPr algn="ctr">
              <a:lnSpc>
                <a:spcPts val="5040"/>
              </a:lnSpc>
            </a:pPr>
            <a:r>
              <a:rPr lang="en-US" sz="3600">
                <a:solidFill>
                  <a:srgbClr val="02AC8B"/>
                </a:solidFill>
                <a:latin typeface="ITC Avant Garde Gothic Bold"/>
              </a:rPr>
              <a:t>MENTAL HEALTH</a:t>
            </a:r>
          </a:p>
        </p:txBody>
      </p:sp>
      <p:sp>
        <p:nvSpPr>
          <p:cNvPr id="13" name="TextBox 13"/>
          <p:cNvSpPr txBox="1">
            <a:spLocks noGrp="1" noRot="1" noMove="1" noResize="1" noEditPoints="1" noAdjustHandles="1" noChangeArrowheads="1" noChangeShapeType="1"/>
          </p:cNvSpPr>
          <p:nvPr/>
        </p:nvSpPr>
        <p:spPr>
          <a:xfrm>
            <a:off x="9717056" y="1507098"/>
            <a:ext cx="7883128" cy="737235"/>
          </a:xfrm>
          <a:prstGeom prst="rect">
            <a:avLst/>
          </a:prstGeom>
        </p:spPr>
        <p:txBody>
          <a:bodyPr lIns="0" tIns="0" rIns="0" bIns="0" rtlCol="0" anchor="t">
            <a:spAutoFit/>
          </a:bodyPr>
          <a:lstStyle/>
          <a:p>
            <a:pPr algn="ctr">
              <a:lnSpc>
                <a:spcPts val="5040"/>
              </a:lnSpc>
            </a:pPr>
            <a:r>
              <a:rPr lang="en-US" sz="3600" dirty="0">
                <a:solidFill>
                  <a:srgbClr val="02AC8B"/>
                </a:solidFill>
                <a:latin typeface="ITC Avant Garde Gothic Bold"/>
              </a:rPr>
              <a:t>ENVIRONMENTAL/CONSERVATION</a:t>
            </a:r>
          </a:p>
        </p:txBody>
      </p:sp>
      <p:sp>
        <p:nvSpPr>
          <p:cNvPr id="14" name="Freeform 2">
            <a:extLst>
              <a:ext uri="{FF2B5EF4-FFF2-40B4-BE49-F238E27FC236}">
                <a16:creationId xmlns:a16="http://schemas.microsoft.com/office/drawing/2014/main" id="{FC4A030B-C32C-9260-CF38-15267A0E8180}"/>
              </a:ext>
            </a:extLst>
          </p:cNvPr>
          <p:cNvSpPr>
            <a:spLocks noGrp="1" noRot="1" noMove="1" noResize="1" noEditPoints="1" noAdjustHandles="1" noChangeArrowheads="1" noChangeShapeType="1"/>
          </p:cNvSpPr>
          <p:nvPr/>
        </p:nvSpPr>
        <p:spPr>
          <a:xfrm>
            <a:off x="-1" y="0"/>
            <a:ext cx="1718313" cy="1905076"/>
          </a:xfrm>
          <a:custGeom>
            <a:avLst/>
            <a:gdLst/>
            <a:ahLst/>
            <a:cxnLst/>
            <a:rect l="l" t="t" r="r" b="b"/>
            <a:pathLst>
              <a:path w="2515372" h="2403238">
                <a:moveTo>
                  <a:pt x="0" y="0"/>
                </a:moveTo>
                <a:lnTo>
                  <a:pt x="2515372" y="0"/>
                </a:lnTo>
                <a:lnTo>
                  <a:pt x="2515372" y="2403238"/>
                </a:lnTo>
                <a:lnTo>
                  <a:pt x="0" y="2403238"/>
                </a:lnTo>
                <a:lnTo>
                  <a:pt x="0" y="0"/>
                </a:lnTo>
                <a:close/>
              </a:path>
            </a:pathLst>
          </a:custGeom>
          <a:blipFill>
            <a:blip r:embed="rId8"/>
            <a:stretch>
              <a:fillRect l="-46386" t="-26150" b="1"/>
            </a:stretch>
          </a:blipFill>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a:spLocks noGrp="1" noRot="1" noMove="1" noResize="1" noEditPoints="1" noAdjustHandles="1" noChangeArrowheads="1" noChangeShapeType="1"/>
          </p:cNvSpPr>
          <p:nvPr/>
        </p:nvSpPr>
        <p:spPr>
          <a:xfrm>
            <a:off x="1028700" y="0"/>
            <a:ext cx="1498870" cy="1432051"/>
          </a:xfrm>
          <a:custGeom>
            <a:avLst/>
            <a:gdLst/>
            <a:ahLst/>
            <a:cxnLst/>
            <a:rect l="l" t="t" r="r" b="b"/>
            <a:pathLst>
              <a:path w="1498870" h="1432051">
                <a:moveTo>
                  <a:pt x="0" y="0"/>
                </a:moveTo>
                <a:lnTo>
                  <a:pt x="1498870" y="0"/>
                </a:lnTo>
                <a:lnTo>
                  <a:pt x="1498870" y="1432051"/>
                </a:lnTo>
                <a:lnTo>
                  <a:pt x="0" y="1432051"/>
                </a:lnTo>
                <a:lnTo>
                  <a:pt x="0" y="0"/>
                </a:lnTo>
                <a:close/>
              </a:path>
            </a:pathLst>
          </a:custGeom>
          <a:blipFill>
            <a:blip r:embed="rId2"/>
            <a:stretch>
              <a:fillRect/>
            </a:stretch>
          </a:blipFill>
        </p:spPr>
        <p:txBody>
          <a:bodyPr/>
          <a:lstStyle/>
          <a:p>
            <a:endParaRPr lang="en-US"/>
          </a:p>
        </p:txBody>
      </p:sp>
      <p:sp>
        <p:nvSpPr>
          <p:cNvPr id="7" name="Freeform 7"/>
          <p:cNvSpPr>
            <a:spLocks noGrp="1" noRot="1" noMove="1" noResize="1" noEditPoints="1" noAdjustHandles="1" noChangeArrowheads="1" noChangeShapeType="1"/>
          </p:cNvSpPr>
          <p:nvPr/>
        </p:nvSpPr>
        <p:spPr>
          <a:xfrm>
            <a:off x="1475792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8" name="Freeform 8"/>
          <p:cNvSpPr>
            <a:spLocks noGrp="1" noRot="1" noMove="1" noResize="1" noEditPoints="1" noAdjustHandles="1" noChangeArrowheads="1" noChangeShapeType="1"/>
          </p:cNvSpPr>
          <p:nvPr/>
        </p:nvSpPr>
        <p:spPr>
          <a:xfrm>
            <a:off x="16872809" y="143554"/>
            <a:ext cx="1069210" cy="676427"/>
          </a:xfrm>
          <a:custGeom>
            <a:avLst/>
            <a:gdLst/>
            <a:ahLst/>
            <a:cxnLst/>
            <a:rect l="l" t="t" r="r" b="b"/>
            <a:pathLst>
              <a:path w="1069210" h="676427">
                <a:moveTo>
                  <a:pt x="0" y="0"/>
                </a:moveTo>
                <a:lnTo>
                  <a:pt x="1069209" y="0"/>
                </a:lnTo>
                <a:lnTo>
                  <a:pt x="1069209" y="676427"/>
                </a:lnTo>
                <a:lnTo>
                  <a:pt x="0" y="676427"/>
                </a:lnTo>
                <a:lnTo>
                  <a:pt x="0" y="0"/>
                </a:lnTo>
                <a:close/>
              </a:path>
            </a:pathLst>
          </a:custGeom>
          <a:blipFill>
            <a:blip r:embed="rId4"/>
            <a:stretch>
              <a:fillRect/>
            </a:stretch>
          </a:blipFill>
        </p:spPr>
        <p:txBody>
          <a:bodyPr/>
          <a:lstStyle/>
          <a:p>
            <a:endParaRPr lang="en-US"/>
          </a:p>
        </p:txBody>
      </p:sp>
      <p:sp>
        <p:nvSpPr>
          <p:cNvPr id="10" name="Freeform 10"/>
          <p:cNvSpPr>
            <a:spLocks noGrp="1" noRot="1" noMove="1" noResize="1" noEditPoints="1" noAdjustHandles="1" noChangeArrowheads="1" noChangeShapeType="1"/>
          </p:cNvSpPr>
          <p:nvPr/>
        </p:nvSpPr>
        <p:spPr>
          <a:xfrm>
            <a:off x="1028700" y="2452667"/>
            <a:ext cx="6747944" cy="3787815"/>
          </a:xfrm>
          <a:custGeom>
            <a:avLst/>
            <a:gdLst/>
            <a:ahLst/>
            <a:cxnLst/>
            <a:rect l="l" t="t" r="r" b="b"/>
            <a:pathLst>
              <a:path w="6747944" h="3787815">
                <a:moveTo>
                  <a:pt x="0" y="0"/>
                </a:moveTo>
                <a:lnTo>
                  <a:pt x="6747944" y="0"/>
                </a:lnTo>
                <a:lnTo>
                  <a:pt x="6747944" y="3787816"/>
                </a:lnTo>
                <a:lnTo>
                  <a:pt x="0" y="3787816"/>
                </a:lnTo>
                <a:lnTo>
                  <a:pt x="0" y="0"/>
                </a:lnTo>
                <a:close/>
              </a:path>
            </a:pathLst>
          </a:custGeom>
          <a:blipFill>
            <a:blip r:embed="rId5"/>
            <a:stretch>
              <a:fillRect/>
            </a:stretch>
          </a:blipFill>
        </p:spPr>
        <p:txBody>
          <a:bodyPr/>
          <a:lstStyle/>
          <a:p>
            <a:endParaRPr lang="en-US"/>
          </a:p>
        </p:txBody>
      </p:sp>
      <p:sp>
        <p:nvSpPr>
          <p:cNvPr id="11" name="Freeform 11"/>
          <p:cNvSpPr>
            <a:spLocks noGrp="1" noRot="1" noMove="1" noResize="1" noEditPoints="1" noAdjustHandles="1" noChangeArrowheads="1" noChangeShapeType="1"/>
          </p:cNvSpPr>
          <p:nvPr/>
        </p:nvSpPr>
        <p:spPr>
          <a:xfrm>
            <a:off x="9144000" y="2452667"/>
            <a:ext cx="8798018" cy="5116386"/>
          </a:xfrm>
          <a:custGeom>
            <a:avLst/>
            <a:gdLst/>
            <a:ahLst/>
            <a:cxnLst/>
            <a:rect l="l" t="t" r="r" b="b"/>
            <a:pathLst>
              <a:path w="8798018" h="5116386">
                <a:moveTo>
                  <a:pt x="0" y="0"/>
                </a:moveTo>
                <a:lnTo>
                  <a:pt x="8798018" y="0"/>
                </a:lnTo>
                <a:lnTo>
                  <a:pt x="8798018" y="5116387"/>
                </a:lnTo>
                <a:lnTo>
                  <a:pt x="0" y="5116387"/>
                </a:lnTo>
                <a:lnTo>
                  <a:pt x="0" y="0"/>
                </a:lnTo>
                <a:close/>
              </a:path>
            </a:pathLst>
          </a:custGeom>
          <a:blipFill>
            <a:blip r:embed="rId6"/>
            <a:stretch>
              <a:fillRect/>
            </a:stretch>
          </a:blipFill>
        </p:spPr>
        <p:txBody>
          <a:bodyPr/>
          <a:lstStyle/>
          <a:p>
            <a:endParaRPr lang="en-US"/>
          </a:p>
        </p:txBody>
      </p:sp>
      <p:sp>
        <p:nvSpPr>
          <p:cNvPr id="12" name="TextBox 12"/>
          <p:cNvSpPr txBox="1">
            <a:spLocks noGrp="1" noRot="1" noMove="1" noResize="1" noEditPoints="1" noAdjustHandles="1" noChangeArrowheads="1" noChangeShapeType="1"/>
          </p:cNvSpPr>
          <p:nvPr/>
        </p:nvSpPr>
        <p:spPr>
          <a:xfrm>
            <a:off x="1660365" y="1435053"/>
            <a:ext cx="5484614" cy="737235"/>
          </a:xfrm>
          <a:prstGeom prst="rect">
            <a:avLst/>
          </a:prstGeom>
        </p:spPr>
        <p:txBody>
          <a:bodyPr lIns="0" tIns="0" rIns="0" bIns="0" rtlCol="0" anchor="t">
            <a:spAutoFit/>
          </a:bodyPr>
          <a:lstStyle/>
          <a:p>
            <a:pPr algn="ctr">
              <a:lnSpc>
                <a:spcPts val="5040"/>
              </a:lnSpc>
            </a:pPr>
            <a:r>
              <a:rPr lang="en-US" sz="3600">
                <a:solidFill>
                  <a:srgbClr val="02AC8B"/>
                </a:solidFill>
                <a:latin typeface="ITC Avant Garde Gothic Bold"/>
              </a:rPr>
              <a:t>STEM AND INNOVATION</a:t>
            </a:r>
          </a:p>
        </p:txBody>
      </p:sp>
      <p:sp>
        <p:nvSpPr>
          <p:cNvPr id="13" name="TextBox 13"/>
          <p:cNvSpPr txBox="1">
            <a:spLocks noGrp="1" noRot="1" noMove="1" noResize="1" noEditPoints="1" noAdjustHandles="1" noChangeArrowheads="1" noChangeShapeType="1"/>
          </p:cNvSpPr>
          <p:nvPr/>
        </p:nvSpPr>
        <p:spPr>
          <a:xfrm>
            <a:off x="10516672" y="1435053"/>
            <a:ext cx="4819352" cy="737235"/>
          </a:xfrm>
          <a:prstGeom prst="rect">
            <a:avLst/>
          </a:prstGeom>
        </p:spPr>
        <p:txBody>
          <a:bodyPr lIns="0" tIns="0" rIns="0" bIns="0" rtlCol="0" anchor="t">
            <a:spAutoFit/>
          </a:bodyPr>
          <a:lstStyle/>
          <a:p>
            <a:pPr algn="ctr">
              <a:lnSpc>
                <a:spcPts val="5040"/>
              </a:lnSpc>
            </a:pPr>
            <a:r>
              <a:rPr lang="en-US" sz="3600">
                <a:solidFill>
                  <a:srgbClr val="02AC8B"/>
                </a:solidFill>
                <a:latin typeface="ITC Avant Garde Gothic Bold"/>
              </a:rPr>
              <a:t>FINANCIAL LITERACY</a:t>
            </a:r>
          </a:p>
        </p:txBody>
      </p:sp>
      <p:sp>
        <p:nvSpPr>
          <p:cNvPr id="14" name="Freeform 2">
            <a:extLst>
              <a:ext uri="{FF2B5EF4-FFF2-40B4-BE49-F238E27FC236}">
                <a16:creationId xmlns:a16="http://schemas.microsoft.com/office/drawing/2014/main" id="{67A001FF-E070-157E-132F-3C29DC8F3FE2}"/>
              </a:ext>
            </a:extLst>
          </p:cNvPr>
          <p:cNvSpPr>
            <a:spLocks noGrp="1" noRot="1" noMove="1" noResize="1" noEditPoints="1" noAdjustHandles="1" noChangeArrowheads="1" noChangeShapeType="1"/>
          </p:cNvSpPr>
          <p:nvPr/>
        </p:nvSpPr>
        <p:spPr>
          <a:xfrm>
            <a:off x="-1" y="0"/>
            <a:ext cx="1718313" cy="1905076"/>
          </a:xfrm>
          <a:custGeom>
            <a:avLst/>
            <a:gdLst/>
            <a:ahLst/>
            <a:cxnLst/>
            <a:rect l="l" t="t" r="r" b="b"/>
            <a:pathLst>
              <a:path w="2515372" h="2403238">
                <a:moveTo>
                  <a:pt x="0" y="0"/>
                </a:moveTo>
                <a:lnTo>
                  <a:pt x="2515372" y="0"/>
                </a:lnTo>
                <a:lnTo>
                  <a:pt x="2515372" y="2403238"/>
                </a:lnTo>
                <a:lnTo>
                  <a:pt x="0" y="2403238"/>
                </a:lnTo>
                <a:lnTo>
                  <a:pt x="0" y="0"/>
                </a:lnTo>
                <a:close/>
              </a:path>
            </a:pathLst>
          </a:custGeom>
          <a:blipFill>
            <a:blip r:embed="rId7"/>
            <a:stretch>
              <a:fillRect l="-46386" t="-26150" b="1"/>
            </a:stretch>
          </a:blipFill>
        </p:spPr>
        <p:txBody>
          <a:bodyPr/>
          <a:lstStyle/>
          <a:p>
            <a:endParaRPr lang="en-US"/>
          </a:p>
        </p:txBody>
      </p:sp>
      <p:sp>
        <p:nvSpPr>
          <p:cNvPr id="15" name="Freeform 11">
            <a:extLst>
              <a:ext uri="{FF2B5EF4-FFF2-40B4-BE49-F238E27FC236}">
                <a16:creationId xmlns:a16="http://schemas.microsoft.com/office/drawing/2014/main" id="{5E43D15B-72DF-9B5F-6F80-9F780441119B}"/>
              </a:ext>
            </a:extLst>
          </p:cNvPr>
          <p:cNvSpPr>
            <a:spLocks noGrp="1" noRot="1" noMove="1" noResize="1" noEditPoints="1" noAdjustHandles="1" noChangeArrowheads="1" noChangeShapeType="1"/>
          </p:cNvSpPr>
          <p:nvPr/>
        </p:nvSpPr>
        <p:spPr>
          <a:xfrm>
            <a:off x="16135341" y="8042935"/>
            <a:ext cx="2152660" cy="2244065"/>
          </a:xfrm>
          <a:custGeom>
            <a:avLst/>
            <a:gdLst/>
            <a:ahLst/>
            <a:cxnLst/>
            <a:rect l="l" t="t" r="r" b="b"/>
            <a:pathLst>
              <a:path w="3784369" h="3615663">
                <a:moveTo>
                  <a:pt x="0" y="0"/>
                </a:moveTo>
                <a:lnTo>
                  <a:pt x="3784369" y="0"/>
                </a:lnTo>
                <a:lnTo>
                  <a:pt x="3784369" y="3615663"/>
                </a:lnTo>
                <a:lnTo>
                  <a:pt x="0" y="3615663"/>
                </a:lnTo>
                <a:lnTo>
                  <a:pt x="0" y="0"/>
                </a:lnTo>
                <a:close/>
              </a:path>
            </a:pathLst>
          </a:custGeom>
          <a:blipFill>
            <a:blip r:embed="rId8"/>
            <a:stretch>
              <a:fillRect t="1" r="-75800" b="-61122"/>
            </a:stretch>
          </a:blipFill>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0" y="0"/>
            <a:ext cx="1045433" cy="963536"/>
          </a:xfrm>
          <a:custGeom>
            <a:avLst/>
            <a:gdLst/>
            <a:ahLst/>
            <a:cxnLst/>
            <a:rect l="l" t="t" r="r" b="b"/>
            <a:pathLst>
              <a:path w="2090867" h="1997658">
                <a:moveTo>
                  <a:pt x="0" y="0"/>
                </a:moveTo>
                <a:lnTo>
                  <a:pt x="2090868" y="0"/>
                </a:lnTo>
                <a:lnTo>
                  <a:pt x="2090868" y="1997658"/>
                </a:lnTo>
                <a:lnTo>
                  <a:pt x="0" y="1997658"/>
                </a:lnTo>
                <a:lnTo>
                  <a:pt x="0" y="0"/>
                </a:lnTo>
                <a:close/>
              </a:path>
            </a:pathLst>
          </a:custGeom>
          <a:blipFill>
            <a:blip r:embed="rId2"/>
            <a:stretch>
              <a:fillRect l="-100000" t="-107326"/>
            </a:stretch>
          </a:blipFill>
        </p:spPr>
        <p:txBody>
          <a:bodyPr/>
          <a:lstStyle/>
          <a:p>
            <a:endParaRPr lang="en-US"/>
          </a:p>
        </p:txBody>
      </p:sp>
      <p:grpSp>
        <p:nvGrpSpPr>
          <p:cNvPr id="3" name="Group 3"/>
          <p:cNvGrpSpPr>
            <a:grpSpLocks noGrp="1" noUngrp="1" noRot="1" noMove="1" noResize="1"/>
          </p:cNvGrpSpPr>
          <p:nvPr/>
        </p:nvGrpSpPr>
        <p:grpSpPr>
          <a:xfrm>
            <a:off x="10764714" y="0"/>
            <a:ext cx="7523286" cy="963536"/>
            <a:chOff x="0" y="0"/>
            <a:chExt cx="3173171" cy="406400"/>
          </a:xfrm>
        </p:grpSpPr>
        <p:sp>
          <p:nvSpPr>
            <p:cNvPr id="4" name="Freeform 4"/>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5" name="TextBox 5"/>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a:spLocks noGrp="1" noRot="1" noMove="1" noResize="1" noEditPoints="1" noAdjustHandles="1" noChangeArrowheads="1" noChangeShapeType="1"/>
          </p:cNvSpPr>
          <p:nvPr/>
        </p:nvSpPr>
        <p:spPr>
          <a:xfrm>
            <a:off x="1475792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7" name="Freeform 7"/>
          <p:cNvSpPr>
            <a:spLocks noGrp="1" noRot="1" noMove="1" noResize="1" noEditPoints="1" noAdjustHandles="1" noChangeArrowheads="1" noChangeShapeType="1"/>
          </p:cNvSpPr>
          <p:nvPr/>
        </p:nvSpPr>
        <p:spPr>
          <a:xfrm>
            <a:off x="16872809" y="143554"/>
            <a:ext cx="1069210" cy="676427"/>
          </a:xfrm>
          <a:custGeom>
            <a:avLst/>
            <a:gdLst/>
            <a:ahLst/>
            <a:cxnLst/>
            <a:rect l="l" t="t" r="r" b="b"/>
            <a:pathLst>
              <a:path w="1069210" h="676427">
                <a:moveTo>
                  <a:pt x="0" y="0"/>
                </a:moveTo>
                <a:lnTo>
                  <a:pt x="1069209" y="0"/>
                </a:lnTo>
                <a:lnTo>
                  <a:pt x="1069209" y="676427"/>
                </a:lnTo>
                <a:lnTo>
                  <a:pt x="0" y="676427"/>
                </a:lnTo>
                <a:lnTo>
                  <a:pt x="0" y="0"/>
                </a:lnTo>
                <a:close/>
              </a:path>
            </a:pathLst>
          </a:custGeom>
          <a:blipFill>
            <a:blip r:embed="rId4"/>
            <a:stretch>
              <a:fillRect/>
            </a:stretch>
          </a:blipFill>
        </p:spPr>
        <p:txBody>
          <a:bodyPr/>
          <a:lstStyle/>
          <a:p>
            <a:endParaRPr lang="en-US"/>
          </a:p>
        </p:txBody>
      </p:sp>
      <p:sp>
        <p:nvSpPr>
          <p:cNvPr id="8" name="Freeform 8"/>
          <p:cNvSpPr>
            <a:spLocks noGrp="1" noRot="1" noMove="1" noResize="1" noEditPoints="1" noAdjustHandles="1" noChangeArrowheads="1" noChangeShapeType="1"/>
          </p:cNvSpPr>
          <p:nvPr/>
        </p:nvSpPr>
        <p:spPr>
          <a:xfrm>
            <a:off x="256720" y="1236903"/>
            <a:ext cx="15326021" cy="4686408"/>
          </a:xfrm>
          <a:custGeom>
            <a:avLst/>
            <a:gdLst/>
            <a:ahLst/>
            <a:cxnLst/>
            <a:rect l="l" t="t" r="r" b="b"/>
            <a:pathLst>
              <a:path w="15326021" h="4686408">
                <a:moveTo>
                  <a:pt x="0" y="0"/>
                </a:moveTo>
                <a:lnTo>
                  <a:pt x="15326021" y="0"/>
                </a:lnTo>
                <a:lnTo>
                  <a:pt x="15326021" y="4686408"/>
                </a:lnTo>
                <a:lnTo>
                  <a:pt x="0" y="4686408"/>
                </a:lnTo>
                <a:lnTo>
                  <a:pt x="0" y="0"/>
                </a:lnTo>
                <a:close/>
              </a:path>
            </a:pathLst>
          </a:custGeom>
          <a:blipFill>
            <a:blip r:embed="rId5"/>
            <a:stretch>
              <a:fillRect t="-2332" b="-2332"/>
            </a:stretch>
          </a:blipFill>
        </p:spPr>
        <p:txBody>
          <a:bodyPr/>
          <a:lstStyle/>
          <a:p>
            <a:endParaRPr lang="en-US"/>
          </a:p>
        </p:txBody>
      </p:sp>
      <p:sp>
        <p:nvSpPr>
          <p:cNvPr id="9" name="Freeform 9"/>
          <p:cNvSpPr>
            <a:spLocks noGrp="1" noRot="1" noMove="1" noResize="1" noEditPoints="1" noAdjustHandles="1" noChangeArrowheads="1" noChangeShapeType="1"/>
          </p:cNvSpPr>
          <p:nvPr/>
        </p:nvSpPr>
        <p:spPr>
          <a:xfrm>
            <a:off x="13645396" y="4599139"/>
            <a:ext cx="4377363" cy="5297306"/>
          </a:xfrm>
          <a:custGeom>
            <a:avLst/>
            <a:gdLst/>
            <a:ahLst/>
            <a:cxnLst/>
            <a:rect l="l" t="t" r="r" b="b"/>
            <a:pathLst>
              <a:path w="4377363" h="5297306">
                <a:moveTo>
                  <a:pt x="0" y="0"/>
                </a:moveTo>
                <a:lnTo>
                  <a:pt x="4377363" y="0"/>
                </a:lnTo>
                <a:lnTo>
                  <a:pt x="4377363" y="5297306"/>
                </a:lnTo>
                <a:lnTo>
                  <a:pt x="0" y="5297306"/>
                </a:lnTo>
                <a:lnTo>
                  <a:pt x="0" y="0"/>
                </a:lnTo>
                <a:close/>
              </a:path>
            </a:pathLst>
          </a:custGeom>
          <a:blipFill>
            <a:blip r:embed="rId6"/>
            <a:stretch>
              <a:fillRect l="-5484" t="-2517" r="-156875" b="-4531"/>
            </a:stretch>
          </a:blipFill>
        </p:spPr>
        <p:txBody>
          <a:bodyPr/>
          <a:lstStyle/>
          <a:p>
            <a:endParaRPr lang="en-US"/>
          </a:p>
        </p:txBody>
      </p:sp>
      <p:sp>
        <p:nvSpPr>
          <p:cNvPr id="10" name="Freeform 10"/>
          <p:cNvSpPr>
            <a:spLocks noGrp="1" noRot="1" noMove="1" noResize="1" noEditPoints="1" noAdjustHandles="1" noChangeArrowheads="1" noChangeShapeType="1"/>
          </p:cNvSpPr>
          <p:nvPr/>
        </p:nvSpPr>
        <p:spPr>
          <a:xfrm>
            <a:off x="0" y="7649840"/>
            <a:ext cx="3166101" cy="2637160"/>
          </a:xfrm>
          <a:custGeom>
            <a:avLst/>
            <a:gdLst/>
            <a:ahLst/>
            <a:cxnLst/>
            <a:rect l="l" t="t" r="r" b="b"/>
            <a:pathLst>
              <a:path w="4274803" h="4084234">
                <a:moveTo>
                  <a:pt x="0" y="0"/>
                </a:moveTo>
                <a:lnTo>
                  <a:pt x="4274804" y="0"/>
                </a:lnTo>
                <a:lnTo>
                  <a:pt x="4274804" y="4084234"/>
                </a:lnTo>
                <a:lnTo>
                  <a:pt x="0" y="4084234"/>
                </a:lnTo>
                <a:lnTo>
                  <a:pt x="0" y="0"/>
                </a:lnTo>
                <a:close/>
              </a:path>
            </a:pathLst>
          </a:custGeom>
          <a:blipFill>
            <a:blip r:embed="rId7"/>
            <a:stretch>
              <a:fillRect l="-35018" b="-54872"/>
            </a:stretch>
          </a:blipFill>
        </p:spPr>
        <p:txBody>
          <a:bodyPr/>
          <a:lstStyle/>
          <a:p>
            <a:endParaRPr lang="en-US"/>
          </a:p>
        </p:txBody>
      </p:sp>
      <p:sp>
        <p:nvSpPr>
          <p:cNvPr id="11" name="Freeform 11"/>
          <p:cNvSpPr>
            <a:spLocks noGrp="1" noRot="1" noMove="1" noResize="1" noEditPoints="1" noAdjustHandles="1" noChangeArrowheads="1" noChangeShapeType="1"/>
          </p:cNvSpPr>
          <p:nvPr/>
        </p:nvSpPr>
        <p:spPr>
          <a:xfrm>
            <a:off x="2541714" y="8730143"/>
            <a:ext cx="1629500" cy="1556857"/>
          </a:xfrm>
          <a:custGeom>
            <a:avLst/>
            <a:gdLst/>
            <a:ahLst/>
            <a:cxnLst/>
            <a:rect l="l" t="t" r="r" b="b"/>
            <a:pathLst>
              <a:path w="1629500" h="1556857">
                <a:moveTo>
                  <a:pt x="0" y="0"/>
                </a:moveTo>
                <a:lnTo>
                  <a:pt x="1629499" y="0"/>
                </a:lnTo>
                <a:lnTo>
                  <a:pt x="1629499" y="1556857"/>
                </a:lnTo>
                <a:lnTo>
                  <a:pt x="0" y="1556857"/>
                </a:lnTo>
                <a:lnTo>
                  <a:pt x="0" y="0"/>
                </a:lnTo>
                <a:close/>
              </a:path>
            </a:pathLst>
          </a:custGeom>
          <a:blipFill>
            <a:blip r:embed="rId8"/>
            <a:stretch>
              <a:fillRect/>
            </a:stretch>
          </a:blipFill>
        </p:spPr>
        <p:txBody>
          <a:bodyPr/>
          <a:lstStyle/>
          <a:p>
            <a:endParaRPr lang="en-US"/>
          </a:p>
        </p:txBody>
      </p:sp>
      <p:sp>
        <p:nvSpPr>
          <p:cNvPr id="12" name="TextBox 12"/>
          <p:cNvSpPr txBox="1">
            <a:spLocks noGrp="1" noRot="1" noMove="1" noResize="1" noEditPoints="1" noAdjustHandles="1" noChangeArrowheads="1" noChangeShapeType="1"/>
          </p:cNvSpPr>
          <p:nvPr/>
        </p:nvSpPr>
        <p:spPr>
          <a:xfrm>
            <a:off x="345981" y="402514"/>
            <a:ext cx="4825943" cy="597471"/>
          </a:xfrm>
          <a:prstGeom prst="rect">
            <a:avLst/>
          </a:prstGeom>
        </p:spPr>
        <p:txBody>
          <a:bodyPr wrap="square" lIns="0" tIns="0" rIns="0" bIns="0" rtlCol="0" anchor="t">
            <a:spAutoFit/>
          </a:bodyPr>
          <a:lstStyle/>
          <a:p>
            <a:pPr algn="ctr">
              <a:lnSpc>
                <a:spcPts val="5040"/>
              </a:lnSpc>
            </a:pPr>
            <a:r>
              <a:rPr lang="en-US" sz="3600" dirty="0">
                <a:solidFill>
                  <a:srgbClr val="02AC8B"/>
                </a:solidFill>
                <a:latin typeface="ITC Avant Garde Gothic Bold"/>
              </a:rPr>
              <a:t>FOOD SECURITY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a:spLocks noGrp="1" noRot="1" noMove="1" noResize="1" noEditPoints="1" noAdjustHandles="1" noChangeArrowheads="1" noChangeShapeType="1"/>
          </p:cNvSpPr>
          <p:nvPr/>
        </p:nvSpPr>
        <p:spPr>
          <a:xfrm>
            <a:off x="1475792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2"/>
            <a:stretch>
              <a:fillRect/>
            </a:stretch>
          </a:blipFill>
        </p:spPr>
        <p:txBody>
          <a:bodyPr/>
          <a:lstStyle/>
          <a:p>
            <a:endParaRPr lang="en-US"/>
          </a:p>
        </p:txBody>
      </p:sp>
      <p:sp>
        <p:nvSpPr>
          <p:cNvPr id="6" name="Freeform 6"/>
          <p:cNvSpPr>
            <a:spLocks noGrp="1" noRot="1" noMove="1" noResize="1" noEditPoints="1" noAdjustHandles="1" noChangeArrowheads="1" noChangeShapeType="1"/>
          </p:cNvSpPr>
          <p:nvPr/>
        </p:nvSpPr>
        <p:spPr>
          <a:xfrm>
            <a:off x="16872809" y="143554"/>
            <a:ext cx="1069210" cy="676427"/>
          </a:xfrm>
          <a:custGeom>
            <a:avLst/>
            <a:gdLst/>
            <a:ahLst/>
            <a:cxnLst/>
            <a:rect l="l" t="t" r="r" b="b"/>
            <a:pathLst>
              <a:path w="1069210" h="676427">
                <a:moveTo>
                  <a:pt x="0" y="0"/>
                </a:moveTo>
                <a:lnTo>
                  <a:pt x="1069209" y="0"/>
                </a:lnTo>
                <a:lnTo>
                  <a:pt x="1069209" y="676427"/>
                </a:lnTo>
                <a:lnTo>
                  <a:pt x="0" y="676427"/>
                </a:lnTo>
                <a:lnTo>
                  <a:pt x="0" y="0"/>
                </a:lnTo>
                <a:close/>
              </a:path>
            </a:pathLst>
          </a:custGeom>
          <a:blipFill>
            <a:blip r:embed="rId3"/>
            <a:stretch>
              <a:fillRect/>
            </a:stretch>
          </a:blipFill>
        </p:spPr>
        <p:txBody>
          <a:bodyPr/>
          <a:lstStyle/>
          <a:p>
            <a:endParaRPr lang="en-US"/>
          </a:p>
        </p:txBody>
      </p:sp>
      <p:sp>
        <p:nvSpPr>
          <p:cNvPr id="7" name="Freeform 7"/>
          <p:cNvSpPr/>
          <p:nvPr/>
        </p:nvSpPr>
        <p:spPr>
          <a:xfrm>
            <a:off x="0" y="-1"/>
            <a:ext cx="1701730" cy="1776469"/>
          </a:xfrm>
          <a:custGeom>
            <a:avLst/>
            <a:gdLst/>
            <a:ahLst/>
            <a:cxnLst/>
            <a:rect l="l" t="t" r="r" b="b"/>
            <a:pathLst>
              <a:path w="2509771" h="2397886">
                <a:moveTo>
                  <a:pt x="0" y="0"/>
                </a:moveTo>
                <a:lnTo>
                  <a:pt x="2509771" y="0"/>
                </a:lnTo>
                <a:lnTo>
                  <a:pt x="2509771" y="2397887"/>
                </a:lnTo>
                <a:lnTo>
                  <a:pt x="0" y="2397887"/>
                </a:lnTo>
                <a:lnTo>
                  <a:pt x="0" y="0"/>
                </a:lnTo>
                <a:close/>
              </a:path>
            </a:pathLst>
          </a:custGeom>
          <a:blipFill>
            <a:blip r:embed="rId4"/>
            <a:stretch>
              <a:fillRect l="-47484" t="-34980"/>
            </a:stretch>
          </a:blipFill>
        </p:spPr>
        <p:txBody>
          <a:bodyPr/>
          <a:lstStyle/>
          <a:p>
            <a:endParaRPr lang="en-US"/>
          </a:p>
        </p:txBody>
      </p:sp>
      <p:sp>
        <p:nvSpPr>
          <p:cNvPr id="8" name="TextBox 8"/>
          <p:cNvSpPr txBox="1"/>
          <p:nvPr/>
        </p:nvSpPr>
        <p:spPr>
          <a:xfrm>
            <a:off x="2864064" y="238112"/>
            <a:ext cx="1894884" cy="1581176"/>
          </a:xfrm>
          <a:prstGeom prst="rect">
            <a:avLst/>
          </a:prstGeom>
        </p:spPr>
        <p:txBody>
          <a:bodyPr lIns="0" tIns="0" rIns="0" bIns="0" rtlCol="0" anchor="t">
            <a:spAutoFit/>
          </a:bodyPr>
          <a:lstStyle/>
          <a:p>
            <a:pPr algn="l">
              <a:lnSpc>
                <a:spcPts val="12479"/>
              </a:lnSpc>
            </a:pPr>
            <a:r>
              <a:rPr lang="en-US" sz="10400" spc="-90">
                <a:solidFill>
                  <a:srgbClr val="000000"/>
                </a:solidFill>
                <a:latin typeface="EB Garamond Bold"/>
              </a:rPr>
              <a:t>01</a:t>
            </a:r>
          </a:p>
        </p:txBody>
      </p:sp>
      <p:sp>
        <p:nvSpPr>
          <p:cNvPr id="9" name="TextBox 9"/>
          <p:cNvSpPr txBox="1"/>
          <p:nvPr/>
        </p:nvSpPr>
        <p:spPr>
          <a:xfrm>
            <a:off x="1217202" y="282252"/>
            <a:ext cx="5702227" cy="1149985"/>
          </a:xfrm>
          <a:prstGeom prst="rect">
            <a:avLst/>
          </a:prstGeom>
        </p:spPr>
        <p:txBody>
          <a:bodyPr lIns="0" tIns="0" rIns="0" bIns="0" rtlCol="0" anchor="t">
            <a:spAutoFit/>
          </a:bodyPr>
          <a:lstStyle/>
          <a:p>
            <a:pPr>
              <a:lnSpc>
                <a:spcPts val="7840"/>
              </a:lnSpc>
            </a:pPr>
            <a:r>
              <a:rPr lang="en-US" sz="5600">
                <a:solidFill>
                  <a:srgbClr val="02AC8B"/>
                </a:solidFill>
                <a:latin typeface="ITC Avant Garde Gothic Bold"/>
              </a:rPr>
              <a:t>step</a:t>
            </a:r>
          </a:p>
        </p:txBody>
      </p:sp>
      <p:sp>
        <p:nvSpPr>
          <p:cNvPr id="10" name="TextBox 10"/>
          <p:cNvSpPr txBox="1"/>
          <p:nvPr/>
        </p:nvSpPr>
        <p:spPr>
          <a:xfrm>
            <a:off x="321788" y="3056615"/>
            <a:ext cx="18569330" cy="6524072"/>
          </a:xfrm>
          <a:prstGeom prst="rect">
            <a:avLst/>
          </a:prstGeom>
        </p:spPr>
        <p:txBody>
          <a:bodyPr lIns="0" tIns="0" rIns="0" bIns="0" rtlCol="0" anchor="t">
            <a:spAutoFit/>
          </a:bodyPr>
          <a:lstStyle/>
          <a:p>
            <a:pPr>
              <a:lnSpc>
                <a:spcPts val="6330"/>
              </a:lnSpc>
            </a:pPr>
            <a:r>
              <a:rPr lang="en-US" sz="4521">
                <a:solidFill>
                  <a:srgbClr val="000000"/>
                </a:solidFill>
                <a:latin typeface="ITC Avant Garde Gothic"/>
              </a:rPr>
              <a:t>What local issues are you passionate about?</a:t>
            </a:r>
          </a:p>
          <a:p>
            <a:pPr>
              <a:lnSpc>
                <a:spcPts val="6330"/>
              </a:lnSpc>
            </a:pPr>
            <a:endParaRPr lang="en-US" sz="4521">
              <a:solidFill>
                <a:srgbClr val="000000"/>
              </a:solidFill>
              <a:latin typeface="ITC Avant Garde Gothic"/>
            </a:endParaRPr>
          </a:p>
          <a:p>
            <a:pPr algn="ctr">
              <a:lnSpc>
                <a:spcPts val="6330"/>
              </a:lnSpc>
            </a:pPr>
            <a:endParaRPr lang="en-US" sz="4521">
              <a:solidFill>
                <a:srgbClr val="000000"/>
              </a:solidFill>
              <a:latin typeface="ITC Avant Garde Gothic"/>
            </a:endParaRPr>
          </a:p>
          <a:p>
            <a:pPr>
              <a:lnSpc>
                <a:spcPts val="6330"/>
              </a:lnSpc>
            </a:pPr>
            <a:r>
              <a:rPr lang="en-US" sz="4521">
                <a:solidFill>
                  <a:srgbClr val="000000"/>
                </a:solidFill>
                <a:latin typeface="ITC Avant Garde Gothic"/>
              </a:rPr>
              <a:t>What local organizations would you like to volunteer for?</a:t>
            </a:r>
          </a:p>
          <a:p>
            <a:pPr>
              <a:lnSpc>
                <a:spcPts val="6330"/>
              </a:lnSpc>
            </a:pPr>
            <a:endParaRPr lang="en-US" sz="4521">
              <a:solidFill>
                <a:srgbClr val="000000"/>
              </a:solidFill>
              <a:latin typeface="ITC Avant Garde Gothic"/>
            </a:endParaRPr>
          </a:p>
          <a:p>
            <a:pPr>
              <a:lnSpc>
                <a:spcPts val="6330"/>
              </a:lnSpc>
            </a:pPr>
            <a:endParaRPr lang="en-US" sz="4521">
              <a:solidFill>
                <a:srgbClr val="000000"/>
              </a:solidFill>
              <a:latin typeface="ITC Avant Garde Gothic"/>
            </a:endParaRPr>
          </a:p>
          <a:p>
            <a:pPr>
              <a:lnSpc>
                <a:spcPts val="6330"/>
              </a:lnSpc>
            </a:pPr>
            <a:r>
              <a:rPr lang="en-US" sz="4521">
                <a:solidFill>
                  <a:srgbClr val="000000"/>
                </a:solidFill>
                <a:latin typeface="ITC Avant Garde Gothic"/>
              </a:rPr>
              <a:t>What value would you bring to an organization as a volunteer? </a:t>
            </a:r>
          </a:p>
          <a:p>
            <a:pPr>
              <a:lnSpc>
                <a:spcPts val="6330"/>
              </a:lnSpc>
            </a:pPr>
            <a:endParaRPr lang="en-US" sz="4521">
              <a:solidFill>
                <a:srgbClr val="000000"/>
              </a:solidFill>
              <a:latin typeface="ITC Avant Garde Gothic"/>
            </a:endParaRPr>
          </a:p>
        </p:txBody>
      </p:sp>
      <p:sp>
        <p:nvSpPr>
          <p:cNvPr id="11" name="TextBox 11"/>
          <p:cNvSpPr txBox="1"/>
          <p:nvPr/>
        </p:nvSpPr>
        <p:spPr>
          <a:xfrm>
            <a:off x="321788" y="2090780"/>
            <a:ext cx="6109476" cy="737235"/>
          </a:xfrm>
          <a:prstGeom prst="rect">
            <a:avLst/>
          </a:prstGeom>
        </p:spPr>
        <p:txBody>
          <a:bodyPr lIns="0" tIns="0" rIns="0" bIns="0" rtlCol="0" anchor="t">
            <a:spAutoFit/>
          </a:bodyPr>
          <a:lstStyle/>
          <a:p>
            <a:pPr>
              <a:lnSpc>
                <a:spcPts val="5040"/>
              </a:lnSpc>
            </a:pPr>
            <a:r>
              <a:rPr lang="en-US" sz="3600">
                <a:solidFill>
                  <a:srgbClr val="02AC8B"/>
                </a:solidFill>
                <a:latin typeface="ITC Avant Garde Gothic Bold"/>
              </a:rPr>
              <a:t>WHAT DID YOU LEARN?</a:t>
            </a:r>
          </a:p>
        </p:txBody>
      </p:sp>
      <p:sp>
        <p:nvSpPr>
          <p:cNvPr id="12" name="TextBox 13">
            <a:extLst>
              <a:ext uri="{FF2B5EF4-FFF2-40B4-BE49-F238E27FC236}">
                <a16:creationId xmlns:a16="http://schemas.microsoft.com/office/drawing/2014/main" id="{4E9F847B-7428-2D40-4469-694C42907257}"/>
              </a:ext>
            </a:extLst>
          </p:cNvPr>
          <p:cNvSpPr txBox="1"/>
          <p:nvPr/>
        </p:nvSpPr>
        <p:spPr>
          <a:xfrm>
            <a:off x="3615087" y="790062"/>
            <a:ext cx="5837684" cy="595804"/>
          </a:xfrm>
          <a:prstGeom prst="rect">
            <a:avLst/>
          </a:prstGeom>
        </p:spPr>
        <p:txBody>
          <a:bodyPr wrap="square" lIns="0" tIns="0" rIns="0" bIns="0" rtlCol="0" anchor="t">
            <a:spAutoFit/>
          </a:bodyPr>
          <a:lstStyle/>
          <a:p>
            <a:pPr algn="ctr">
              <a:lnSpc>
                <a:spcPts val="5040"/>
              </a:lnSpc>
            </a:pPr>
            <a:r>
              <a:rPr lang="en-US" sz="3600" dirty="0">
                <a:solidFill>
                  <a:srgbClr val="000000"/>
                </a:solidFill>
                <a:latin typeface="ITC Avant Garde Gothic"/>
              </a:rPr>
              <a:t>investigate and learn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7">
            <a:extLst>
              <a:ext uri="{FF2B5EF4-FFF2-40B4-BE49-F238E27FC236}">
                <a16:creationId xmlns:a16="http://schemas.microsoft.com/office/drawing/2014/main" id="{3DD4CA9C-C62E-57A4-01F3-300E2D6F39A7}"/>
              </a:ext>
            </a:extLst>
          </p:cNvPr>
          <p:cNvSpPr/>
          <p:nvPr/>
        </p:nvSpPr>
        <p:spPr>
          <a:xfrm>
            <a:off x="0" y="-1"/>
            <a:ext cx="1701730" cy="1776469"/>
          </a:xfrm>
          <a:custGeom>
            <a:avLst/>
            <a:gdLst/>
            <a:ahLst/>
            <a:cxnLst/>
            <a:rect l="l" t="t" r="r" b="b"/>
            <a:pathLst>
              <a:path w="2509771" h="2397886">
                <a:moveTo>
                  <a:pt x="0" y="0"/>
                </a:moveTo>
                <a:lnTo>
                  <a:pt x="2509771" y="0"/>
                </a:lnTo>
                <a:lnTo>
                  <a:pt x="2509771" y="2397887"/>
                </a:lnTo>
                <a:lnTo>
                  <a:pt x="0" y="2397887"/>
                </a:lnTo>
                <a:lnTo>
                  <a:pt x="0" y="0"/>
                </a:lnTo>
                <a:close/>
              </a:path>
            </a:pathLst>
          </a:custGeom>
          <a:blipFill>
            <a:blip r:embed="rId2"/>
            <a:stretch>
              <a:fillRect l="-47484" t="-34980"/>
            </a:stretch>
          </a:blipFill>
        </p:spPr>
        <p:txBody>
          <a:bodyPr/>
          <a:lstStyle/>
          <a:p>
            <a:endParaRPr lang="en-US"/>
          </a:p>
        </p:txBody>
      </p:sp>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a:spLocks noGrp="1" noRot="1" noMove="1" noResize="1" noEditPoints="1" noAdjustHandles="1" noChangeArrowheads="1" noChangeShapeType="1"/>
          </p:cNvSpPr>
          <p:nvPr/>
        </p:nvSpPr>
        <p:spPr>
          <a:xfrm>
            <a:off x="1475792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6" name="Freeform 6"/>
          <p:cNvSpPr>
            <a:spLocks noGrp="1" noRot="1" noMove="1" noResize="1" noEditPoints="1" noAdjustHandles="1" noChangeArrowheads="1" noChangeShapeType="1"/>
          </p:cNvSpPr>
          <p:nvPr/>
        </p:nvSpPr>
        <p:spPr>
          <a:xfrm>
            <a:off x="16872809" y="143554"/>
            <a:ext cx="1069210" cy="676427"/>
          </a:xfrm>
          <a:custGeom>
            <a:avLst/>
            <a:gdLst/>
            <a:ahLst/>
            <a:cxnLst/>
            <a:rect l="l" t="t" r="r" b="b"/>
            <a:pathLst>
              <a:path w="1069210" h="676427">
                <a:moveTo>
                  <a:pt x="0" y="0"/>
                </a:moveTo>
                <a:lnTo>
                  <a:pt x="1069209" y="0"/>
                </a:lnTo>
                <a:lnTo>
                  <a:pt x="1069209" y="676427"/>
                </a:lnTo>
                <a:lnTo>
                  <a:pt x="0" y="676427"/>
                </a:lnTo>
                <a:lnTo>
                  <a:pt x="0" y="0"/>
                </a:lnTo>
                <a:close/>
              </a:path>
            </a:pathLst>
          </a:custGeom>
          <a:blipFill>
            <a:blip r:embed="rId4"/>
            <a:stretch>
              <a:fillRect/>
            </a:stretch>
          </a:blipFill>
        </p:spPr>
        <p:txBody>
          <a:bodyPr/>
          <a:lstStyle/>
          <a:p>
            <a:endParaRPr lang="en-US"/>
          </a:p>
        </p:txBody>
      </p:sp>
      <p:sp>
        <p:nvSpPr>
          <p:cNvPr id="8" name="TextBox 8"/>
          <p:cNvSpPr txBox="1"/>
          <p:nvPr/>
        </p:nvSpPr>
        <p:spPr>
          <a:xfrm>
            <a:off x="2864064" y="238112"/>
            <a:ext cx="1894884" cy="1581176"/>
          </a:xfrm>
          <a:prstGeom prst="rect">
            <a:avLst/>
          </a:prstGeom>
        </p:spPr>
        <p:txBody>
          <a:bodyPr lIns="0" tIns="0" rIns="0" bIns="0" rtlCol="0" anchor="t">
            <a:spAutoFit/>
          </a:bodyPr>
          <a:lstStyle/>
          <a:p>
            <a:pPr algn="l">
              <a:lnSpc>
                <a:spcPts val="12479"/>
              </a:lnSpc>
            </a:pPr>
            <a:r>
              <a:rPr lang="en-US" sz="10400" spc="-90">
                <a:solidFill>
                  <a:srgbClr val="000000"/>
                </a:solidFill>
                <a:latin typeface="EB Garamond Bold"/>
              </a:rPr>
              <a:t>01</a:t>
            </a:r>
          </a:p>
        </p:txBody>
      </p:sp>
      <p:sp>
        <p:nvSpPr>
          <p:cNvPr id="9" name="TextBox 9"/>
          <p:cNvSpPr txBox="1"/>
          <p:nvPr/>
        </p:nvSpPr>
        <p:spPr>
          <a:xfrm>
            <a:off x="1217202" y="282252"/>
            <a:ext cx="5702227" cy="1149985"/>
          </a:xfrm>
          <a:prstGeom prst="rect">
            <a:avLst/>
          </a:prstGeom>
        </p:spPr>
        <p:txBody>
          <a:bodyPr lIns="0" tIns="0" rIns="0" bIns="0" rtlCol="0" anchor="t">
            <a:spAutoFit/>
          </a:bodyPr>
          <a:lstStyle/>
          <a:p>
            <a:pPr>
              <a:lnSpc>
                <a:spcPts val="7840"/>
              </a:lnSpc>
            </a:pPr>
            <a:r>
              <a:rPr lang="en-US" sz="5600">
                <a:solidFill>
                  <a:srgbClr val="02AC8B"/>
                </a:solidFill>
                <a:latin typeface="ITC Avant Garde Gothic Bold"/>
              </a:rPr>
              <a:t>step</a:t>
            </a:r>
          </a:p>
        </p:txBody>
      </p:sp>
      <p:sp>
        <p:nvSpPr>
          <p:cNvPr id="10" name="TextBox 10"/>
          <p:cNvSpPr txBox="1"/>
          <p:nvPr/>
        </p:nvSpPr>
        <p:spPr>
          <a:xfrm>
            <a:off x="321788" y="1628788"/>
            <a:ext cx="9314015" cy="737235"/>
          </a:xfrm>
          <a:prstGeom prst="rect">
            <a:avLst/>
          </a:prstGeom>
        </p:spPr>
        <p:txBody>
          <a:bodyPr lIns="0" tIns="0" rIns="0" bIns="0" rtlCol="0" anchor="t">
            <a:spAutoFit/>
          </a:bodyPr>
          <a:lstStyle/>
          <a:p>
            <a:pPr>
              <a:lnSpc>
                <a:spcPts val="5040"/>
              </a:lnSpc>
            </a:pPr>
            <a:r>
              <a:rPr lang="en-US" sz="3600">
                <a:solidFill>
                  <a:srgbClr val="02AC8B"/>
                </a:solidFill>
                <a:latin typeface="ITC Avant Garde Gothic Bold"/>
              </a:rPr>
              <a:t>NOW ZONE IN ON YOUR COMMUNITY!</a:t>
            </a:r>
          </a:p>
        </p:txBody>
      </p:sp>
      <p:sp>
        <p:nvSpPr>
          <p:cNvPr id="11" name="TextBox 11"/>
          <p:cNvSpPr txBox="1"/>
          <p:nvPr/>
        </p:nvSpPr>
        <p:spPr>
          <a:xfrm>
            <a:off x="321788" y="2449305"/>
            <a:ext cx="18263807" cy="848251"/>
          </a:xfrm>
          <a:prstGeom prst="rect">
            <a:avLst/>
          </a:prstGeom>
        </p:spPr>
        <p:txBody>
          <a:bodyPr lIns="0" tIns="0" rIns="0" bIns="0" rtlCol="0" anchor="t">
            <a:spAutoFit/>
          </a:bodyPr>
          <a:lstStyle/>
          <a:p>
            <a:pPr>
              <a:lnSpc>
                <a:spcPts val="2931"/>
              </a:lnSpc>
            </a:pPr>
            <a:r>
              <a:rPr lang="en-US" sz="2902" dirty="0">
                <a:solidFill>
                  <a:srgbClr val="000000"/>
                </a:solidFill>
                <a:latin typeface="ITC Avant Garde Gothic"/>
              </a:rPr>
              <a:t>Learn about the issues in your own backyard by taking a walk around your neighborhood and mapping out the issues.</a:t>
            </a:r>
          </a:p>
        </p:txBody>
      </p:sp>
      <p:sp>
        <p:nvSpPr>
          <p:cNvPr id="12" name="TextBox 12"/>
          <p:cNvSpPr txBox="1"/>
          <p:nvPr/>
        </p:nvSpPr>
        <p:spPr>
          <a:xfrm>
            <a:off x="333885" y="3420166"/>
            <a:ext cx="17620230" cy="7324172"/>
          </a:xfrm>
          <a:prstGeom prst="rect">
            <a:avLst/>
          </a:prstGeom>
        </p:spPr>
        <p:txBody>
          <a:bodyPr lIns="0" tIns="0" rIns="0" bIns="0" rtlCol="0" anchor="t">
            <a:spAutoFit/>
          </a:bodyPr>
          <a:lstStyle/>
          <a:p>
            <a:pPr>
              <a:lnSpc>
                <a:spcPts val="6330"/>
              </a:lnSpc>
            </a:pPr>
            <a:r>
              <a:rPr lang="en-US" sz="3600" dirty="0">
                <a:solidFill>
                  <a:srgbClr val="000000"/>
                </a:solidFill>
                <a:latin typeface="ITC Avant Garde Gothic"/>
              </a:rPr>
              <a:t>What social issues are apparent in your community?</a:t>
            </a:r>
          </a:p>
          <a:p>
            <a:pPr algn="ctr">
              <a:lnSpc>
                <a:spcPts val="6330"/>
              </a:lnSpc>
            </a:pPr>
            <a:endParaRPr lang="en-US" sz="3600" dirty="0">
              <a:solidFill>
                <a:srgbClr val="000000"/>
              </a:solidFill>
              <a:latin typeface="ITC Avant Garde Gothic"/>
            </a:endParaRPr>
          </a:p>
          <a:p>
            <a:pPr>
              <a:lnSpc>
                <a:spcPts val="6330"/>
              </a:lnSpc>
            </a:pPr>
            <a:r>
              <a:rPr lang="en-US" sz="3600" dirty="0">
                <a:solidFill>
                  <a:srgbClr val="000000"/>
                </a:solidFill>
                <a:latin typeface="ITC Avant Garde Gothic"/>
              </a:rPr>
              <a:t>What issues were you most surprised by?</a:t>
            </a:r>
          </a:p>
          <a:p>
            <a:pPr>
              <a:lnSpc>
                <a:spcPts val="6330"/>
              </a:lnSpc>
            </a:pPr>
            <a:endParaRPr lang="en-US" sz="3600" dirty="0">
              <a:solidFill>
                <a:srgbClr val="000000"/>
              </a:solidFill>
              <a:latin typeface="ITC Avant Garde Gothic"/>
            </a:endParaRPr>
          </a:p>
          <a:p>
            <a:pPr>
              <a:lnSpc>
                <a:spcPts val="6330"/>
              </a:lnSpc>
            </a:pPr>
            <a:r>
              <a:rPr lang="en-US" sz="3600" dirty="0">
                <a:solidFill>
                  <a:srgbClr val="000000"/>
                </a:solidFill>
                <a:latin typeface="ITC Avant Garde Gothic"/>
              </a:rPr>
              <a:t>What organizations or businesses have been impacted the hardest by COVID-19 and how can you help?</a:t>
            </a:r>
          </a:p>
          <a:p>
            <a:pPr>
              <a:lnSpc>
                <a:spcPts val="6330"/>
              </a:lnSpc>
            </a:pPr>
            <a:endParaRPr lang="en-US" sz="3600" dirty="0">
              <a:solidFill>
                <a:srgbClr val="000000"/>
              </a:solidFill>
              <a:latin typeface="ITC Avant Garde Gothic"/>
            </a:endParaRPr>
          </a:p>
          <a:p>
            <a:pPr>
              <a:lnSpc>
                <a:spcPts val="6330"/>
              </a:lnSpc>
            </a:pPr>
            <a:r>
              <a:rPr lang="en-US" sz="3600" dirty="0">
                <a:solidFill>
                  <a:srgbClr val="000000"/>
                </a:solidFill>
                <a:latin typeface="ITC Avant Garde Gothic"/>
              </a:rPr>
              <a:t>How can you help address these issues?</a:t>
            </a:r>
          </a:p>
          <a:p>
            <a:pPr>
              <a:lnSpc>
                <a:spcPts val="6330"/>
              </a:lnSpc>
            </a:pPr>
            <a:endParaRPr lang="en-US" sz="4521" dirty="0">
              <a:solidFill>
                <a:srgbClr val="000000"/>
              </a:solidFill>
              <a:latin typeface="ITC Avant Garde Gothic"/>
            </a:endParaRPr>
          </a:p>
        </p:txBody>
      </p:sp>
      <p:sp>
        <p:nvSpPr>
          <p:cNvPr id="13" name="TextBox 13"/>
          <p:cNvSpPr txBox="1"/>
          <p:nvPr/>
        </p:nvSpPr>
        <p:spPr>
          <a:xfrm>
            <a:off x="3615087" y="790062"/>
            <a:ext cx="5837684" cy="595804"/>
          </a:xfrm>
          <a:prstGeom prst="rect">
            <a:avLst/>
          </a:prstGeom>
        </p:spPr>
        <p:txBody>
          <a:bodyPr wrap="square" lIns="0" tIns="0" rIns="0" bIns="0" rtlCol="0" anchor="t">
            <a:spAutoFit/>
          </a:bodyPr>
          <a:lstStyle/>
          <a:p>
            <a:pPr algn="ctr">
              <a:lnSpc>
                <a:spcPts val="5040"/>
              </a:lnSpc>
            </a:pPr>
            <a:r>
              <a:rPr lang="en-US" sz="3600" dirty="0">
                <a:solidFill>
                  <a:srgbClr val="000000"/>
                </a:solidFill>
                <a:latin typeface="ITC Avant Garde Gothic"/>
              </a:rPr>
              <a:t>investigate and learn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7">
            <a:extLst>
              <a:ext uri="{FF2B5EF4-FFF2-40B4-BE49-F238E27FC236}">
                <a16:creationId xmlns:a16="http://schemas.microsoft.com/office/drawing/2014/main" id="{4679EF74-77BE-7E5B-6653-775864617522}"/>
              </a:ext>
            </a:extLst>
          </p:cNvPr>
          <p:cNvSpPr>
            <a:spLocks/>
          </p:cNvSpPr>
          <p:nvPr/>
        </p:nvSpPr>
        <p:spPr>
          <a:xfrm>
            <a:off x="0" y="-1"/>
            <a:ext cx="1701730" cy="1776469"/>
          </a:xfrm>
          <a:custGeom>
            <a:avLst/>
            <a:gdLst/>
            <a:ahLst/>
            <a:cxnLst/>
            <a:rect l="l" t="t" r="r" b="b"/>
            <a:pathLst>
              <a:path w="2509771" h="2397886">
                <a:moveTo>
                  <a:pt x="0" y="0"/>
                </a:moveTo>
                <a:lnTo>
                  <a:pt x="2509771" y="0"/>
                </a:lnTo>
                <a:lnTo>
                  <a:pt x="2509771" y="2397887"/>
                </a:lnTo>
                <a:lnTo>
                  <a:pt x="0" y="2397887"/>
                </a:lnTo>
                <a:lnTo>
                  <a:pt x="0" y="0"/>
                </a:lnTo>
                <a:close/>
              </a:path>
            </a:pathLst>
          </a:custGeom>
          <a:blipFill>
            <a:blip r:embed="rId2"/>
            <a:stretch>
              <a:fillRect l="-47484" t="-34980"/>
            </a:stretch>
          </a:blipFill>
        </p:spPr>
        <p:txBody>
          <a:bodyPr/>
          <a:lstStyle/>
          <a:p>
            <a:endParaRPr lang="en-US"/>
          </a:p>
        </p:txBody>
      </p:sp>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a:spLocks noGrp="1" noRot="1" noMove="1" noResize="1" noEditPoints="1" noAdjustHandles="1" noChangeArrowheads="1" noChangeShapeType="1"/>
          </p:cNvSpPr>
          <p:nvPr/>
        </p:nvSpPr>
        <p:spPr>
          <a:xfrm>
            <a:off x="1475792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6" name="Freeform 6"/>
          <p:cNvSpPr>
            <a:spLocks noGrp="1" noRot="1" noMove="1" noResize="1" noEditPoints="1" noAdjustHandles="1" noChangeArrowheads="1" noChangeShapeType="1"/>
          </p:cNvSpPr>
          <p:nvPr/>
        </p:nvSpPr>
        <p:spPr>
          <a:xfrm>
            <a:off x="16872809" y="143554"/>
            <a:ext cx="1069210" cy="676427"/>
          </a:xfrm>
          <a:custGeom>
            <a:avLst/>
            <a:gdLst/>
            <a:ahLst/>
            <a:cxnLst/>
            <a:rect l="l" t="t" r="r" b="b"/>
            <a:pathLst>
              <a:path w="1069210" h="676427">
                <a:moveTo>
                  <a:pt x="0" y="0"/>
                </a:moveTo>
                <a:lnTo>
                  <a:pt x="1069209" y="0"/>
                </a:lnTo>
                <a:lnTo>
                  <a:pt x="1069209" y="676427"/>
                </a:lnTo>
                <a:lnTo>
                  <a:pt x="0" y="676427"/>
                </a:lnTo>
                <a:lnTo>
                  <a:pt x="0" y="0"/>
                </a:lnTo>
                <a:close/>
              </a:path>
            </a:pathLst>
          </a:custGeom>
          <a:blipFill>
            <a:blip r:embed="rId4"/>
            <a:stretch>
              <a:fillRect/>
            </a:stretch>
          </a:blipFill>
        </p:spPr>
        <p:txBody>
          <a:bodyPr/>
          <a:lstStyle/>
          <a:p>
            <a:endParaRPr lang="en-US"/>
          </a:p>
        </p:txBody>
      </p:sp>
      <p:sp>
        <p:nvSpPr>
          <p:cNvPr id="8" name="TextBox 8"/>
          <p:cNvSpPr txBox="1"/>
          <p:nvPr/>
        </p:nvSpPr>
        <p:spPr>
          <a:xfrm>
            <a:off x="2864064" y="238112"/>
            <a:ext cx="1894884" cy="1581176"/>
          </a:xfrm>
          <a:prstGeom prst="rect">
            <a:avLst/>
          </a:prstGeom>
        </p:spPr>
        <p:txBody>
          <a:bodyPr lIns="0" tIns="0" rIns="0" bIns="0" rtlCol="0" anchor="t">
            <a:spAutoFit/>
          </a:bodyPr>
          <a:lstStyle/>
          <a:p>
            <a:pPr algn="l">
              <a:lnSpc>
                <a:spcPts val="12479"/>
              </a:lnSpc>
            </a:pPr>
            <a:r>
              <a:rPr lang="en-US" sz="10400" spc="-90">
                <a:solidFill>
                  <a:srgbClr val="000000"/>
                </a:solidFill>
                <a:latin typeface="EB Garamond Bold"/>
              </a:rPr>
              <a:t>02</a:t>
            </a:r>
          </a:p>
        </p:txBody>
      </p:sp>
      <p:sp>
        <p:nvSpPr>
          <p:cNvPr id="9" name="TextBox 9"/>
          <p:cNvSpPr txBox="1"/>
          <p:nvPr/>
        </p:nvSpPr>
        <p:spPr>
          <a:xfrm>
            <a:off x="1217202" y="282252"/>
            <a:ext cx="5702227" cy="1149985"/>
          </a:xfrm>
          <a:prstGeom prst="rect">
            <a:avLst/>
          </a:prstGeom>
        </p:spPr>
        <p:txBody>
          <a:bodyPr lIns="0" tIns="0" rIns="0" bIns="0" rtlCol="0" anchor="t">
            <a:spAutoFit/>
          </a:bodyPr>
          <a:lstStyle/>
          <a:p>
            <a:pPr>
              <a:lnSpc>
                <a:spcPts val="7840"/>
              </a:lnSpc>
            </a:pPr>
            <a:r>
              <a:rPr lang="en-US" sz="5600">
                <a:solidFill>
                  <a:srgbClr val="02AC8B"/>
                </a:solidFill>
                <a:latin typeface="ITC Avant Garde Gothic Bold"/>
              </a:rPr>
              <a:t>step</a:t>
            </a:r>
          </a:p>
        </p:txBody>
      </p:sp>
      <p:sp>
        <p:nvSpPr>
          <p:cNvPr id="10" name="TextBox 10"/>
          <p:cNvSpPr txBox="1"/>
          <p:nvPr/>
        </p:nvSpPr>
        <p:spPr>
          <a:xfrm>
            <a:off x="321788" y="2037035"/>
            <a:ext cx="9314015" cy="737235"/>
          </a:xfrm>
          <a:prstGeom prst="rect">
            <a:avLst/>
          </a:prstGeom>
        </p:spPr>
        <p:txBody>
          <a:bodyPr lIns="0" tIns="0" rIns="0" bIns="0" rtlCol="0" anchor="t">
            <a:spAutoFit/>
          </a:bodyPr>
          <a:lstStyle/>
          <a:p>
            <a:pPr>
              <a:lnSpc>
                <a:spcPts val="5040"/>
              </a:lnSpc>
            </a:pPr>
            <a:r>
              <a:rPr lang="en-US" sz="3600" dirty="0">
                <a:solidFill>
                  <a:srgbClr val="02AC8B"/>
                </a:solidFill>
                <a:latin typeface="ITC Avant Garde Gothic Bold"/>
              </a:rPr>
              <a:t>SET YOUR GOAL</a:t>
            </a:r>
          </a:p>
        </p:txBody>
      </p:sp>
      <p:sp>
        <p:nvSpPr>
          <p:cNvPr id="11" name="TextBox 11"/>
          <p:cNvSpPr txBox="1"/>
          <p:nvPr/>
        </p:nvSpPr>
        <p:spPr>
          <a:xfrm>
            <a:off x="321788" y="2992017"/>
            <a:ext cx="17620230" cy="6466001"/>
          </a:xfrm>
          <a:prstGeom prst="rect">
            <a:avLst/>
          </a:prstGeom>
        </p:spPr>
        <p:txBody>
          <a:bodyPr lIns="0" tIns="0" rIns="0" bIns="0" rtlCol="0" anchor="t">
            <a:spAutoFit/>
          </a:bodyPr>
          <a:lstStyle/>
          <a:p>
            <a:pPr>
              <a:lnSpc>
                <a:spcPts val="5880"/>
              </a:lnSpc>
            </a:pPr>
            <a:r>
              <a:rPr lang="en-US" sz="3600" dirty="0">
                <a:solidFill>
                  <a:srgbClr val="000000"/>
                </a:solidFill>
                <a:latin typeface="ITC Avant Garde Gothic"/>
              </a:rPr>
              <a:t>What will your community service be?</a:t>
            </a:r>
          </a:p>
          <a:p>
            <a:pPr>
              <a:lnSpc>
                <a:spcPts val="3919"/>
              </a:lnSpc>
            </a:pPr>
            <a:endParaRPr lang="en-US" sz="3600" dirty="0">
              <a:solidFill>
                <a:srgbClr val="000000"/>
              </a:solidFill>
              <a:latin typeface="ITC Avant Garde Gothic"/>
            </a:endParaRPr>
          </a:p>
          <a:p>
            <a:pPr>
              <a:lnSpc>
                <a:spcPts val="5880"/>
              </a:lnSpc>
            </a:pPr>
            <a:r>
              <a:rPr lang="en-US" sz="3600" dirty="0">
                <a:solidFill>
                  <a:srgbClr val="000000"/>
                </a:solidFill>
                <a:latin typeface="ITC Avant Garde Gothic"/>
              </a:rPr>
              <a:t>When will your community service take place?</a:t>
            </a:r>
          </a:p>
          <a:p>
            <a:pPr>
              <a:lnSpc>
                <a:spcPts val="3919"/>
              </a:lnSpc>
            </a:pPr>
            <a:endParaRPr lang="en-US" sz="3600" dirty="0">
              <a:solidFill>
                <a:srgbClr val="000000"/>
              </a:solidFill>
              <a:latin typeface="ITC Avant Garde Gothic"/>
            </a:endParaRPr>
          </a:p>
          <a:p>
            <a:pPr>
              <a:lnSpc>
                <a:spcPts val="5880"/>
              </a:lnSpc>
            </a:pPr>
            <a:r>
              <a:rPr lang="en-US" sz="3600" dirty="0">
                <a:solidFill>
                  <a:srgbClr val="000000"/>
                </a:solidFill>
                <a:latin typeface="ITC Avant Garde Gothic"/>
              </a:rPr>
              <a:t>How many hours of community service do you plan to do?</a:t>
            </a:r>
          </a:p>
          <a:p>
            <a:pPr>
              <a:lnSpc>
                <a:spcPts val="3919"/>
              </a:lnSpc>
            </a:pPr>
            <a:endParaRPr lang="en-US" sz="3600" dirty="0">
              <a:solidFill>
                <a:srgbClr val="000000"/>
              </a:solidFill>
              <a:latin typeface="ITC Avant Garde Gothic"/>
            </a:endParaRPr>
          </a:p>
          <a:p>
            <a:pPr>
              <a:lnSpc>
                <a:spcPts val="5880"/>
              </a:lnSpc>
            </a:pPr>
            <a:r>
              <a:rPr lang="en-US" sz="3600" dirty="0">
                <a:solidFill>
                  <a:srgbClr val="000000"/>
                </a:solidFill>
                <a:latin typeface="ITC Avant Garde Gothic"/>
              </a:rPr>
              <a:t>How will you measure your positive impact? (e.g., hours, actions, events.) </a:t>
            </a:r>
          </a:p>
          <a:p>
            <a:pPr>
              <a:lnSpc>
                <a:spcPts val="3919"/>
              </a:lnSpc>
            </a:pPr>
            <a:endParaRPr lang="en-US" sz="3600" dirty="0">
              <a:solidFill>
                <a:srgbClr val="000000"/>
              </a:solidFill>
              <a:latin typeface="ITC Avant Garde Gothic"/>
            </a:endParaRPr>
          </a:p>
          <a:p>
            <a:pPr>
              <a:lnSpc>
                <a:spcPts val="5880"/>
              </a:lnSpc>
            </a:pPr>
            <a:r>
              <a:rPr lang="en-US" sz="3600" dirty="0">
                <a:solidFill>
                  <a:srgbClr val="000000"/>
                </a:solidFill>
                <a:latin typeface="ITC Avant Garde Gothic"/>
              </a:rPr>
              <a:t>More people means more impact! How will you increase participation in your community service project? </a:t>
            </a:r>
          </a:p>
        </p:txBody>
      </p:sp>
      <p:sp>
        <p:nvSpPr>
          <p:cNvPr id="12" name="TextBox 12"/>
          <p:cNvSpPr txBox="1"/>
          <p:nvPr/>
        </p:nvSpPr>
        <p:spPr>
          <a:xfrm>
            <a:off x="4191306" y="660082"/>
            <a:ext cx="2538909" cy="737235"/>
          </a:xfrm>
          <a:prstGeom prst="rect">
            <a:avLst/>
          </a:prstGeom>
        </p:spPr>
        <p:txBody>
          <a:bodyPr lIns="0" tIns="0" rIns="0" bIns="0" rtlCol="0" anchor="t">
            <a:spAutoFit/>
          </a:bodyPr>
          <a:lstStyle/>
          <a:p>
            <a:pPr>
              <a:lnSpc>
                <a:spcPts val="5040"/>
              </a:lnSpc>
            </a:pPr>
            <a:r>
              <a:rPr lang="en-US" sz="3600" dirty="0">
                <a:solidFill>
                  <a:srgbClr val="000000"/>
                </a:solidFill>
                <a:latin typeface="ITC Avant Garde Gothic"/>
              </a:rPr>
              <a:t>Action Plan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7">
            <a:extLst>
              <a:ext uri="{FF2B5EF4-FFF2-40B4-BE49-F238E27FC236}">
                <a16:creationId xmlns:a16="http://schemas.microsoft.com/office/drawing/2014/main" id="{AC9CF342-1605-19EE-42A0-D84C9ACAFF51}"/>
              </a:ext>
            </a:extLst>
          </p:cNvPr>
          <p:cNvSpPr/>
          <p:nvPr/>
        </p:nvSpPr>
        <p:spPr>
          <a:xfrm>
            <a:off x="0" y="-1"/>
            <a:ext cx="1701730" cy="1776469"/>
          </a:xfrm>
          <a:custGeom>
            <a:avLst/>
            <a:gdLst/>
            <a:ahLst/>
            <a:cxnLst/>
            <a:rect l="l" t="t" r="r" b="b"/>
            <a:pathLst>
              <a:path w="2509771" h="2397886">
                <a:moveTo>
                  <a:pt x="0" y="0"/>
                </a:moveTo>
                <a:lnTo>
                  <a:pt x="2509771" y="0"/>
                </a:lnTo>
                <a:lnTo>
                  <a:pt x="2509771" y="2397887"/>
                </a:lnTo>
                <a:lnTo>
                  <a:pt x="0" y="2397887"/>
                </a:lnTo>
                <a:lnTo>
                  <a:pt x="0" y="0"/>
                </a:lnTo>
                <a:close/>
              </a:path>
            </a:pathLst>
          </a:custGeom>
          <a:blipFill>
            <a:blip r:embed="rId2"/>
            <a:stretch>
              <a:fillRect l="-47484" t="-34980"/>
            </a:stretch>
          </a:blipFill>
        </p:spPr>
        <p:txBody>
          <a:bodyPr/>
          <a:lstStyle/>
          <a:p>
            <a:endParaRPr lang="en-US"/>
          </a:p>
        </p:txBody>
      </p:sp>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a:spLocks noGrp="1" noRot="1" noMove="1" noResize="1" noEditPoints="1" noAdjustHandles="1" noChangeArrowheads="1" noChangeShapeType="1"/>
          </p:cNvSpPr>
          <p:nvPr/>
        </p:nvSpPr>
        <p:spPr>
          <a:xfrm>
            <a:off x="1475792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6" name="Freeform 6"/>
          <p:cNvSpPr>
            <a:spLocks noGrp="1" noRot="1" noMove="1" noResize="1" noEditPoints="1" noAdjustHandles="1" noChangeArrowheads="1" noChangeShapeType="1"/>
          </p:cNvSpPr>
          <p:nvPr/>
        </p:nvSpPr>
        <p:spPr>
          <a:xfrm>
            <a:off x="16872809" y="143554"/>
            <a:ext cx="1069210" cy="676427"/>
          </a:xfrm>
          <a:custGeom>
            <a:avLst/>
            <a:gdLst/>
            <a:ahLst/>
            <a:cxnLst/>
            <a:rect l="l" t="t" r="r" b="b"/>
            <a:pathLst>
              <a:path w="1069210" h="676427">
                <a:moveTo>
                  <a:pt x="0" y="0"/>
                </a:moveTo>
                <a:lnTo>
                  <a:pt x="1069209" y="0"/>
                </a:lnTo>
                <a:lnTo>
                  <a:pt x="1069209" y="676427"/>
                </a:lnTo>
                <a:lnTo>
                  <a:pt x="0" y="676427"/>
                </a:lnTo>
                <a:lnTo>
                  <a:pt x="0" y="0"/>
                </a:lnTo>
                <a:close/>
              </a:path>
            </a:pathLst>
          </a:custGeom>
          <a:blipFill>
            <a:blip r:embed="rId4"/>
            <a:stretch>
              <a:fillRect/>
            </a:stretch>
          </a:blipFill>
        </p:spPr>
        <p:txBody>
          <a:bodyPr/>
          <a:lstStyle/>
          <a:p>
            <a:endParaRPr lang="en-US"/>
          </a:p>
        </p:txBody>
      </p:sp>
      <p:sp>
        <p:nvSpPr>
          <p:cNvPr id="8" name="Freeform 8"/>
          <p:cNvSpPr/>
          <p:nvPr/>
        </p:nvSpPr>
        <p:spPr>
          <a:xfrm>
            <a:off x="446845" y="4391038"/>
            <a:ext cx="13234385" cy="4638219"/>
          </a:xfrm>
          <a:custGeom>
            <a:avLst/>
            <a:gdLst/>
            <a:ahLst/>
            <a:cxnLst/>
            <a:rect l="l" t="t" r="r" b="b"/>
            <a:pathLst>
              <a:path w="13234385" h="4638219">
                <a:moveTo>
                  <a:pt x="0" y="0"/>
                </a:moveTo>
                <a:lnTo>
                  <a:pt x="13234385" y="0"/>
                </a:lnTo>
                <a:lnTo>
                  <a:pt x="13234385" y="4638219"/>
                </a:lnTo>
                <a:lnTo>
                  <a:pt x="0" y="4638219"/>
                </a:lnTo>
                <a:lnTo>
                  <a:pt x="0" y="0"/>
                </a:lnTo>
                <a:close/>
              </a:path>
            </a:pathLst>
          </a:custGeom>
          <a:blipFill>
            <a:blip r:embed="rId5"/>
            <a:stretch>
              <a:fillRect/>
            </a:stretch>
          </a:blipFill>
        </p:spPr>
        <p:txBody>
          <a:bodyPr/>
          <a:lstStyle/>
          <a:p>
            <a:endParaRPr lang="en-US"/>
          </a:p>
        </p:txBody>
      </p:sp>
      <p:sp>
        <p:nvSpPr>
          <p:cNvPr id="9" name="TextBox 9"/>
          <p:cNvSpPr txBox="1"/>
          <p:nvPr/>
        </p:nvSpPr>
        <p:spPr>
          <a:xfrm>
            <a:off x="2864064" y="238112"/>
            <a:ext cx="1894884" cy="1581176"/>
          </a:xfrm>
          <a:prstGeom prst="rect">
            <a:avLst/>
          </a:prstGeom>
        </p:spPr>
        <p:txBody>
          <a:bodyPr lIns="0" tIns="0" rIns="0" bIns="0" rtlCol="0" anchor="t">
            <a:spAutoFit/>
          </a:bodyPr>
          <a:lstStyle/>
          <a:p>
            <a:pPr algn="l">
              <a:lnSpc>
                <a:spcPts val="12479"/>
              </a:lnSpc>
            </a:pPr>
            <a:r>
              <a:rPr lang="en-US" sz="10400" spc="-90">
                <a:solidFill>
                  <a:srgbClr val="000000"/>
                </a:solidFill>
                <a:latin typeface="EB Garamond Bold"/>
              </a:rPr>
              <a:t>02</a:t>
            </a:r>
          </a:p>
        </p:txBody>
      </p:sp>
      <p:sp>
        <p:nvSpPr>
          <p:cNvPr id="10" name="TextBox 10"/>
          <p:cNvSpPr txBox="1"/>
          <p:nvPr/>
        </p:nvSpPr>
        <p:spPr>
          <a:xfrm>
            <a:off x="1217202" y="282252"/>
            <a:ext cx="5702227" cy="1149985"/>
          </a:xfrm>
          <a:prstGeom prst="rect">
            <a:avLst/>
          </a:prstGeom>
        </p:spPr>
        <p:txBody>
          <a:bodyPr lIns="0" tIns="0" rIns="0" bIns="0" rtlCol="0" anchor="t">
            <a:spAutoFit/>
          </a:bodyPr>
          <a:lstStyle/>
          <a:p>
            <a:pPr>
              <a:lnSpc>
                <a:spcPts val="7840"/>
              </a:lnSpc>
            </a:pPr>
            <a:r>
              <a:rPr lang="en-US" sz="5600">
                <a:solidFill>
                  <a:srgbClr val="02AC8B"/>
                </a:solidFill>
                <a:latin typeface="ITC Avant Garde Gothic Bold"/>
              </a:rPr>
              <a:t>step</a:t>
            </a:r>
          </a:p>
        </p:txBody>
      </p:sp>
      <p:sp>
        <p:nvSpPr>
          <p:cNvPr id="11" name="TextBox 11"/>
          <p:cNvSpPr txBox="1"/>
          <p:nvPr/>
        </p:nvSpPr>
        <p:spPr>
          <a:xfrm>
            <a:off x="321788" y="1628788"/>
            <a:ext cx="9314015" cy="737235"/>
          </a:xfrm>
          <a:prstGeom prst="rect">
            <a:avLst/>
          </a:prstGeom>
        </p:spPr>
        <p:txBody>
          <a:bodyPr lIns="0" tIns="0" rIns="0" bIns="0" rtlCol="0" anchor="t">
            <a:spAutoFit/>
          </a:bodyPr>
          <a:lstStyle/>
          <a:p>
            <a:pPr>
              <a:lnSpc>
                <a:spcPts val="5040"/>
              </a:lnSpc>
            </a:pPr>
            <a:r>
              <a:rPr lang="en-US" sz="3600">
                <a:solidFill>
                  <a:srgbClr val="02AC8B"/>
                </a:solidFill>
                <a:latin typeface="ITC Avant Garde Gothic Bold"/>
              </a:rPr>
              <a:t>CREATE A TIMELINE</a:t>
            </a:r>
          </a:p>
        </p:txBody>
      </p:sp>
      <p:sp>
        <p:nvSpPr>
          <p:cNvPr id="12" name="TextBox 12"/>
          <p:cNvSpPr txBox="1"/>
          <p:nvPr/>
        </p:nvSpPr>
        <p:spPr>
          <a:xfrm>
            <a:off x="321788" y="2632723"/>
            <a:ext cx="17966212" cy="901065"/>
          </a:xfrm>
          <a:prstGeom prst="rect">
            <a:avLst/>
          </a:prstGeom>
        </p:spPr>
        <p:txBody>
          <a:bodyPr lIns="0" tIns="0" rIns="0" bIns="0" rtlCol="0" anchor="t">
            <a:spAutoFit/>
          </a:bodyPr>
          <a:lstStyle/>
          <a:p>
            <a:pPr>
              <a:lnSpc>
                <a:spcPts val="3359"/>
              </a:lnSpc>
            </a:pPr>
            <a:r>
              <a:rPr lang="en-US" sz="2400">
                <a:solidFill>
                  <a:srgbClr val="000000"/>
                </a:solidFill>
                <a:latin typeface="ITC Avant Garde Gothic"/>
              </a:rPr>
              <a:t>Create a timeline to help plan your actions! Plot the steps your group will take to gear up for your community service around the school or community, including how you will rally people together to participate. </a:t>
            </a:r>
          </a:p>
        </p:txBody>
      </p:sp>
      <p:sp>
        <p:nvSpPr>
          <p:cNvPr id="13" name="TextBox 13"/>
          <p:cNvSpPr txBox="1"/>
          <p:nvPr/>
        </p:nvSpPr>
        <p:spPr>
          <a:xfrm>
            <a:off x="4207348" y="624853"/>
            <a:ext cx="2538909" cy="737235"/>
          </a:xfrm>
          <a:prstGeom prst="rect">
            <a:avLst/>
          </a:prstGeom>
        </p:spPr>
        <p:txBody>
          <a:bodyPr lIns="0" tIns="0" rIns="0" bIns="0" rtlCol="0" anchor="t">
            <a:spAutoFit/>
          </a:bodyPr>
          <a:lstStyle/>
          <a:p>
            <a:pPr>
              <a:lnSpc>
                <a:spcPts val="5040"/>
              </a:lnSpc>
            </a:pPr>
            <a:r>
              <a:rPr lang="en-US" sz="3600" dirty="0">
                <a:solidFill>
                  <a:srgbClr val="000000"/>
                </a:solidFill>
                <a:latin typeface="ITC Avant Garde Gothic"/>
              </a:rPr>
              <a:t>Action Plan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7">
            <a:extLst>
              <a:ext uri="{FF2B5EF4-FFF2-40B4-BE49-F238E27FC236}">
                <a16:creationId xmlns:a16="http://schemas.microsoft.com/office/drawing/2014/main" id="{0A7FD706-A7F5-A6C4-253B-E8EB1E4EF4CC}"/>
              </a:ext>
            </a:extLst>
          </p:cNvPr>
          <p:cNvSpPr>
            <a:spLocks/>
          </p:cNvSpPr>
          <p:nvPr/>
        </p:nvSpPr>
        <p:spPr>
          <a:xfrm>
            <a:off x="0" y="-1"/>
            <a:ext cx="1701730" cy="1776469"/>
          </a:xfrm>
          <a:custGeom>
            <a:avLst/>
            <a:gdLst/>
            <a:ahLst/>
            <a:cxnLst/>
            <a:rect l="l" t="t" r="r" b="b"/>
            <a:pathLst>
              <a:path w="2509771" h="2397886">
                <a:moveTo>
                  <a:pt x="0" y="0"/>
                </a:moveTo>
                <a:lnTo>
                  <a:pt x="2509771" y="0"/>
                </a:lnTo>
                <a:lnTo>
                  <a:pt x="2509771" y="2397887"/>
                </a:lnTo>
                <a:lnTo>
                  <a:pt x="0" y="2397887"/>
                </a:lnTo>
                <a:lnTo>
                  <a:pt x="0" y="0"/>
                </a:lnTo>
                <a:close/>
              </a:path>
            </a:pathLst>
          </a:custGeom>
          <a:blipFill>
            <a:blip r:embed="rId2"/>
            <a:stretch>
              <a:fillRect l="-47484" t="-34980"/>
            </a:stretch>
          </a:blipFill>
        </p:spPr>
        <p:txBody>
          <a:bodyPr/>
          <a:lstStyle/>
          <a:p>
            <a:endParaRPr lang="en-US"/>
          </a:p>
        </p:txBody>
      </p:sp>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a:spLocks noGrp="1" noRot="1" noMove="1" noResize="1" noEditPoints="1" noAdjustHandles="1" noChangeArrowheads="1" noChangeShapeType="1"/>
          </p:cNvSpPr>
          <p:nvPr/>
        </p:nvSpPr>
        <p:spPr>
          <a:xfrm>
            <a:off x="1475792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6" name="Freeform 6"/>
          <p:cNvSpPr>
            <a:spLocks noGrp="1" noRot="1" noMove="1" noResize="1" noEditPoints="1" noAdjustHandles="1" noChangeArrowheads="1" noChangeShapeType="1"/>
          </p:cNvSpPr>
          <p:nvPr/>
        </p:nvSpPr>
        <p:spPr>
          <a:xfrm>
            <a:off x="16872809" y="143554"/>
            <a:ext cx="1069210" cy="676427"/>
          </a:xfrm>
          <a:custGeom>
            <a:avLst/>
            <a:gdLst/>
            <a:ahLst/>
            <a:cxnLst/>
            <a:rect l="l" t="t" r="r" b="b"/>
            <a:pathLst>
              <a:path w="1069210" h="676427">
                <a:moveTo>
                  <a:pt x="0" y="0"/>
                </a:moveTo>
                <a:lnTo>
                  <a:pt x="1069209" y="0"/>
                </a:lnTo>
                <a:lnTo>
                  <a:pt x="1069209" y="676427"/>
                </a:lnTo>
                <a:lnTo>
                  <a:pt x="0" y="676427"/>
                </a:lnTo>
                <a:lnTo>
                  <a:pt x="0" y="0"/>
                </a:lnTo>
                <a:close/>
              </a:path>
            </a:pathLst>
          </a:custGeom>
          <a:blipFill>
            <a:blip r:embed="rId4"/>
            <a:stretch>
              <a:fillRect/>
            </a:stretch>
          </a:blipFill>
        </p:spPr>
        <p:txBody>
          <a:bodyPr/>
          <a:lstStyle/>
          <a:p>
            <a:endParaRPr lang="en-US"/>
          </a:p>
        </p:txBody>
      </p:sp>
      <p:sp>
        <p:nvSpPr>
          <p:cNvPr id="8" name="TextBox 8"/>
          <p:cNvSpPr txBox="1">
            <a:spLocks/>
          </p:cNvSpPr>
          <p:nvPr/>
        </p:nvSpPr>
        <p:spPr>
          <a:xfrm>
            <a:off x="2864064" y="238112"/>
            <a:ext cx="1894884" cy="1581176"/>
          </a:xfrm>
          <a:prstGeom prst="rect">
            <a:avLst/>
          </a:prstGeom>
        </p:spPr>
        <p:txBody>
          <a:bodyPr lIns="0" tIns="0" rIns="0" bIns="0" rtlCol="0" anchor="t">
            <a:spAutoFit/>
          </a:bodyPr>
          <a:lstStyle/>
          <a:p>
            <a:pPr algn="l">
              <a:lnSpc>
                <a:spcPts val="12479"/>
              </a:lnSpc>
            </a:pPr>
            <a:r>
              <a:rPr lang="en-US" sz="10400" spc="-90">
                <a:solidFill>
                  <a:srgbClr val="000000"/>
                </a:solidFill>
                <a:latin typeface="EB Garamond Bold"/>
              </a:rPr>
              <a:t>02</a:t>
            </a:r>
          </a:p>
        </p:txBody>
      </p:sp>
      <p:sp>
        <p:nvSpPr>
          <p:cNvPr id="9" name="TextBox 9"/>
          <p:cNvSpPr txBox="1">
            <a:spLocks/>
          </p:cNvSpPr>
          <p:nvPr/>
        </p:nvSpPr>
        <p:spPr>
          <a:xfrm>
            <a:off x="1217202" y="282252"/>
            <a:ext cx="5702227" cy="1149985"/>
          </a:xfrm>
          <a:prstGeom prst="rect">
            <a:avLst/>
          </a:prstGeom>
        </p:spPr>
        <p:txBody>
          <a:bodyPr lIns="0" tIns="0" rIns="0" bIns="0" rtlCol="0" anchor="t">
            <a:spAutoFit/>
          </a:bodyPr>
          <a:lstStyle/>
          <a:p>
            <a:pPr>
              <a:lnSpc>
                <a:spcPts val="7840"/>
              </a:lnSpc>
            </a:pPr>
            <a:r>
              <a:rPr lang="en-US" sz="5600">
                <a:solidFill>
                  <a:srgbClr val="02AC8B"/>
                </a:solidFill>
                <a:latin typeface="ITC Avant Garde Gothic Bold"/>
              </a:rPr>
              <a:t>step</a:t>
            </a:r>
          </a:p>
        </p:txBody>
      </p:sp>
      <p:sp>
        <p:nvSpPr>
          <p:cNvPr id="10" name="TextBox 10"/>
          <p:cNvSpPr txBox="1">
            <a:spLocks noGrp="1" noRot="1" noMove="1" noResize="1" noEditPoints="1" noAdjustHandles="1" noChangeArrowheads="1" noChangeShapeType="1"/>
          </p:cNvSpPr>
          <p:nvPr/>
        </p:nvSpPr>
        <p:spPr>
          <a:xfrm>
            <a:off x="911722" y="1628788"/>
            <a:ext cx="9314015" cy="737235"/>
          </a:xfrm>
          <a:prstGeom prst="rect">
            <a:avLst/>
          </a:prstGeom>
        </p:spPr>
        <p:txBody>
          <a:bodyPr lIns="0" tIns="0" rIns="0" bIns="0" rtlCol="0" anchor="t">
            <a:spAutoFit/>
          </a:bodyPr>
          <a:lstStyle/>
          <a:p>
            <a:pPr>
              <a:lnSpc>
                <a:spcPts val="5040"/>
              </a:lnSpc>
            </a:pPr>
            <a:r>
              <a:rPr lang="en-US" sz="3600">
                <a:solidFill>
                  <a:srgbClr val="02AC8B"/>
                </a:solidFill>
                <a:latin typeface="ITC Avant Garde Gothic Bold"/>
              </a:rPr>
              <a:t>MATERIALS</a:t>
            </a:r>
          </a:p>
        </p:txBody>
      </p:sp>
      <p:grpSp>
        <p:nvGrpSpPr>
          <p:cNvPr id="12" name="Group 12"/>
          <p:cNvGrpSpPr>
            <a:grpSpLocks noGrp="1" noUngrp="1" noRot="1" noMove="1" noResize="1"/>
          </p:cNvGrpSpPr>
          <p:nvPr/>
        </p:nvGrpSpPr>
        <p:grpSpPr>
          <a:xfrm>
            <a:off x="321788" y="2600533"/>
            <a:ext cx="17085625" cy="7147178"/>
            <a:chOff x="0" y="0"/>
            <a:chExt cx="22780834" cy="9529571"/>
          </a:xfrm>
        </p:grpSpPr>
        <p:sp>
          <p:nvSpPr>
            <p:cNvPr id="13" name="Freeform 13"/>
            <p:cNvSpPr>
              <a:spLocks noGrp="1" noRot="1" noMove="1" noResize="1" noEditPoints="1" noAdjustHandles="1" noChangeArrowheads="1" noChangeShapeType="1"/>
            </p:cNvSpPr>
            <p:nvPr/>
          </p:nvSpPr>
          <p:spPr>
            <a:xfrm>
              <a:off x="0" y="0"/>
              <a:ext cx="11896376" cy="4606035"/>
            </a:xfrm>
            <a:custGeom>
              <a:avLst/>
              <a:gdLst/>
              <a:ahLst/>
              <a:cxnLst/>
              <a:rect l="l" t="t" r="r" b="b"/>
              <a:pathLst>
                <a:path w="11896376" h="4606035">
                  <a:moveTo>
                    <a:pt x="0" y="0"/>
                  </a:moveTo>
                  <a:lnTo>
                    <a:pt x="11896376" y="0"/>
                  </a:lnTo>
                  <a:lnTo>
                    <a:pt x="11896376" y="4606035"/>
                  </a:lnTo>
                  <a:lnTo>
                    <a:pt x="0" y="4606035"/>
                  </a:lnTo>
                  <a:lnTo>
                    <a:pt x="0" y="0"/>
                  </a:lnTo>
                  <a:close/>
                </a:path>
              </a:pathLst>
            </a:custGeom>
            <a:blipFill>
              <a:blip r:embed="rId5"/>
              <a:stretch>
                <a:fillRect l="-10475"/>
              </a:stretch>
            </a:blipFill>
          </p:spPr>
          <p:txBody>
            <a:bodyPr/>
            <a:lstStyle/>
            <a:p>
              <a:endParaRPr lang="en-US"/>
            </a:p>
          </p:txBody>
        </p:sp>
        <p:sp>
          <p:nvSpPr>
            <p:cNvPr id="14" name="Freeform 14"/>
            <p:cNvSpPr>
              <a:spLocks noGrp="1" noRot="1" noMove="1" noResize="1" noEditPoints="1" noAdjustHandles="1" noChangeArrowheads="1" noChangeShapeType="1"/>
            </p:cNvSpPr>
            <p:nvPr/>
          </p:nvSpPr>
          <p:spPr>
            <a:xfrm>
              <a:off x="66831" y="4923535"/>
              <a:ext cx="11896376" cy="4606035"/>
            </a:xfrm>
            <a:custGeom>
              <a:avLst/>
              <a:gdLst/>
              <a:ahLst/>
              <a:cxnLst/>
              <a:rect l="l" t="t" r="r" b="b"/>
              <a:pathLst>
                <a:path w="11896376" h="4606035">
                  <a:moveTo>
                    <a:pt x="0" y="0"/>
                  </a:moveTo>
                  <a:lnTo>
                    <a:pt x="11896376" y="0"/>
                  </a:lnTo>
                  <a:lnTo>
                    <a:pt x="11896376" y="4606036"/>
                  </a:lnTo>
                  <a:lnTo>
                    <a:pt x="0" y="4606036"/>
                  </a:lnTo>
                  <a:lnTo>
                    <a:pt x="0" y="0"/>
                  </a:lnTo>
                  <a:close/>
                </a:path>
              </a:pathLst>
            </a:custGeom>
            <a:blipFill>
              <a:blip r:embed="rId5"/>
              <a:stretch>
                <a:fillRect l="-10475"/>
              </a:stretch>
            </a:blipFill>
          </p:spPr>
          <p:txBody>
            <a:bodyPr/>
            <a:lstStyle/>
            <a:p>
              <a:endParaRPr lang="en-US"/>
            </a:p>
          </p:txBody>
        </p:sp>
        <p:sp>
          <p:nvSpPr>
            <p:cNvPr id="15" name="Freeform 15"/>
            <p:cNvSpPr>
              <a:spLocks noGrp="1" noRot="1" noMove="1" noResize="1" noEditPoints="1" noAdjustHandles="1" noChangeArrowheads="1" noChangeShapeType="1"/>
            </p:cNvSpPr>
            <p:nvPr/>
          </p:nvSpPr>
          <p:spPr>
            <a:xfrm>
              <a:off x="11224802" y="0"/>
              <a:ext cx="11490805" cy="4606035"/>
            </a:xfrm>
            <a:custGeom>
              <a:avLst/>
              <a:gdLst/>
              <a:ahLst/>
              <a:cxnLst/>
              <a:rect l="l" t="t" r="r" b="b"/>
              <a:pathLst>
                <a:path w="11490805" h="4606035">
                  <a:moveTo>
                    <a:pt x="0" y="0"/>
                  </a:moveTo>
                  <a:lnTo>
                    <a:pt x="11490805" y="0"/>
                  </a:lnTo>
                  <a:lnTo>
                    <a:pt x="11490805" y="4606035"/>
                  </a:lnTo>
                  <a:lnTo>
                    <a:pt x="0" y="4606035"/>
                  </a:lnTo>
                  <a:lnTo>
                    <a:pt x="0" y="0"/>
                  </a:lnTo>
                  <a:close/>
                </a:path>
              </a:pathLst>
            </a:custGeom>
            <a:blipFill>
              <a:blip r:embed="rId5"/>
              <a:stretch>
                <a:fillRect l="-12609" r="-1764"/>
              </a:stretch>
            </a:blipFill>
          </p:spPr>
          <p:txBody>
            <a:bodyPr/>
            <a:lstStyle/>
            <a:p>
              <a:endParaRPr lang="en-US"/>
            </a:p>
          </p:txBody>
        </p:sp>
        <p:sp>
          <p:nvSpPr>
            <p:cNvPr id="16" name="Freeform 16"/>
            <p:cNvSpPr>
              <a:spLocks noGrp="1" noRot="1" noMove="1" noResize="1" noEditPoints="1" noAdjustHandles="1" noChangeArrowheads="1" noChangeShapeType="1"/>
            </p:cNvSpPr>
            <p:nvPr/>
          </p:nvSpPr>
          <p:spPr>
            <a:xfrm>
              <a:off x="11290029" y="4923535"/>
              <a:ext cx="11490805" cy="4606035"/>
            </a:xfrm>
            <a:custGeom>
              <a:avLst/>
              <a:gdLst/>
              <a:ahLst/>
              <a:cxnLst/>
              <a:rect l="l" t="t" r="r" b="b"/>
              <a:pathLst>
                <a:path w="11490805" h="4606035">
                  <a:moveTo>
                    <a:pt x="0" y="0"/>
                  </a:moveTo>
                  <a:lnTo>
                    <a:pt x="11490805" y="0"/>
                  </a:lnTo>
                  <a:lnTo>
                    <a:pt x="11490805" y="4606036"/>
                  </a:lnTo>
                  <a:lnTo>
                    <a:pt x="0" y="4606036"/>
                  </a:lnTo>
                  <a:lnTo>
                    <a:pt x="0" y="0"/>
                  </a:lnTo>
                  <a:close/>
                </a:path>
              </a:pathLst>
            </a:custGeom>
            <a:blipFill>
              <a:blip r:embed="rId5"/>
              <a:stretch>
                <a:fillRect l="-12609" r="-1764"/>
              </a:stretch>
            </a:blipFill>
          </p:spPr>
          <p:txBody>
            <a:bodyPr/>
            <a:lstStyle/>
            <a:p>
              <a:endParaRPr lang="en-US"/>
            </a:p>
          </p:txBody>
        </p:sp>
      </p:grpSp>
      <p:sp>
        <p:nvSpPr>
          <p:cNvPr id="17" name="TextBox 17"/>
          <p:cNvSpPr txBox="1">
            <a:spLocks/>
          </p:cNvSpPr>
          <p:nvPr/>
        </p:nvSpPr>
        <p:spPr>
          <a:xfrm>
            <a:off x="4277560" y="640641"/>
            <a:ext cx="2538909" cy="737235"/>
          </a:xfrm>
          <a:prstGeom prst="rect">
            <a:avLst/>
          </a:prstGeom>
        </p:spPr>
        <p:txBody>
          <a:bodyPr lIns="0" tIns="0" rIns="0" bIns="0" rtlCol="0" anchor="t">
            <a:spAutoFit/>
          </a:bodyPr>
          <a:lstStyle/>
          <a:p>
            <a:pPr>
              <a:lnSpc>
                <a:spcPts val="5040"/>
              </a:lnSpc>
            </a:pPr>
            <a:r>
              <a:rPr lang="en-US" sz="3600" dirty="0">
                <a:solidFill>
                  <a:srgbClr val="000000"/>
                </a:solidFill>
                <a:latin typeface="ITC Avant Garde Gothic"/>
              </a:rPr>
              <a:t>Action Plan</a:t>
            </a:r>
          </a:p>
        </p:txBody>
      </p:sp>
      <p:sp>
        <p:nvSpPr>
          <p:cNvPr id="11" name="TextBox 11"/>
          <p:cNvSpPr txBox="1">
            <a:spLocks noGrp="1" noRot="1" noMove="1" noResize="1" noEditPoints="1" noAdjustHandles="1" noChangeArrowheads="1" noChangeShapeType="1"/>
          </p:cNvSpPr>
          <p:nvPr/>
        </p:nvSpPr>
        <p:spPr>
          <a:xfrm>
            <a:off x="911722" y="2270773"/>
            <a:ext cx="19705984" cy="526171"/>
          </a:xfrm>
          <a:prstGeom prst="rect">
            <a:avLst/>
          </a:prstGeom>
        </p:spPr>
        <p:txBody>
          <a:bodyPr lIns="0" tIns="0" rIns="0" bIns="0" rtlCol="0" anchor="t">
            <a:spAutoFit/>
          </a:bodyPr>
          <a:lstStyle/>
          <a:p>
            <a:pPr>
              <a:lnSpc>
                <a:spcPts val="3685"/>
              </a:lnSpc>
            </a:pPr>
            <a:r>
              <a:rPr lang="en-US" sz="2632" dirty="0">
                <a:solidFill>
                  <a:srgbClr val="000000"/>
                </a:solidFill>
                <a:latin typeface="ITC Avant Garde Gothic"/>
              </a:rPr>
              <a:t>What supplies will you need?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7">
            <a:extLst>
              <a:ext uri="{FF2B5EF4-FFF2-40B4-BE49-F238E27FC236}">
                <a16:creationId xmlns:a16="http://schemas.microsoft.com/office/drawing/2014/main" id="{DE7FC709-39AA-02A7-F430-29B7EFF03643}"/>
              </a:ext>
            </a:extLst>
          </p:cNvPr>
          <p:cNvSpPr/>
          <p:nvPr/>
        </p:nvSpPr>
        <p:spPr>
          <a:xfrm>
            <a:off x="0" y="-1"/>
            <a:ext cx="1701730" cy="1776469"/>
          </a:xfrm>
          <a:custGeom>
            <a:avLst/>
            <a:gdLst/>
            <a:ahLst/>
            <a:cxnLst/>
            <a:rect l="l" t="t" r="r" b="b"/>
            <a:pathLst>
              <a:path w="2509771" h="2397886">
                <a:moveTo>
                  <a:pt x="0" y="0"/>
                </a:moveTo>
                <a:lnTo>
                  <a:pt x="2509771" y="0"/>
                </a:lnTo>
                <a:lnTo>
                  <a:pt x="2509771" y="2397887"/>
                </a:lnTo>
                <a:lnTo>
                  <a:pt x="0" y="2397887"/>
                </a:lnTo>
                <a:lnTo>
                  <a:pt x="0" y="0"/>
                </a:lnTo>
                <a:close/>
              </a:path>
            </a:pathLst>
          </a:custGeom>
          <a:blipFill>
            <a:blip r:embed="rId2"/>
            <a:stretch>
              <a:fillRect l="-47484" t="-34980"/>
            </a:stretch>
          </a:blipFill>
        </p:spPr>
        <p:txBody>
          <a:bodyPr/>
          <a:lstStyle/>
          <a:p>
            <a:endParaRPr lang="en-US"/>
          </a:p>
        </p:txBody>
      </p:sp>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10588" y="8285575"/>
            <a:ext cx="2036224" cy="1945450"/>
          </a:xfrm>
          <a:custGeom>
            <a:avLst/>
            <a:gdLst/>
            <a:ahLst/>
            <a:cxnLst/>
            <a:rect l="l" t="t" r="r" b="b"/>
            <a:pathLst>
              <a:path w="2036224" h="1945450">
                <a:moveTo>
                  <a:pt x="0" y="0"/>
                </a:moveTo>
                <a:lnTo>
                  <a:pt x="2036224" y="0"/>
                </a:lnTo>
                <a:lnTo>
                  <a:pt x="2036224" y="1945450"/>
                </a:lnTo>
                <a:lnTo>
                  <a:pt x="0" y="1945450"/>
                </a:lnTo>
                <a:lnTo>
                  <a:pt x="0" y="0"/>
                </a:lnTo>
                <a:close/>
              </a:path>
            </a:pathLst>
          </a:custGeom>
          <a:blipFill>
            <a:blip r:embed="rId3"/>
            <a:stretch>
              <a:fillRect/>
            </a:stretch>
          </a:blipFill>
        </p:spPr>
        <p:txBody>
          <a:bodyPr/>
          <a:lstStyle/>
          <a:p>
            <a:endParaRPr lang="en-US"/>
          </a:p>
        </p:txBody>
      </p:sp>
      <p:sp>
        <p:nvSpPr>
          <p:cNvPr id="6" name="Freeform 6"/>
          <p:cNvSpPr/>
          <p:nvPr/>
        </p:nvSpPr>
        <p:spPr>
          <a:xfrm>
            <a:off x="874508" y="3777588"/>
            <a:ext cx="8487696" cy="5658464"/>
          </a:xfrm>
          <a:custGeom>
            <a:avLst/>
            <a:gdLst/>
            <a:ahLst/>
            <a:cxnLst/>
            <a:rect l="l" t="t" r="r" b="b"/>
            <a:pathLst>
              <a:path w="8487696" h="5658464">
                <a:moveTo>
                  <a:pt x="0" y="0"/>
                </a:moveTo>
                <a:lnTo>
                  <a:pt x="8487696" y="0"/>
                </a:lnTo>
                <a:lnTo>
                  <a:pt x="8487696" y="5658464"/>
                </a:lnTo>
                <a:lnTo>
                  <a:pt x="0" y="5658464"/>
                </a:lnTo>
                <a:lnTo>
                  <a:pt x="0" y="0"/>
                </a:lnTo>
                <a:close/>
              </a:path>
            </a:pathLst>
          </a:custGeom>
          <a:blipFill>
            <a:blip r:embed="rId4"/>
            <a:stretch>
              <a:fillRect/>
            </a:stretch>
          </a:blipFill>
        </p:spPr>
        <p:txBody>
          <a:bodyPr/>
          <a:lstStyle/>
          <a:p>
            <a:endParaRPr lang="en-US"/>
          </a:p>
        </p:txBody>
      </p:sp>
      <p:sp>
        <p:nvSpPr>
          <p:cNvPr id="7" name="Freeform 7"/>
          <p:cNvSpPr/>
          <p:nvPr/>
        </p:nvSpPr>
        <p:spPr>
          <a:xfrm>
            <a:off x="15695071" y="2452501"/>
            <a:ext cx="2107968" cy="2013996"/>
          </a:xfrm>
          <a:custGeom>
            <a:avLst/>
            <a:gdLst/>
            <a:ahLst/>
            <a:cxnLst/>
            <a:rect l="l" t="t" r="r" b="b"/>
            <a:pathLst>
              <a:path w="2107968" h="2013996">
                <a:moveTo>
                  <a:pt x="0" y="0"/>
                </a:moveTo>
                <a:lnTo>
                  <a:pt x="2107969" y="0"/>
                </a:lnTo>
                <a:lnTo>
                  <a:pt x="2107969" y="2013996"/>
                </a:lnTo>
                <a:lnTo>
                  <a:pt x="0" y="2013996"/>
                </a:lnTo>
                <a:lnTo>
                  <a:pt x="0" y="0"/>
                </a:lnTo>
                <a:close/>
              </a:path>
            </a:pathLst>
          </a:custGeom>
          <a:blipFill>
            <a:blip r:embed="rId2"/>
            <a:stretch>
              <a:fillRect/>
            </a:stretch>
          </a:blipFill>
        </p:spPr>
        <p:txBody>
          <a:bodyPr/>
          <a:lstStyle/>
          <a:p>
            <a:endParaRPr lang="en-US"/>
          </a:p>
        </p:txBody>
      </p:sp>
      <p:grpSp>
        <p:nvGrpSpPr>
          <p:cNvPr id="8" name="Group 8"/>
          <p:cNvGrpSpPr/>
          <p:nvPr/>
        </p:nvGrpSpPr>
        <p:grpSpPr>
          <a:xfrm>
            <a:off x="10581164" y="3459499"/>
            <a:ext cx="6329064" cy="6503541"/>
            <a:chOff x="0" y="0"/>
            <a:chExt cx="1666914" cy="1712867"/>
          </a:xfrm>
        </p:grpSpPr>
        <p:sp>
          <p:nvSpPr>
            <p:cNvPr id="9" name="Freeform 9"/>
            <p:cNvSpPr/>
            <p:nvPr/>
          </p:nvSpPr>
          <p:spPr>
            <a:xfrm>
              <a:off x="0" y="0"/>
              <a:ext cx="1666914" cy="1712867"/>
            </a:xfrm>
            <a:custGeom>
              <a:avLst/>
              <a:gdLst/>
              <a:ahLst/>
              <a:cxnLst/>
              <a:rect l="l" t="t" r="r" b="b"/>
              <a:pathLst>
                <a:path w="1666914" h="1712867">
                  <a:moveTo>
                    <a:pt x="0" y="0"/>
                  </a:moveTo>
                  <a:lnTo>
                    <a:pt x="1666914" y="0"/>
                  </a:lnTo>
                  <a:lnTo>
                    <a:pt x="1666914" y="1712867"/>
                  </a:lnTo>
                  <a:lnTo>
                    <a:pt x="0" y="1712867"/>
                  </a:lnTo>
                  <a:close/>
                </a:path>
              </a:pathLst>
            </a:custGeom>
            <a:solidFill>
              <a:srgbClr val="EAEB4E"/>
            </a:solidFill>
          </p:spPr>
          <p:txBody>
            <a:bodyPr/>
            <a:lstStyle/>
            <a:p>
              <a:endParaRPr lang="en-US"/>
            </a:p>
          </p:txBody>
        </p:sp>
        <p:sp>
          <p:nvSpPr>
            <p:cNvPr id="10" name="TextBox 10"/>
            <p:cNvSpPr txBox="1"/>
            <p:nvPr/>
          </p:nvSpPr>
          <p:spPr>
            <a:xfrm>
              <a:off x="0" y="-38100"/>
              <a:ext cx="1666914" cy="1750967"/>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0730613" y="3609313"/>
            <a:ext cx="6018443" cy="6204278"/>
            <a:chOff x="0" y="0"/>
            <a:chExt cx="1585104" cy="1634049"/>
          </a:xfrm>
        </p:grpSpPr>
        <p:sp>
          <p:nvSpPr>
            <p:cNvPr id="12" name="Freeform 12"/>
            <p:cNvSpPr/>
            <p:nvPr/>
          </p:nvSpPr>
          <p:spPr>
            <a:xfrm>
              <a:off x="0" y="0"/>
              <a:ext cx="1585104" cy="1634049"/>
            </a:xfrm>
            <a:custGeom>
              <a:avLst/>
              <a:gdLst/>
              <a:ahLst/>
              <a:cxnLst/>
              <a:rect l="l" t="t" r="r" b="b"/>
              <a:pathLst>
                <a:path w="1585104" h="1634049">
                  <a:moveTo>
                    <a:pt x="0" y="0"/>
                  </a:moveTo>
                  <a:lnTo>
                    <a:pt x="1585104" y="0"/>
                  </a:lnTo>
                  <a:lnTo>
                    <a:pt x="1585104" y="1634049"/>
                  </a:lnTo>
                  <a:lnTo>
                    <a:pt x="0" y="1634049"/>
                  </a:lnTo>
                  <a:close/>
                </a:path>
              </a:pathLst>
            </a:custGeom>
            <a:solidFill>
              <a:srgbClr val="FFFFFF"/>
            </a:solidFill>
          </p:spPr>
          <p:txBody>
            <a:bodyPr/>
            <a:lstStyle/>
            <a:p>
              <a:endParaRPr lang="en-US"/>
            </a:p>
          </p:txBody>
        </p:sp>
        <p:sp>
          <p:nvSpPr>
            <p:cNvPr id="13" name="TextBox 13"/>
            <p:cNvSpPr txBox="1"/>
            <p:nvPr/>
          </p:nvSpPr>
          <p:spPr>
            <a:xfrm>
              <a:off x="0" y="-38100"/>
              <a:ext cx="1585104" cy="1672149"/>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874508" y="1603401"/>
            <a:ext cx="14887451" cy="2005912"/>
          </a:xfrm>
          <a:prstGeom prst="rect">
            <a:avLst/>
          </a:prstGeom>
        </p:spPr>
        <p:txBody>
          <a:bodyPr lIns="0" tIns="0" rIns="0" bIns="0" rtlCol="0" anchor="t">
            <a:spAutoFit/>
          </a:bodyPr>
          <a:lstStyle/>
          <a:p>
            <a:pPr>
              <a:lnSpc>
                <a:spcPts val="3887"/>
              </a:lnSpc>
            </a:pPr>
            <a:r>
              <a:rPr lang="en-US" sz="2777" dirty="0">
                <a:solidFill>
                  <a:srgbClr val="FC4E04"/>
                </a:solidFill>
                <a:latin typeface="ITC Avant Garde Gothic Bold"/>
              </a:rPr>
              <a:t>IT’S TIME TO TAKE ACTION! </a:t>
            </a:r>
          </a:p>
          <a:p>
            <a:pPr>
              <a:lnSpc>
                <a:spcPts val="3887"/>
              </a:lnSpc>
            </a:pPr>
            <a:r>
              <a:rPr lang="en-US" sz="2777" dirty="0">
                <a:solidFill>
                  <a:srgbClr val="000000"/>
                </a:solidFill>
                <a:latin typeface="ITC Avant Garde Gothic"/>
              </a:rPr>
              <a:t>Rally your friends and community members together to become agents of change. By engaging in community service, you will be making a positive difference not just in your community but also in your own life! </a:t>
            </a:r>
          </a:p>
        </p:txBody>
      </p:sp>
      <p:sp>
        <p:nvSpPr>
          <p:cNvPr id="15" name="TextBox 15"/>
          <p:cNvSpPr txBox="1"/>
          <p:nvPr/>
        </p:nvSpPr>
        <p:spPr>
          <a:xfrm>
            <a:off x="10990213" y="4003879"/>
            <a:ext cx="5499243" cy="5406337"/>
          </a:xfrm>
          <a:prstGeom prst="rect">
            <a:avLst/>
          </a:prstGeom>
        </p:spPr>
        <p:txBody>
          <a:bodyPr lIns="0" tIns="0" rIns="0" bIns="0" rtlCol="0" anchor="t">
            <a:spAutoFit/>
          </a:bodyPr>
          <a:lstStyle/>
          <a:p>
            <a:pPr>
              <a:lnSpc>
                <a:spcPts val="3887"/>
              </a:lnSpc>
            </a:pPr>
            <a:r>
              <a:rPr lang="en-US" sz="2777">
                <a:solidFill>
                  <a:srgbClr val="02AC8B"/>
                </a:solidFill>
                <a:latin typeface="ITC Avant Garde Gothic Bold"/>
              </a:rPr>
              <a:t>TIP: </a:t>
            </a:r>
            <a:r>
              <a:rPr lang="en-US" sz="2777">
                <a:solidFill>
                  <a:srgbClr val="700086"/>
                </a:solidFill>
                <a:latin typeface="ITC Avant Garde Gothic Bold"/>
              </a:rPr>
              <a:t>GET CREATIVE AND FIND A FUN WAY TO RALLY PEOPLE TOGETHER SUCH AS MAKING A CATCHY NAME TO RAISE AWARENESS OR HOSTING AN EVENT ONLINE OR IN-PERSON!</a:t>
            </a:r>
          </a:p>
          <a:p>
            <a:pPr>
              <a:lnSpc>
                <a:spcPts val="3887"/>
              </a:lnSpc>
            </a:pPr>
            <a:endParaRPr lang="en-US" sz="2777">
              <a:solidFill>
                <a:srgbClr val="700086"/>
              </a:solidFill>
              <a:latin typeface="ITC Avant Garde Gothic Bold"/>
            </a:endParaRPr>
          </a:p>
          <a:p>
            <a:pPr>
              <a:lnSpc>
                <a:spcPts val="3887"/>
              </a:lnSpc>
            </a:pPr>
            <a:r>
              <a:rPr lang="en-US" sz="2777">
                <a:solidFill>
                  <a:srgbClr val="FC4E04"/>
                </a:solidFill>
                <a:latin typeface="ITC Avant Garde Gothic Bold"/>
              </a:rPr>
              <a:t>Share your pictures, progress and community service actions on social media with #RealizetheDream. </a:t>
            </a:r>
          </a:p>
        </p:txBody>
      </p:sp>
      <p:sp>
        <p:nvSpPr>
          <p:cNvPr id="16" name="Freeform 16"/>
          <p:cNvSpPr>
            <a:spLocks noGrp="1" noRot="1" noMove="1" noResize="1" noEditPoints="1" noAdjustHandles="1" noChangeArrowheads="1" noChangeShapeType="1"/>
          </p:cNvSpPr>
          <p:nvPr/>
        </p:nvSpPr>
        <p:spPr>
          <a:xfrm>
            <a:off x="1475792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5"/>
            <a:stretch>
              <a:fillRect/>
            </a:stretch>
          </a:blipFill>
        </p:spPr>
        <p:txBody>
          <a:bodyPr/>
          <a:lstStyle/>
          <a:p>
            <a:endParaRPr lang="en-US"/>
          </a:p>
        </p:txBody>
      </p:sp>
      <p:sp>
        <p:nvSpPr>
          <p:cNvPr id="17" name="Freeform 17"/>
          <p:cNvSpPr>
            <a:spLocks noGrp="1" noRot="1" noMove="1" noResize="1" noEditPoints="1" noAdjustHandles="1" noChangeArrowheads="1" noChangeShapeType="1"/>
          </p:cNvSpPr>
          <p:nvPr/>
        </p:nvSpPr>
        <p:spPr>
          <a:xfrm>
            <a:off x="16872809" y="143554"/>
            <a:ext cx="1069210" cy="676427"/>
          </a:xfrm>
          <a:custGeom>
            <a:avLst/>
            <a:gdLst/>
            <a:ahLst/>
            <a:cxnLst/>
            <a:rect l="l" t="t" r="r" b="b"/>
            <a:pathLst>
              <a:path w="1069210" h="676427">
                <a:moveTo>
                  <a:pt x="0" y="0"/>
                </a:moveTo>
                <a:lnTo>
                  <a:pt x="1069209" y="0"/>
                </a:lnTo>
                <a:lnTo>
                  <a:pt x="1069209" y="676427"/>
                </a:lnTo>
                <a:lnTo>
                  <a:pt x="0" y="676427"/>
                </a:lnTo>
                <a:lnTo>
                  <a:pt x="0" y="0"/>
                </a:lnTo>
                <a:close/>
              </a:path>
            </a:pathLst>
          </a:custGeom>
          <a:blipFill>
            <a:blip r:embed="rId6"/>
            <a:stretch>
              <a:fillRect/>
            </a:stretch>
          </a:blipFill>
        </p:spPr>
        <p:txBody>
          <a:bodyPr/>
          <a:lstStyle/>
          <a:p>
            <a:endParaRPr lang="en-US"/>
          </a:p>
        </p:txBody>
      </p:sp>
      <p:sp>
        <p:nvSpPr>
          <p:cNvPr id="19" name="TextBox 19"/>
          <p:cNvSpPr txBox="1"/>
          <p:nvPr/>
        </p:nvSpPr>
        <p:spPr>
          <a:xfrm>
            <a:off x="2864064" y="238112"/>
            <a:ext cx="1894884" cy="1581176"/>
          </a:xfrm>
          <a:prstGeom prst="rect">
            <a:avLst/>
          </a:prstGeom>
        </p:spPr>
        <p:txBody>
          <a:bodyPr lIns="0" tIns="0" rIns="0" bIns="0" rtlCol="0" anchor="t">
            <a:spAutoFit/>
          </a:bodyPr>
          <a:lstStyle/>
          <a:p>
            <a:pPr algn="l">
              <a:lnSpc>
                <a:spcPts val="12479"/>
              </a:lnSpc>
            </a:pPr>
            <a:r>
              <a:rPr lang="en-US" sz="10400" spc="-90" dirty="0">
                <a:solidFill>
                  <a:srgbClr val="000000"/>
                </a:solidFill>
                <a:latin typeface="EB Garamond Bold"/>
              </a:rPr>
              <a:t>03</a:t>
            </a:r>
          </a:p>
        </p:txBody>
      </p:sp>
      <p:sp>
        <p:nvSpPr>
          <p:cNvPr id="20" name="TextBox 20"/>
          <p:cNvSpPr txBox="1"/>
          <p:nvPr/>
        </p:nvSpPr>
        <p:spPr>
          <a:xfrm>
            <a:off x="1217202" y="282252"/>
            <a:ext cx="5702227" cy="1149985"/>
          </a:xfrm>
          <a:prstGeom prst="rect">
            <a:avLst/>
          </a:prstGeom>
        </p:spPr>
        <p:txBody>
          <a:bodyPr lIns="0" tIns="0" rIns="0" bIns="0" rtlCol="0" anchor="t">
            <a:spAutoFit/>
          </a:bodyPr>
          <a:lstStyle/>
          <a:p>
            <a:pPr>
              <a:lnSpc>
                <a:spcPts val="7840"/>
              </a:lnSpc>
            </a:pPr>
            <a:r>
              <a:rPr lang="en-US" sz="5600">
                <a:solidFill>
                  <a:srgbClr val="02AC8B"/>
                </a:solidFill>
                <a:latin typeface="ITC Avant Garde Gothic Bold"/>
              </a:rPr>
              <a:t>step</a:t>
            </a:r>
          </a:p>
        </p:txBody>
      </p:sp>
      <p:sp>
        <p:nvSpPr>
          <p:cNvPr id="21" name="TextBox 21"/>
          <p:cNvSpPr txBox="1"/>
          <p:nvPr/>
        </p:nvSpPr>
        <p:spPr>
          <a:xfrm>
            <a:off x="4300054" y="619463"/>
            <a:ext cx="2619375" cy="737235"/>
          </a:xfrm>
          <a:prstGeom prst="rect">
            <a:avLst/>
          </a:prstGeom>
        </p:spPr>
        <p:txBody>
          <a:bodyPr lIns="0" tIns="0" rIns="0" bIns="0" rtlCol="0" anchor="t">
            <a:spAutoFit/>
          </a:bodyPr>
          <a:lstStyle/>
          <a:p>
            <a:pPr>
              <a:lnSpc>
                <a:spcPts val="5040"/>
              </a:lnSpc>
            </a:pPr>
            <a:r>
              <a:rPr lang="en-US" sz="3600" dirty="0">
                <a:solidFill>
                  <a:srgbClr val="000000"/>
                </a:solidFill>
                <a:latin typeface="ITC Avant Garde Gothic"/>
              </a:rPr>
              <a:t>Take Action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7">
            <a:extLst>
              <a:ext uri="{FF2B5EF4-FFF2-40B4-BE49-F238E27FC236}">
                <a16:creationId xmlns:a16="http://schemas.microsoft.com/office/drawing/2014/main" id="{CBF7A695-A370-DB73-CA53-88F51F226F85}"/>
              </a:ext>
            </a:extLst>
          </p:cNvPr>
          <p:cNvSpPr/>
          <p:nvPr/>
        </p:nvSpPr>
        <p:spPr>
          <a:xfrm>
            <a:off x="0" y="-22548"/>
            <a:ext cx="1701730" cy="1776469"/>
          </a:xfrm>
          <a:custGeom>
            <a:avLst/>
            <a:gdLst/>
            <a:ahLst/>
            <a:cxnLst/>
            <a:rect l="l" t="t" r="r" b="b"/>
            <a:pathLst>
              <a:path w="2509771" h="2397886">
                <a:moveTo>
                  <a:pt x="0" y="0"/>
                </a:moveTo>
                <a:lnTo>
                  <a:pt x="2509771" y="0"/>
                </a:lnTo>
                <a:lnTo>
                  <a:pt x="2509771" y="2397887"/>
                </a:lnTo>
                <a:lnTo>
                  <a:pt x="0" y="2397887"/>
                </a:lnTo>
                <a:lnTo>
                  <a:pt x="0" y="0"/>
                </a:lnTo>
                <a:close/>
              </a:path>
            </a:pathLst>
          </a:custGeom>
          <a:blipFill>
            <a:blip r:embed="rId2"/>
            <a:stretch>
              <a:fillRect l="-47484" t="-34980"/>
            </a:stretch>
          </a:blipFill>
        </p:spPr>
        <p:txBody>
          <a:bodyPr/>
          <a:lstStyle/>
          <a:p>
            <a:endParaRPr lang="en-US"/>
          </a:p>
        </p:txBody>
      </p:sp>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a:spLocks noGrp="1" noRot="1" noMove="1" noResize="1" noEditPoints="1" noAdjustHandles="1" noChangeArrowheads="1" noChangeShapeType="1"/>
          </p:cNvSpPr>
          <p:nvPr/>
        </p:nvSpPr>
        <p:spPr>
          <a:xfrm>
            <a:off x="1475792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6" name="Freeform 6"/>
          <p:cNvSpPr>
            <a:spLocks noGrp="1" noRot="1" noMove="1" noResize="1" noEditPoints="1" noAdjustHandles="1" noChangeArrowheads="1" noChangeShapeType="1"/>
          </p:cNvSpPr>
          <p:nvPr/>
        </p:nvSpPr>
        <p:spPr>
          <a:xfrm>
            <a:off x="16872809" y="143554"/>
            <a:ext cx="1069210" cy="676427"/>
          </a:xfrm>
          <a:custGeom>
            <a:avLst/>
            <a:gdLst/>
            <a:ahLst/>
            <a:cxnLst/>
            <a:rect l="l" t="t" r="r" b="b"/>
            <a:pathLst>
              <a:path w="1069210" h="676427">
                <a:moveTo>
                  <a:pt x="0" y="0"/>
                </a:moveTo>
                <a:lnTo>
                  <a:pt x="1069209" y="0"/>
                </a:lnTo>
                <a:lnTo>
                  <a:pt x="1069209" y="676427"/>
                </a:lnTo>
                <a:lnTo>
                  <a:pt x="0" y="676427"/>
                </a:lnTo>
                <a:lnTo>
                  <a:pt x="0" y="0"/>
                </a:lnTo>
                <a:close/>
              </a:path>
            </a:pathLst>
          </a:custGeom>
          <a:blipFill>
            <a:blip r:embed="rId4"/>
            <a:stretch>
              <a:fillRect/>
            </a:stretch>
          </a:blipFill>
        </p:spPr>
        <p:txBody>
          <a:bodyPr/>
          <a:lstStyle/>
          <a:p>
            <a:endParaRPr lang="en-US"/>
          </a:p>
        </p:txBody>
      </p:sp>
      <p:sp>
        <p:nvSpPr>
          <p:cNvPr id="8" name="TextBox 8"/>
          <p:cNvSpPr txBox="1"/>
          <p:nvPr/>
        </p:nvSpPr>
        <p:spPr>
          <a:xfrm>
            <a:off x="1217202" y="282252"/>
            <a:ext cx="5702227" cy="1149985"/>
          </a:xfrm>
          <a:prstGeom prst="rect">
            <a:avLst/>
          </a:prstGeom>
        </p:spPr>
        <p:txBody>
          <a:bodyPr lIns="0" tIns="0" rIns="0" bIns="0" rtlCol="0" anchor="t">
            <a:spAutoFit/>
          </a:bodyPr>
          <a:lstStyle/>
          <a:p>
            <a:pPr>
              <a:lnSpc>
                <a:spcPts val="7840"/>
              </a:lnSpc>
            </a:pPr>
            <a:r>
              <a:rPr lang="en-US" sz="5600">
                <a:solidFill>
                  <a:srgbClr val="02AC8B"/>
                </a:solidFill>
                <a:latin typeface="ITC Avant Garde Gothic Bold"/>
              </a:rPr>
              <a:t>step</a:t>
            </a:r>
          </a:p>
        </p:txBody>
      </p:sp>
      <p:sp>
        <p:nvSpPr>
          <p:cNvPr id="9" name="TextBox 9"/>
          <p:cNvSpPr txBox="1"/>
          <p:nvPr/>
        </p:nvSpPr>
        <p:spPr>
          <a:xfrm>
            <a:off x="321788" y="2246749"/>
            <a:ext cx="9314015" cy="737235"/>
          </a:xfrm>
          <a:prstGeom prst="rect">
            <a:avLst/>
          </a:prstGeom>
        </p:spPr>
        <p:txBody>
          <a:bodyPr lIns="0" tIns="0" rIns="0" bIns="0" rtlCol="0" anchor="t">
            <a:spAutoFit/>
          </a:bodyPr>
          <a:lstStyle/>
          <a:p>
            <a:pPr>
              <a:lnSpc>
                <a:spcPts val="5040"/>
              </a:lnSpc>
            </a:pPr>
            <a:r>
              <a:rPr lang="en-US" sz="3600" dirty="0">
                <a:solidFill>
                  <a:srgbClr val="02AC8B"/>
                </a:solidFill>
                <a:latin typeface="ITC Avant Garde Gothic Bold"/>
              </a:rPr>
              <a:t>REFLECT</a:t>
            </a:r>
          </a:p>
        </p:txBody>
      </p:sp>
      <p:sp>
        <p:nvSpPr>
          <p:cNvPr id="10" name="TextBox 10"/>
          <p:cNvSpPr txBox="1"/>
          <p:nvPr/>
        </p:nvSpPr>
        <p:spPr>
          <a:xfrm>
            <a:off x="321788" y="3476813"/>
            <a:ext cx="17620230" cy="5808345"/>
          </a:xfrm>
          <a:prstGeom prst="rect">
            <a:avLst/>
          </a:prstGeom>
        </p:spPr>
        <p:txBody>
          <a:bodyPr lIns="0" tIns="0" rIns="0" bIns="0" rtlCol="0" anchor="t">
            <a:spAutoFit/>
          </a:bodyPr>
          <a:lstStyle/>
          <a:p>
            <a:pPr>
              <a:lnSpc>
                <a:spcPts val="5880"/>
              </a:lnSpc>
            </a:pPr>
            <a:r>
              <a:rPr lang="en-US" sz="4200" dirty="0">
                <a:solidFill>
                  <a:srgbClr val="000000"/>
                </a:solidFill>
                <a:latin typeface="ITC Avant Garde Gothic"/>
              </a:rPr>
              <a:t>How did it feel to help others? Do you feel like you had an impact?</a:t>
            </a:r>
          </a:p>
          <a:p>
            <a:pPr>
              <a:lnSpc>
                <a:spcPts val="5880"/>
              </a:lnSpc>
            </a:pPr>
            <a:endParaRPr lang="en-US" sz="4200" dirty="0">
              <a:solidFill>
                <a:srgbClr val="000000"/>
              </a:solidFill>
              <a:latin typeface="ITC Avant Garde Gothic"/>
            </a:endParaRPr>
          </a:p>
          <a:p>
            <a:pPr>
              <a:lnSpc>
                <a:spcPts val="5880"/>
              </a:lnSpc>
            </a:pPr>
            <a:endParaRPr lang="en-US" sz="4200" dirty="0">
              <a:solidFill>
                <a:srgbClr val="000000"/>
              </a:solidFill>
              <a:latin typeface="ITC Avant Garde Gothic"/>
            </a:endParaRPr>
          </a:p>
          <a:p>
            <a:pPr>
              <a:lnSpc>
                <a:spcPts val="5880"/>
              </a:lnSpc>
            </a:pPr>
            <a:r>
              <a:rPr lang="en-US" sz="4200" dirty="0">
                <a:solidFill>
                  <a:srgbClr val="000000"/>
                </a:solidFill>
                <a:latin typeface="ITC Avant Garde Gothic"/>
              </a:rPr>
              <a:t>Why is it important to ask others to join you? </a:t>
            </a:r>
          </a:p>
          <a:p>
            <a:pPr>
              <a:lnSpc>
                <a:spcPts val="5880"/>
              </a:lnSpc>
            </a:pPr>
            <a:endParaRPr lang="en-US" sz="4200" dirty="0">
              <a:solidFill>
                <a:srgbClr val="000000"/>
              </a:solidFill>
              <a:latin typeface="ITC Avant Garde Gothic"/>
            </a:endParaRPr>
          </a:p>
          <a:p>
            <a:pPr>
              <a:lnSpc>
                <a:spcPts val="3919"/>
              </a:lnSpc>
            </a:pPr>
            <a:endParaRPr lang="en-US" sz="4200" dirty="0">
              <a:solidFill>
                <a:srgbClr val="000000"/>
              </a:solidFill>
              <a:latin typeface="ITC Avant Garde Gothic"/>
            </a:endParaRPr>
          </a:p>
          <a:p>
            <a:pPr>
              <a:lnSpc>
                <a:spcPts val="5880"/>
              </a:lnSpc>
            </a:pPr>
            <a:r>
              <a:rPr lang="en-US" sz="4200" dirty="0">
                <a:solidFill>
                  <a:srgbClr val="000000"/>
                </a:solidFill>
                <a:latin typeface="ITC Avant Garde Gothic"/>
              </a:rPr>
              <a:t>How will you take your community service actions further or continue your actions?</a:t>
            </a:r>
          </a:p>
        </p:txBody>
      </p:sp>
      <p:sp>
        <p:nvSpPr>
          <p:cNvPr id="11" name="TextBox 11"/>
          <p:cNvSpPr txBox="1"/>
          <p:nvPr/>
        </p:nvSpPr>
        <p:spPr>
          <a:xfrm>
            <a:off x="2864064" y="238112"/>
            <a:ext cx="1894884" cy="1581176"/>
          </a:xfrm>
          <a:prstGeom prst="rect">
            <a:avLst/>
          </a:prstGeom>
        </p:spPr>
        <p:txBody>
          <a:bodyPr lIns="0" tIns="0" rIns="0" bIns="0" rtlCol="0" anchor="t">
            <a:spAutoFit/>
          </a:bodyPr>
          <a:lstStyle/>
          <a:p>
            <a:pPr algn="l">
              <a:lnSpc>
                <a:spcPts val="12479"/>
              </a:lnSpc>
            </a:pPr>
            <a:r>
              <a:rPr lang="en-US" sz="10400" spc="-90">
                <a:solidFill>
                  <a:srgbClr val="000000"/>
                </a:solidFill>
                <a:latin typeface="EB Garamond Bold"/>
              </a:rPr>
              <a:t>03</a:t>
            </a:r>
          </a:p>
        </p:txBody>
      </p:sp>
      <p:sp>
        <p:nvSpPr>
          <p:cNvPr id="12" name="TextBox 12"/>
          <p:cNvSpPr txBox="1"/>
          <p:nvPr/>
        </p:nvSpPr>
        <p:spPr>
          <a:xfrm>
            <a:off x="4300054" y="619463"/>
            <a:ext cx="2619375" cy="737235"/>
          </a:xfrm>
          <a:prstGeom prst="rect">
            <a:avLst/>
          </a:prstGeom>
        </p:spPr>
        <p:txBody>
          <a:bodyPr lIns="0" tIns="0" rIns="0" bIns="0" rtlCol="0" anchor="t">
            <a:spAutoFit/>
          </a:bodyPr>
          <a:lstStyle/>
          <a:p>
            <a:pPr>
              <a:lnSpc>
                <a:spcPts val="5040"/>
              </a:lnSpc>
            </a:pPr>
            <a:r>
              <a:rPr lang="en-US" sz="3600" dirty="0">
                <a:solidFill>
                  <a:srgbClr val="000000"/>
                </a:solidFill>
                <a:latin typeface="ITC Avant Garde Gothic"/>
              </a:rPr>
              <a:t>Take Action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2AC9B"/>
        </a:solidFill>
        <a:effectLst/>
      </p:bgPr>
    </p:bg>
    <p:spTree>
      <p:nvGrpSpPr>
        <p:cNvPr id="1" name=""/>
        <p:cNvGrpSpPr/>
        <p:nvPr/>
      </p:nvGrpSpPr>
      <p:grpSpPr>
        <a:xfrm>
          <a:off x="0" y="0"/>
          <a:ext cx="0" cy="0"/>
          <a:chOff x="0" y="0"/>
          <a:chExt cx="0" cy="0"/>
        </a:xfrm>
      </p:grpSpPr>
      <p:sp>
        <p:nvSpPr>
          <p:cNvPr id="2" name="TextBox 2"/>
          <p:cNvSpPr txBox="1">
            <a:spLocks noGrp="1" noRot="1" noMove="1" noResize="1" noEditPoints="1" noAdjustHandles="1" noChangeArrowheads="1" noChangeShapeType="1"/>
          </p:cNvSpPr>
          <p:nvPr/>
        </p:nvSpPr>
        <p:spPr>
          <a:xfrm>
            <a:off x="163086" y="1712760"/>
            <a:ext cx="17754857" cy="8591519"/>
          </a:xfrm>
          <a:prstGeom prst="rect">
            <a:avLst/>
          </a:prstGeom>
        </p:spPr>
        <p:txBody>
          <a:bodyPr lIns="0" tIns="0" rIns="0" bIns="0" rtlCol="0" anchor="t">
            <a:spAutoFit/>
          </a:bodyPr>
          <a:lstStyle/>
          <a:p>
            <a:pPr>
              <a:lnSpc>
                <a:spcPts val="5600"/>
              </a:lnSpc>
            </a:pPr>
            <a:r>
              <a:rPr lang="en-US" sz="3600" dirty="0">
                <a:solidFill>
                  <a:srgbClr val="000000"/>
                </a:solidFill>
                <a:latin typeface="ITC Avant Garde Gothic" pitchFamily="50" charset="0"/>
              </a:rPr>
              <a:t>Use this slide deck to help you through the lesson package.  </a:t>
            </a:r>
          </a:p>
          <a:p>
            <a:pPr>
              <a:lnSpc>
                <a:spcPts val="5600"/>
              </a:lnSpc>
            </a:pPr>
            <a:r>
              <a:rPr lang="en-US" sz="3600" dirty="0">
                <a:solidFill>
                  <a:srgbClr val="000000"/>
                </a:solidFill>
                <a:latin typeface="ITC Avant Garde Gothic" pitchFamily="50" charset="0"/>
              </a:rPr>
              <a:t>More resources are available on www.realizethedream.org</a:t>
            </a:r>
          </a:p>
          <a:p>
            <a:pPr>
              <a:lnSpc>
                <a:spcPts val="2380"/>
              </a:lnSpc>
            </a:pPr>
            <a:endParaRPr lang="en-US" sz="3600" dirty="0">
              <a:solidFill>
                <a:srgbClr val="000000"/>
              </a:solidFill>
              <a:latin typeface="ITC Avant Garde Gothic" pitchFamily="50" charset="0"/>
            </a:endParaRPr>
          </a:p>
          <a:p>
            <a:pPr>
              <a:lnSpc>
                <a:spcPts val="5600"/>
              </a:lnSpc>
            </a:pPr>
            <a:r>
              <a:rPr lang="en-US" sz="3600" dirty="0">
                <a:solidFill>
                  <a:srgbClr val="000000"/>
                </a:solidFill>
                <a:latin typeface="ITC Avant Garde Gothic" pitchFamily="50" charset="0"/>
              </a:rPr>
              <a:t>We recommend that you maintain a log of the service activities and hours along the way. Once the class is finished, you can use this form to submit the hours and your story.</a:t>
            </a:r>
          </a:p>
          <a:p>
            <a:pPr>
              <a:lnSpc>
                <a:spcPts val="5600"/>
              </a:lnSpc>
            </a:pPr>
            <a:endParaRPr lang="en-US" sz="3600" dirty="0">
              <a:solidFill>
                <a:srgbClr val="000000"/>
              </a:solidFill>
              <a:latin typeface="ITC Avant Garde Gothic" pitchFamily="50" charset="0"/>
            </a:endParaRPr>
          </a:p>
          <a:p>
            <a:pPr>
              <a:lnSpc>
                <a:spcPts val="5600"/>
              </a:lnSpc>
            </a:pPr>
            <a:endParaRPr lang="en-US" sz="3600" dirty="0">
              <a:solidFill>
                <a:srgbClr val="000000"/>
              </a:solidFill>
              <a:latin typeface="ITC Avant Garde Gothic" pitchFamily="50" charset="0"/>
            </a:endParaRPr>
          </a:p>
          <a:p>
            <a:pPr>
              <a:lnSpc>
                <a:spcPts val="5600"/>
              </a:lnSpc>
            </a:pPr>
            <a:endParaRPr lang="en-US" sz="3600" dirty="0">
              <a:solidFill>
                <a:srgbClr val="000000"/>
              </a:solidFill>
              <a:latin typeface="ITC Avant Garde Gothic" pitchFamily="50" charset="0"/>
            </a:endParaRPr>
          </a:p>
          <a:p>
            <a:pPr>
              <a:lnSpc>
                <a:spcPts val="5600"/>
              </a:lnSpc>
            </a:pPr>
            <a:endParaRPr lang="en-US" sz="3600" dirty="0">
              <a:solidFill>
                <a:srgbClr val="000000"/>
              </a:solidFill>
              <a:latin typeface="ITC Avant Garde Gothic" pitchFamily="50" charset="0"/>
            </a:endParaRPr>
          </a:p>
          <a:p>
            <a:pPr>
              <a:lnSpc>
                <a:spcPts val="3360"/>
              </a:lnSpc>
            </a:pPr>
            <a:endParaRPr lang="en-US" sz="3600" dirty="0">
              <a:solidFill>
                <a:srgbClr val="000000"/>
              </a:solidFill>
              <a:latin typeface="ITC Avant Garde Gothic" pitchFamily="50" charset="0"/>
            </a:endParaRPr>
          </a:p>
          <a:p>
            <a:pPr>
              <a:lnSpc>
                <a:spcPts val="5600"/>
              </a:lnSpc>
            </a:pPr>
            <a:r>
              <a:rPr lang="en-US" sz="3600" dirty="0">
                <a:solidFill>
                  <a:srgbClr val="000000"/>
                </a:solidFill>
                <a:latin typeface="ITC Avant Garde Gothic" pitchFamily="50" charset="0"/>
              </a:rPr>
              <a:t>Be sure to take photos and videos of students’ service—</a:t>
            </a:r>
          </a:p>
          <a:p>
            <a:pPr>
              <a:lnSpc>
                <a:spcPts val="5600"/>
              </a:lnSpc>
            </a:pPr>
            <a:r>
              <a:rPr lang="en-US" sz="3600" dirty="0">
                <a:solidFill>
                  <a:srgbClr val="000000"/>
                </a:solidFill>
                <a:latin typeface="ITC Avant Garde Gothic" pitchFamily="50" charset="0"/>
              </a:rPr>
              <a:t>we want to highlight their stories of service on our platforms! </a:t>
            </a:r>
          </a:p>
        </p:txBody>
      </p:sp>
      <p:grpSp>
        <p:nvGrpSpPr>
          <p:cNvPr id="3" name="Group 3"/>
          <p:cNvGrpSpPr>
            <a:grpSpLocks noGrp="1" noUngrp="1" noRot="1" noMove="1" noResize="1"/>
          </p:cNvGrpSpPr>
          <p:nvPr/>
        </p:nvGrpSpPr>
        <p:grpSpPr>
          <a:xfrm>
            <a:off x="7431592" y="4800072"/>
            <a:ext cx="2382000" cy="2382000"/>
            <a:chOff x="0" y="0"/>
            <a:chExt cx="3176000" cy="3176000"/>
          </a:xfrm>
        </p:grpSpPr>
        <p:sp>
          <p:nvSpPr>
            <p:cNvPr id="4" name="Freeform 4"/>
            <p:cNvSpPr>
              <a:spLocks noGrp="1" noRot="1" noMove="1" noResize="1" noEditPoints="1" noAdjustHandles="1" noChangeArrowheads="1" noChangeShapeType="1"/>
            </p:cNvSpPr>
            <p:nvPr/>
          </p:nvSpPr>
          <p:spPr>
            <a:xfrm>
              <a:off x="0" y="0"/>
              <a:ext cx="3176000" cy="3176000"/>
            </a:xfrm>
            <a:custGeom>
              <a:avLst/>
              <a:gdLst/>
              <a:ahLst/>
              <a:cxnLst/>
              <a:rect l="l" t="t" r="r" b="b"/>
              <a:pathLst>
                <a:path w="3176000" h="3176000">
                  <a:moveTo>
                    <a:pt x="0" y="0"/>
                  </a:moveTo>
                  <a:lnTo>
                    <a:pt x="3176000" y="0"/>
                  </a:lnTo>
                  <a:lnTo>
                    <a:pt x="3176000" y="3176000"/>
                  </a:lnTo>
                  <a:lnTo>
                    <a:pt x="0" y="31760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sp>
        <p:nvSpPr>
          <p:cNvPr id="5" name="TextBox 5"/>
          <p:cNvSpPr txBox="1">
            <a:spLocks noGrp="1" noRot="1" noMove="1" noResize="1" noEditPoints="1" noAdjustHandles="1" noChangeArrowheads="1" noChangeShapeType="1"/>
          </p:cNvSpPr>
          <p:nvPr/>
        </p:nvSpPr>
        <p:spPr>
          <a:xfrm>
            <a:off x="457200" y="137519"/>
            <a:ext cx="7317879" cy="1839556"/>
          </a:xfrm>
          <a:prstGeom prst="rect">
            <a:avLst/>
          </a:prstGeom>
        </p:spPr>
        <p:txBody>
          <a:bodyPr lIns="0" tIns="0" rIns="0" bIns="0" rtlCol="0" anchor="t">
            <a:spAutoFit/>
          </a:bodyPr>
          <a:lstStyle/>
          <a:p>
            <a:pPr algn="ctr">
              <a:lnSpc>
                <a:spcPts val="12532"/>
              </a:lnSpc>
            </a:pPr>
            <a:r>
              <a:rPr lang="en-US" sz="8951" dirty="0">
                <a:solidFill>
                  <a:srgbClr val="EAEB4E"/>
                </a:solidFill>
                <a:latin typeface="ITC Avant Garde Gothic Bold"/>
              </a:rPr>
              <a:t>F  r Teachers</a:t>
            </a:r>
          </a:p>
        </p:txBody>
      </p:sp>
      <p:grpSp>
        <p:nvGrpSpPr>
          <p:cNvPr id="6" name="Group 6"/>
          <p:cNvGrpSpPr>
            <a:grpSpLocks noGrp="1" noUngrp="1" noRot="1" noMove="1" noResize="1"/>
          </p:cNvGrpSpPr>
          <p:nvPr/>
        </p:nvGrpSpPr>
        <p:grpSpPr>
          <a:xfrm>
            <a:off x="1138470" y="721738"/>
            <a:ext cx="613924" cy="613924"/>
            <a:chOff x="0" y="0"/>
            <a:chExt cx="812800" cy="812800"/>
          </a:xfrm>
        </p:grpSpPr>
        <p:sp>
          <p:nvSpPr>
            <p:cNvPr id="7" name="Freeform 7"/>
            <p:cNvSpPr>
              <a:spLocks noGrp="1" noRot="1" noMove="1" noResize="1" noEditPoints="1" noAdjustHandles="1" noChangeArrowheads="1" noChangeShapeType="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AEB4E"/>
            </a:solidFill>
          </p:spPr>
          <p:txBody>
            <a:bodyPr/>
            <a:lstStyle/>
            <a:p>
              <a:endParaRPr lang="en-US"/>
            </a:p>
          </p:txBody>
        </p:sp>
        <p:sp>
          <p:nvSpPr>
            <p:cNvPr id="8" name="TextBox 8"/>
            <p:cNvSpPr txBox="1">
              <a:spLocks noGrp="1" noRot="1" noMove="1" noResize="1" noEditPoints="1" noAdjustHandles="1" noChangeArrowheads="1" noChangeShapeType="1"/>
            </p:cNvSpPr>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9" name="Freeform 9"/>
          <p:cNvSpPr>
            <a:spLocks noGrp="1" noRot="1" noMove="1" noResize="1" noEditPoints="1" noAdjustHandles="1" noChangeArrowheads="1" noChangeShapeType="1"/>
          </p:cNvSpPr>
          <p:nvPr/>
        </p:nvSpPr>
        <p:spPr>
          <a:xfrm>
            <a:off x="1267312" y="858520"/>
            <a:ext cx="356240" cy="340359"/>
          </a:xfrm>
          <a:custGeom>
            <a:avLst/>
            <a:gdLst/>
            <a:ahLst/>
            <a:cxnLst/>
            <a:rect l="l" t="t" r="r" b="b"/>
            <a:pathLst>
              <a:path w="356240" h="340359">
                <a:moveTo>
                  <a:pt x="0" y="0"/>
                </a:moveTo>
                <a:lnTo>
                  <a:pt x="356240" y="0"/>
                </a:lnTo>
                <a:lnTo>
                  <a:pt x="356240" y="340360"/>
                </a:lnTo>
                <a:lnTo>
                  <a:pt x="0" y="340360"/>
                </a:lnTo>
                <a:lnTo>
                  <a:pt x="0" y="0"/>
                </a:lnTo>
                <a:close/>
              </a:path>
            </a:pathLst>
          </a:custGeom>
          <a:blipFill>
            <a:blip r:embed="rId3"/>
            <a:stretch>
              <a:fillRect/>
            </a:stretch>
          </a:blipFill>
        </p:spPr>
        <p:txBody>
          <a:bodyPr/>
          <a:lstStyle/>
          <a:p>
            <a:endParaRPr lang="en-US"/>
          </a:p>
        </p:txBody>
      </p:sp>
      <p:sp>
        <p:nvSpPr>
          <p:cNvPr id="10" name="TextBox 10"/>
          <p:cNvSpPr txBox="1">
            <a:spLocks noGrp="1" noRot="1" noMove="1" noResize="1" noEditPoints="1" noAdjustHandles="1" noChangeArrowheads="1" noChangeShapeType="1"/>
          </p:cNvSpPr>
          <p:nvPr/>
        </p:nvSpPr>
        <p:spPr>
          <a:xfrm>
            <a:off x="5562686" y="6991572"/>
            <a:ext cx="6438168" cy="1375410"/>
          </a:xfrm>
          <a:prstGeom prst="rect">
            <a:avLst/>
          </a:prstGeom>
        </p:spPr>
        <p:txBody>
          <a:bodyPr lIns="0" tIns="0" rIns="0" bIns="0" rtlCol="0" anchor="t">
            <a:spAutoFit/>
          </a:bodyPr>
          <a:lstStyle/>
          <a:p>
            <a:pPr algn="ctr">
              <a:lnSpc>
                <a:spcPts val="5040"/>
              </a:lnSpc>
            </a:pPr>
            <a:r>
              <a:rPr lang="en-US" sz="3600" u="sng">
                <a:solidFill>
                  <a:srgbClr val="8CFFFC"/>
                </a:solidFill>
                <a:latin typeface="ITC Avant Garde Gothic Bold"/>
                <a:hlinkClick r:id="rId4" tooltip="https://forms.office.com/r/0NVCD5z76t"/>
              </a:rPr>
              <a:t>Realize the Dream Service Hour &amp; Story Form</a:t>
            </a:r>
          </a:p>
        </p:txBody>
      </p:sp>
      <p:sp>
        <p:nvSpPr>
          <p:cNvPr id="11" name="Freeform 11"/>
          <p:cNvSpPr>
            <a:spLocks noGrp="1" noRot="1" noMove="1" noResize="1" noEditPoints="1" noAdjustHandles="1" noChangeArrowheads="1" noChangeShapeType="1"/>
          </p:cNvSpPr>
          <p:nvPr/>
        </p:nvSpPr>
        <p:spPr>
          <a:xfrm>
            <a:off x="15390477" y="287541"/>
            <a:ext cx="2756390" cy="911339"/>
          </a:xfrm>
          <a:custGeom>
            <a:avLst/>
            <a:gdLst/>
            <a:ahLst/>
            <a:cxnLst/>
            <a:rect l="l" t="t" r="r" b="b"/>
            <a:pathLst>
              <a:path w="2756390" h="911339">
                <a:moveTo>
                  <a:pt x="0" y="0"/>
                </a:moveTo>
                <a:lnTo>
                  <a:pt x="2756390" y="0"/>
                </a:lnTo>
                <a:lnTo>
                  <a:pt x="2756390" y="911339"/>
                </a:lnTo>
                <a:lnTo>
                  <a:pt x="0" y="911339"/>
                </a:lnTo>
                <a:lnTo>
                  <a:pt x="0" y="0"/>
                </a:lnTo>
                <a:close/>
              </a:path>
            </a:pathLst>
          </a:custGeom>
          <a:blipFill>
            <a:blip r:embed="rId5"/>
            <a:stretch>
              <a:fillRect b="-1162"/>
            </a:stretch>
          </a:blipFill>
        </p:spPr>
        <p:txBody>
          <a:bodyPr/>
          <a:lstStyle/>
          <a:p>
            <a:endParaRPr lang="en-US"/>
          </a:p>
        </p:txBody>
      </p:sp>
      <p:sp>
        <p:nvSpPr>
          <p:cNvPr id="12" name="AutoShape 12"/>
          <p:cNvSpPr>
            <a:spLocks noGrp="1" noRot="1" noMove="1" noResize="1" noEditPoints="1" noAdjustHandles="1" noChangeArrowheads="1" noChangeShapeType="1"/>
          </p:cNvSpPr>
          <p:nvPr/>
        </p:nvSpPr>
        <p:spPr>
          <a:xfrm flipV="1">
            <a:off x="2667001" y="1562100"/>
            <a:ext cx="5029200" cy="0"/>
          </a:xfrm>
          <a:prstGeom prst="line">
            <a:avLst/>
          </a:prstGeom>
          <a:ln w="38100" cap="flat">
            <a:solidFill>
              <a:srgbClr val="FC4E04"/>
            </a:solidFill>
            <a:prstDash val="solid"/>
            <a:headEnd type="none" w="sm" len="sm"/>
            <a:tailEnd type="none" w="sm" len="sm"/>
          </a:ln>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7">
            <a:extLst>
              <a:ext uri="{FF2B5EF4-FFF2-40B4-BE49-F238E27FC236}">
                <a16:creationId xmlns:a16="http://schemas.microsoft.com/office/drawing/2014/main" id="{16D2FED4-1809-289E-6807-4AE14F9EFBE7}"/>
              </a:ext>
            </a:extLst>
          </p:cNvPr>
          <p:cNvSpPr/>
          <p:nvPr/>
        </p:nvSpPr>
        <p:spPr>
          <a:xfrm>
            <a:off x="0" y="-1"/>
            <a:ext cx="1701730" cy="1776469"/>
          </a:xfrm>
          <a:custGeom>
            <a:avLst/>
            <a:gdLst/>
            <a:ahLst/>
            <a:cxnLst/>
            <a:rect l="l" t="t" r="r" b="b"/>
            <a:pathLst>
              <a:path w="2509771" h="2397886">
                <a:moveTo>
                  <a:pt x="0" y="0"/>
                </a:moveTo>
                <a:lnTo>
                  <a:pt x="2509771" y="0"/>
                </a:lnTo>
                <a:lnTo>
                  <a:pt x="2509771" y="2397887"/>
                </a:lnTo>
                <a:lnTo>
                  <a:pt x="0" y="2397887"/>
                </a:lnTo>
                <a:lnTo>
                  <a:pt x="0" y="0"/>
                </a:lnTo>
                <a:close/>
              </a:path>
            </a:pathLst>
          </a:custGeom>
          <a:blipFill>
            <a:blip r:embed="rId2"/>
            <a:stretch>
              <a:fillRect l="-47484" t="-34980"/>
            </a:stretch>
          </a:blipFill>
        </p:spPr>
        <p:txBody>
          <a:bodyPr/>
          <a:lstStyle/>
          <a:p>
            <a:endParaRPr lang="en-US"/>
          </a:p>
        </p:txBody>
      </p:sp>
      <p:sp>
        <p:nvSpPr>
          <p:cNvPr id="2" name="Freeform 2"/>
          <p:cNvSpPr/>
          <p:nvPr/>
        </p:nvSpPr>
        <p:spPr>
          <a:xfrm rot="477851">
            <a:off x="11866621" y="430641"/>
            <a:ext cx="2834690" cy="2708321"/>
          </a:xfrm>
          <a:custGeom>
            <a:avLst/>
            <a:gdLst/>
            <a:ahLst/>
            <a:cxnLst/>
            <a:rect l="l" t="t" r="r" b="b"/>
            <a:pathLst>
              <a:path w="2834690" h="2708321">
                <a:moveTo>
                  <a:pt x="0" y="0"/>
                </a:moveTo>
                <a:lnTo>
                  <a:pt x="2834690" y="0"/>
                </a:lnTo>
                <a:lnTo>
                  <a:pt x="2834690" y="2708321"/>
                </a:lnTo>
                <a:lnTo>
                  <a:pt x="0" y="2708321"/>
                </a:lnTo>
                <a:lnTo>
                  <a:pt x="0" y="0"/>
                </a:lnTo>
                <a:close/>
              </a:path>
            </a:pathLst>
          </a:custGeom>
          <a:blipFill>
            <a:blip r:embed="rId3"/>
            <a:stretch>
              <a:fillRect/>
            </a:stretch>
          </a:blipFill>
        </p:spPr>
        <p:txBody>
          <a:bodyPr/>
          <a:lstStyle/>
          <a:p>
            <a:endParaRPr lang="en-US"/>
          </a:p>
        </p:txBody>
      </p:sp>
      <p:grpSp>
        <p:nvGrpSpPr>
          <p:cNvPr id="3" name="Group 3"/>
          <p:cNvGrpSpPr>
            <a:grpSpLocks noGrp="1" noUngrp="1" noRot="1" noMove="1" noResize="1"/>
          </p:cNvGrpSpPr>
          <p:nvPr/>
        </p:nvGrpSpPr>
        <p:grpSpPr>
          <a:xfrm>
            <a:off x="10764714" y="0"/>
            <a:ext cx="7523286" cy="963536"/>
            <a:chOff x="0" y="0"/>
            <a:chExt cx="3173171" cy="406400"/>
          </a:xfrm>
        </p:grpSpPr>
        <p:sp>
          <p:nvSpPr>
            <p:cNvPr id="4" name="Freeform 4"/>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5" name="TextBox 5"/>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a:spLocks noGrp="1" noRot="1" noMove="1" noResize="1" noEditPoints="1" noAdjustHandles="1" noChangeArrowheads="1" noChangeShapeType="1"/>
          </p:cNvSpPr>
          <p:nvPr/>
        </p:nvSpPr>
        <p:spPr>
          <a:xfrm>
            <a:off x="1475792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4"/>
            <a:stretch>
              <a:fillRect/>
            </a:stretch>
          </a:blipFill>
        </p:spPr>
        <p:txBody>
          <a:bodyPr/>
          <a:lstStyle/>
          <a:p>
            <a:endParaRPr lang="en-US"/>
          </a:p>
        </p:txBody>
      </p:sp>
      <p:sp>
        <p:nvSpPr>
          <p:cNvPr id="7" name="Freeform 7"/>
          <p:cNvSpPr>
            <a:spLocks noGrp="1" noRot="1" noMove="1" noResize="1" noEditPoints="1" noAdjustHandles="1" noChangeArrowheads="1" noChangeShapeType="1"/>
          </p:cNvSpPr>
          <p:nvPr/>
        </p:nvSpPr>
        <p:spPr>
          <a:xfrm>
            <a:off x="16872809" y="143554"/>
            <a:ext cx="1069210" cy="676427"/>
          </a:xfrm>
          <a:custGeom>
            <a:avLst/>
            <a:gdLst/>
            <a:ahLst/>
            <a:cxnLst/>
            <a:rect l="l" t="t" r="r" b="b"/>
            <a:pathLst>
              <a:path w="1069210" h="676427">
                <a:moveTo>
                  <a:pt x="0" y="0"/>
                </a:moveTo>
                <a:lnTo>
                  <a:pt x="1069209" y="0"/>
                </a:lnTo>
                <a:lnTo>
                  <a:pt x="1069209" y="676427"/>
                </a:lnTo>
                <a:lnTo>
                  <a:pt x="0" y="676427"/>
                </a:lnTo>
                <a:lnTo>
                  <a:pt x="0" y="0"/>
                </a:lnTo>
                <a:close/>
              </a:path>
            </a:pathLst>
          </a:custGeom>
          <a:blipFill>
            <a:blip r:embed="rId5"/>
            <a:stretch>
              <a:fillRect/>
            </a:stretch>
          </a:blipFill>
        </p:spPr>
        <p:txBody>
          <a:bodyPr/>
          <a:lstStyle/>
          <a:p>
            <a:endParaRPr lang="en-US"/>
          </a:p>
        </p:txBody>
      </p:sp>
      <p:sp>
        <p:nvSpPr>
          <p:cNvPr id="9" name="TextBox 9"/>
          <p:cNvSpPr txBox="1"/>
          <p:nvPr/>
        </p:nvSpPr>
        <p:spPr>
          <a:xfrm>
            <a:off x="1217202" y="282252"/>
            <a:ext cx="5702227" cy="1149985"/>
          </a:xfrm>
          <a:prstGeom prst="rect">
            <a:avLst/>
          </a:prstGeom>
        </p:spPr>
        <p:txBody>
          <a:bodyPr lIns="0" tIns="0" rIns="0" bIns="0" rtlCol="0" anchor="t">
            <a:spAutoFit/>
          </a:bodyPr>
          <a:lstStyle/>
          <a:p>
            <a:pPr>
              <a:lnSpc>
                <a:spcPts val="7840"/>
              </a:lnSpc>
            </a:pPr>
            <a:r>
              <a:rPr lang="en-US" sz="5600">
                <a:solidFill>
                  <a:srgbClr val="02AC8B"/>
                </a:solidFill>
                <a:latin typeface="ITC Avant Garde Gothic Bold"/>
              </a:rPr>
              <a:t>step</a:t>
            </a:r>
          </a:p>
        </p:txBody>
      </p:sp>
      <p:sp>
        <p:nvSpPr>
          <p:cNvPr id="10" name="TextBox 10"/>
          <p:cNvSpPr txBox="1"/>
          <p:nvPr/>
        </p:nvSpPr>
        <p:spPr>
          <a:xfrm>
            <a:off x="2864064" y="238112"/>
            <a:ext cx="1894884" cy="1581176"/>
          </a:xfrm>
          <a:prstGeom prst="rect">
            <a:avLst/>
          </a:prstGeom>
        </p:spPr>
        <p:txBody>
          <a:bodyPr lIns="0" tIns="0" rIns="0" bIns="0" rtlCol="0" anchor="t">
            <a:spAutoFit/>
          </a:bodyPr>
          <a:lstStyle/>
          <a:p>
            <a:pPr algn="l">
              <a:lnSpc>
                <a:spcPts val="12479"/>
              </a:lnSpc>
            </a:pPr>
            <a:r>
              <a:rPr lang="en-US" sz="10400" spc="-90">
                <a:solidFill>
                  <a:srgbClr val="000000"/>
                </a:solidFill>
                <a:latin typeface="EB Garamond Bold"/>
              </a:rPr>
              <a:t>04</a:t>
            </a:r>
          </a:p>
        </p:txBody>
      </p:sp>
      <p:sp>
        <p:nvSpPr>
          <p:cNvPr id="11" name="TextBox 11"/>
          <p:cNvSpPr txBox="1"/>
          <p:nvPr/>
        </p:nvSpPr>
        <p:spPr>
          <a:xfrm>
            <a:off x="4398391" y="819981"/>
            <a:ext cx="4907657" cy="737235"/>
          </a:xfrm>
          <a:prstGeom prst="rect">
            <a:avLst/>
          </a:prstGeom>
        </p:spPr>
        <p:txBody>
          <a:bodyPr lIns="0" tIns="0" rIns="0" bIns="0" rtlCol="0" anchor="t">
            <a:spAutoFit/>
          </a:bodyPr>
          <a:lstStyle/>
          <a:p>
            <a:pPr>
              <a:lnSpc>
                <a:spcPts val="5040"/>
              </a:lnSpc>
            </a:pPr>
            <a:r>
              <a:rPr lang="en-US" sz="3600" dirty="0">
                <a:solidFill>
                  <a:srgbClr val="000000"/>
                </a:solidFill>
                <a:latin typeface="ITC Avant Garde Gothic"/>
              </a:rPr>
              <a:t>Report and Celebrate</a:t>
            </a:r>
          </a:p>
        </p:txBody>
      </p:sp>
      <p:sp>
        <p:nvSpPr>
          <p:cNvPr id="12" name="TextBox 12"/>
          <p:cNvSpPr txBox="1"/>
          <p:nvPr/>
        </p:nvSpPr>
        <p:spPr>
          <a:xfrm>
            <a:off x="340912" y="3493730"/>
            <a:ext cx="17620230" cy="5808345"/>
          </a:xfrm>
          <a:prstGeom prst="rect">
            <a:avLst/>
          </a:prstGeom>
        </p:spPr>
        <p:txBody>
          <a:bodyPr lIns="0" tIns="0" rIns="0" bIns="0" rtlCol="0" anchor="t">
            <a:spAutoFit/>
          </a:bodyPr>
          <a:lstStyle/>
          <a:p>
            <a:pPr>
              <a:lnSpc>
                <a:spcPts val="5880"/>
              </a:lnSpc>
            </a:pPr>
            <a:r>
              <a:rPr lang="en-US" sz="4200">
                <a:solidFill>
                  <a:srgbClr val="000000"/>
                </a:solidFill>
                <a:latin typeface="ITC Avant Garde Gothic"/>
              </a:rPr>
              <a:t>How many different activities did you plan? </a:t>
            </a:r>
          </a:p>
          <a:p>
            <a:pPr>
              <a:lnSpc>
                <a:spcPts val="5880"/>
              </a:lnSpc>
            </a:pPr>
            <a:endParaRPr lang="en-US" sz="4200">
              <a:solidFill>
                <a:srgbClr val="000000"/>
              </a:solidFill>
              <a:latin typeface="ITC Avant Garde Gothic"/>
            </a:endParaRPr>
          </a:p>
          <a:p>
            <a:pPr>
              <a:lnSpc>
                <a:spcPts val="5880"/>
              </a:lnSpc>
            </a:pPr>
            <a:r>
              <a:rPr lang="en-US" sz="4200">
                <a:solidFill>
                  <a:srgbClr val="000000"/>
                </a:solidFill>
                <a:latin typeface="ITC Avant Garde Gothic"/>
              </a:rPr>
              <a:t>How many people did you get involved in community service actions?</a:t>
            </a:r>
          </a:p>
          <a:p>
            <a:pPr>
              <a:lnSpc>
                <a:spcPts val="3919"/>
              </a:lnSpc>
            </a:pPr>
            <a:endParaRPr lang="en-US" sz="4200">
              <a:solidFill>
                <a:srgbClr val="000000"/>
              </a:solidFill>
              <a:latin typeface="ITC Avant Garde Gothic"/>
            </a:endParaRPr>
          </a:p>
          <a:p>
            <a:pPr>
              <a:lnSpc>
                <a:spcPts val="5880"/>
              </a:lnSpc>
            </a:pPr>
            <a:r>
              <a:rPr lang="en-US" sz="4200">
                <a:solidFill>
                  <a:srgbClr val="000000"/>
                </a:solidFill>
                <a:latin typeface="ITC Avant Garde Gothic"/>
              </a:rPr>
              <a:t>How many hours, on average, did each person serve?</a:t>
            </a:r>
          </a:p>
          <a:p>
            <a:pPr>
              <a:lnSpc>
                <a:spcPts val="5880"/>
              </a:lnSpc>
            </a:pPr>
            <a:endParaRPr lang="en-US" sz="4200">
              <a:solidFill>
                <a:srgbClr val="000000"/>
              </a:solidFill>
              <a:latin typeface="ITC Avant Garde Gothic"/>
            </a:endParaRPr>
          </a:p>
          <a:p>
            <a:pPr>
              <a:lnSpc>
                <a:spcPts val="5880"/>
              </a:lnSpc>
            </a:pPr>
            <a:r>
              <a:rPr lang="en-US" sz="4200">
                <a:solidFill>
                  <a:srgbClr val="000000"/>
                </a:solidFill>
                <a:latin typeface="ITC Avant Garde Gothic"/>
              </a:rPr>
              <a:t>How have your thoughts on community service changed?</a:t>
            </a:r>
          </a:p>
        </p:txBody>
      </p:sp>
      <p:sp>
        <p:nvSpPr>
          <p:cNvPr id="13" name="TextBox 13"/>
          <p:cNvSpPr txBox="1"/>
          <p:nvPr/>
        </p:nvSpPr>
        <p:spPr>
          <a:xfrm>
            <a:off x="340912" y="2252978"/>
            <a:ext cx="12204385" cy="737235"/>
          </a:xfrm>
          <a:prstGeom prst="rect">
            <a:avLst/>
          </a:prstGeom>
        </p:spPr>
        <p:txBody>
          <a:bodyPr lIns="0" tIns="0" rIns="0" bIns="0" rtlCol="0" anchor="t">
            <a:spAutoFit/>
          </a:bodyPr>
          <a:lstStyle/>
          <a:p>
            <a:pPr>
              <a:lnSpc>
                <a:spcPts val="5040"/>
              </a:lnSpc>
            </a:pPr>
            <a:r>
              <a:rPr lang="en-US" sz="3600" dirty="0">
                <a:solidFill>
                  <a:srgbClr val="02AC8B"/>
                </a:solidFill>
                <a:latin typeface="ITC Avant Garde Gothic Bold"/>
              </a:rPr>
              <a:t>SUMMARIZING YOUR COMMUNITY SERVICE IMPACT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a:spLocks noGrp="1" noRot="1" noMove="1" noResize="1" noEditPoints="1" noAdjustHandles="1" noChangeArrowheads="1" noChangeShapeType="1"/>
          </p:cNvSpPr>
          <p:nvPr/>
        </p:nvSpPr>
        <p:spPr>
          <a:xfrm>
            <a:off x="1475792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2"/>
            <a:stretch>
              <a:fillRect/>
            </a:stretch>
          </a:blipFill>
        </p:spPr>
        <p:txBody>
          <a:bodyPr/>
          <a:lstStyle/>
          <a:p>
            <a:endParaRPr lang="en-US"/>
          </a:p>
        </p:txBody>
      </p:sp>
      <p:sp>
        <p:nvSpPr>
          <p:cNvPr id="6" name="Freeform 6"/>
          <p:cNvSpPr>
            <a:spLocks noGrp="1" noRot="1" noMove="1" noResize="1" noEditPoints="1" noAdjustHandles="1" noChangeArrowheads="1" noChangeShapeType="1"/>
          </p:cNvSpPr>
          <p:nvPr/>
        </p:nvSpPr>
        <p:spPr>
          <a:xfrm>
            <a:off x="16872809" y="143554"/>
            <a:ext cx="1069210" cy="676427"/>
          </a:xfrm>
          <a:custGeom>
            <a:avLst/>
            <a:gdLst/>
            <a:ahLst/>
            <a:cxnLst/>
            <a:rect l="l" t="t" r="r" b="b"/>
            <a:pathLst>
              <a:path w="1069210" h="676427">
                <a:moveTo>
                  <a:pt x="0" y="0"/>
                </a:moveTo>
                <a:lnTo>
                  <a:pt x="1069209" y="0"/>
                </a:lnTo>
                <a:lnTo>
                  <a:pt x="1069209" y="676427"/>
                </a:lnTo>
                <a:lnTo>
                  <a:pt x="0" y="676427"/>
                </a:lnTo>
                <a:lnTo>
                  <a:pt x="0" y="0"/>
                </a:lnTo>
                <a:close/>
              </a:path>
            </a:pathLst>
          </a:custGeom>
          <a:blipFill>
            <a:blip r:embed="rId3"/>
            <a:stretch>
              <a:fillRect/>
            </a:stretch>
          </a:blipFill>
        </p:spPr>
        <p:txBody>
          <a:bodyPr/>
          <a:lstStyle/>
          <a:p>
            <a:endParaRPr lang="en-US"/>
          </a:p>
        </p:txBody>
      </p:sp>
      <p:sp>
        <p:nvSpPr>
          <p:cNvPr id="7" name="Freeform 7"/>
          <p:cNvSpPr>
            <a:spLocks noGrp="1" noRot="1" noMove="1" noResize="1" noEditPoints="1" noAdjustHandles="1" noChangeArrowheads="1" noChangeShapeType="1"/>
          </p:cNvSpPr>
          <p:nvPr/>
        </p:nvSpPr>
        <p:spPr>
          <a:xfrm>
            <a:off x="310900" y="1338700"/>
            <a:ext cx="12835814" cy="6100594"/>
          </a:xfrm>
          <a:custGeom>
            <a:avLst/>
            <a:gdLst/>
            <a:ahLst/>
            <a:cxnLst/>
            <a:rect l="l" t="t" r="r" b="b"/>
            <a:pathLst>
              <a:path w="12835814" h="6100594">
                <a:moveTo>
                  <a:pt x="0" y="0"/>
                </a:moveTo>
                <a:lnTo>
                  <a:pt x="12835814" y="0"/>
                </a:lnTo>
                <a:lnTo>
                  <a:pt x="12835814" y="6100594"/>
                </a:lnTo>
                <a:lnTo>
                  <a:pt x="0" y="6100594"/>
                </a:lnTo>
                <a:lnTo>
                  <a:pt x="0" y="0"/>
                </a:lnTo>
                <a:close/>
              </a:path>
            </a:pathLst>
          </a:custGeom>
          <a:blipFill>
            <a:blip r:embed="rId4"/>
            <a:stretch>
              <a:fillRect t="-14218"/>
            </a:stretch>
          </a:blipFill>
        </p:spPr>
        <p:txBody>
          <a:bodyPr/>
          <a:lstStyle/>
          <a:p>
            <a:endParaRPr lang="en-US"/>
          </a:p>
        </p:txBody>
      </p:sp>
      <p:sp>
        <p:nvSpPr>
          <p:cNvPr id="8" name="Freeform 8"/>
          <p:cNvSpPr>
            <a:spLocks noGrp="1" noRot="1" noMove="1" noResize="1" noEditPoints="1" noAdjustHandles="1" noChangeArrowheads="1" noChangeShapeType="1"/>
          </p:cNvSpPr>
          <p:nvPr/>
        </p:nvSpPr>
        <p:spPr>
          <a:xfrm>
            <a:off x="14735407" y="4809998"/>
            <a:ext cx="3552593" cy="4084234"/>
          </a:xfrm>
          <a:custGeom>
            <a:avLst/>
            <a:gdLst/>
            <a:ahLst/>
            <a:cxnLst/>
            <a:rect l="l" t="t" r="r" b="b"/>
            <a:pathLst>
              <a:path w="4274803" h="4084234">
                <a:moveTo>
                  <a:pt x="0" y="0"/>
                </a:moveTo>
                <a:lnTo>
                  <a:pt x="4274803" y="0"/>
                </a:lnTo>
                <a:lnTo>
                  <a:pt x="4274803" y="4084235"/>
                </a:lnTo>
                <a:lnTo>
                  <a:pt x="0" y="4084235"/>
                </a:lnTo>
                <a:lnTo>
                  <a:pt x="0" y="0"/>
                </a:lnTo>
                <a:close/>
              </a:path>
            </a:pathLst>
          </a:custGeom>
          <a:blipFill>
            <a:blip r:embed="rId5"/>
            <a:stretch>
              <a:fillRect r="-20330"/>
            </a:stretch>
          </a:blipFill>
        </p:spPr>
        <p:txBody>
          <a:bodyPr/>
          <a:lstStyle/>
          <a:p>
            <a:endParaRPr lang="en-US"/>
          </a:p>
        </p:txBody>
      </p:sp>
      <p:grpSp>
        <p:nvGrpSpPr>
          <p:cNvPr id="9" name="Group 9"/>
          <p:cNvGrpSpPr>
            <a:grpSpLocks noGrp="1" noUngrp="1" noRot="1" noMove="1" noResize="1"/>
          </p:cNvGrpSpPr>
          <p:nvPr/>
        </p:nvGrpSpPr>
        <p:grpSpPr>
          <a:xfrm>
            <a:off x="13775055" y="6803589"/>
            <a:ext cx="3097754" cy="3097754"/>
            <a:chOff x="0" y="0"/>
            <a:chExt cx="4130339" cy="4130339"/>
          </a:xfrm>
        </p:grpSpPr>
        <p:sp>
          <p:nvSpPr>
            <p:cNvPr id="10" name="Freeform 10"/>
            <p:cNvSpPr>
              <a:spLocks noGrp="1" noRot="1" noMove="1" noResize="1" noEditPoints="1" noAdjustHandles="1" noChangeArrowheads="1" noChangeShapeType="1"/>
            </p:cNvSpPr>
            <p:nvPr/>
          </p:nvSpPr>
          <p:spPr>
            <a:xfrm>
              <a:off x="0" y="0"/>
              <a:ext cx="4130339" cy="4130339"/>
            </a:xfrm>
            <a:custGeom>
              <a:avLst/>
              <a:gdLst/>
              <a:ahLst/>
              <a:cxnLst/>
              <a:rect l="l" t="t" r="r" b="b"/>
              <a:pathLst>
                <a:path w="4130339" h="4130339">
                  <a:moveTo>
                    <a:pt x="0" y="0"/>
                  </a:moveTo>
                  <a:lnTo>
                    <a:pt x="4130339" y="0"/>
                  </a:lnTo>
                  <a:lnTo>
                    <a:pt x="4130339" y="4130339"/>
                  </a:lnTo>
                  <a:lnTo>
                    <a:pt x="0" y="413033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sp>
        <p:nvSpPr>
          <p:cNvPr id="11" name="Freeform 11"/>
          <p:cNvSpPr>
            <a:spLocks noGrp="1" noRot="1" noMove="1" noResize="1" noEditPoints="1" noAdjustHandles="1" noChangeArrowheads="1" noChangeShapeType="1"/>
          </p:cNvSpPr>
          <p:nvPr/>
        </p:nvSpPr>
        <p:spPr>
          <a:xfrm>
            <a:off x="0" y="0"/>
            <a:ext cx="1028700" cy="1192784"/>
          </a:xfrm>
          <a:custGeom>
            <a:avLst/>
            <a:gdLst/>
            <a:ahLst/>
            <a:cxnLst/>
            <a:rect l="l" t="t" r="r" b="b"/>
            <a:pathLst>
              <a:path w="1498870" h="1432051">
                <a:moveTo>
                  <a:pt x="0" y="0"/>
                </a:moveTo>
                <a:lnTo>
                  <a:pt x="1498870" y="0"/>
                </a:lnTo>
                <a:lnTo>
                  <a:pt x="1498870" y="1432052"/>
                </a:lnTo>
                <a:lnTo>
                  <a:pt x="0" y="1432052"/>
                </a:lnTo>
                <a:lnTo>
                  <a:pt x="0" y="0"/>
                </a:lnTo>
                <a:close/>
              </a:path>
            </a:pathLst>
          </a:custGeom>
          <a:blipFill>
            <a:blip r:embed="rId7"/>
            <a:stretch>
              <a:fillRect l="-45706" t="-20060" r="1"/>
            </a:stretch>
          </a:blipFill>
        </p:spPr>
        <p:txBody>
          <a:bodyPr/>
          <a:lstStyle/>
          <a:p>
            <a:endParaRPr lang="en-US"/>
          </a:p>
        </p:txBody>
      </p:sp>
      <p:sp>
        <p:nvSpPr>
          <p:cNvPr id="12" name="TextBox 12"/>
          <p:cNvSpPr txBox="1">
            <a:spLocks noGrp="1" noRot="1" noMove="1" noResize="1" noEditPoints="1" noAdjustHandles="1" noChangeArrowheads="1" noChangeShapeType="1"/>
          </p:cNvSpPr>
          <p:nvPr/>
        </p:nvSpPr>
        <p:spPr>
          <a:xfrm>
            <a:off x="0" y="305309"/>
            <a:ext cx="11340724" cy="685165"/>
          </a:xfrm>
          <a:prstGeom prst="rect">
            <a:avLst/>
          </a:prstGeom>
        </p:spPr>
        <p:txBody>
          <a:bodyPr lIns="0" tIns="0" rIns="0" bIns="0" rtlCol="0" anchor="t">
            <a:spAutoFit/>
          </a:bodyPr>
          <a:lstStyle/>
          <a:p>
            <a:pPr algn="ctr">
              <a:lnSpc>
                <a:spcPts val="4759"/>
              </a:lnSpc>
            </a:pPr>
            <a:r>
              <a:rPr lang="en-US" sz="3399">
                <a:solidFill>
                  <a:srgbClr val="02AC8B"/>
                </a:solidFill>
                <a:latin typeface="ITC Avant Garde Gothic Bold"/>
              </a:rPr>
              <a:t>SHARE YOUR SERVICE STORY AND YOUR HOURS!</a:t>
            </a:r>
          </a:p>
        </p:txBody>
      </p:sp>
      <p:sp>
        <p:nvSpPr>
          <p:cNvPr id="13" name="TextBox 13"/>
          <p:cNvSpPr txBox="1">
            <a:spLocks noGrp="1" noRot="1" noMove="1" noResize="1" noEditPoints="1" noAdjustHandles="1" noChangeArrowheads="1" noChangeShapeType="1"/>
          </p:cNvSpPr>
          <p:nvPr/>
        </p:nvSpPr>
        <p:spPr>
          <a:xfrm>
            <a:off x="499402" y="8571665"/>
            <a:ext cx="11416157" cy="1324570"/>
          </a:xfrm>
          <a:prstGeom prst="rect">
            <a:avLst/>
          </a:prstGeom>
        </p:spPr>
        <p:txBody>
          <a:bodyPr lIns="0" tIns="0" rIns="0" bIns="0" rtlCol="0" anchor="t">
            <a:spAutoFit/>
          </a:bodyPr>
          <a:lstStyle/>
          <a:p>
            <a:pPr>
              <a:lnSpc>
                <a:spcPts val="4928"/>
              </a:lnSpc>
            </a:pPr>
            <a:r>
              <a:rPr lang="en-US" sz="3520" dirty="0">
                <a:solidFill>
                  <a:srgbClr val="000000"/>
                </a:solidFill>
                <a:latin typeface="ITC Avant Garde Gothic"/>
              </a:rPr>
              <a:t>You can even receive special recognition opportunities and incentives for sharing it with us.</a:t>
            </a:r>
          </a:p>
        </p:txBody>
      </p:sp>
      <p:sp>
        <p:nvSpPr>
          <p:cNvPr id="14" name="TextBox 14"/>
          <p:cNvSpPr txBox="1">
            <a:spLocks noGrp="1" noRot="1" noMove="1" noResize="1" noEditPoints="1" noAdjustHandles="1" noChangeArrowheads="1" noChangeShapeType="1"/>
          </p:cNvSpPr>
          <p:nvPr/>
        </p:nvSpPr>
        <p:spPr>
          <a:xfrm>
            <a:off x="4014646" y="8656355"/>
            <a:ext cx="5478376" cy="887095"/>
          </a:xfrm>
          <a:prstGeom prst="rect">
            <a:avLst/>
          </a:prstGeom>
        </p:spPr>
        <p:txBody>
          <a:bodyPr lIns="0" tIns="0" rIns="0" bIns="0" rtlCol="0" anchor="t">
            <a:spAutoFit/>
          </a:bodyPr>
          <a:lstStyle/>
          <a:p>
            <a:pPr algn="ctr">
              <a:lnSpc>
                <a:spcPts val="7279"/>
              </a:lnSpc>
            </a:pPr>
            <a:endParaRPr/>
          </a:p>
        </p:txBody>
      </p:sp>
      <p:sp>
        <p:nvSpPr>
          <p:cNvPr id="15" name="TextBox 15"/>
          <p:cNvSpPr txBox="1">
            <a:spLocks noGrp="1" noRot="1" noMove="1" noResize="1" noEditPoints="1" noAdjustHandles="1" noChangeArrowheads="1" noChangeShapeType="1"/>
          </p:cNvSpPr>
          <p:nvPr/>
        </p:nvSpPr>
        <p:spPr>
          <a:xfrm>
            <a:off x="310900" y="7758230"/>
            <a:ext cx="12244303" cy="737235"/>
          </a:xfrm>
          <a:prstGeom prst="rect">
            <a:avLst/>
          </a:prstGeom>
        </p:spPr>
        <p:txBody>
          <a:bodyPr lIns="0" tIns="0" rIns="0" bIns="0" rtlCol="0" anchor="t">
            <a:spAutoFit/>
          </a:bodyPr>
          <a:lstStyle/>
          <a:p>
            <a:pPr algn="ctr">
              <a:lnSpc>
                <a:spcPts val="5040"/>
              </a:lnSpc>
            </a:pPr>
            <a:r>
              <a:rPr lang="en-US" sz="3600" u="sng" dirty="0">
                <a:solidFill>
                  <a:srgbClr val="000000"/>
                </a:solidFill>
                <a:latin typeface="ITC Avant Garde Gothic Bold"/>
                <a:hlinkClick r:id="rId8" tooltip="https://forms.office.com/r/0NVCD5z76t"/>
              </a:rPr>
              <a:t>Click here</a:t>
            </a:r>
            <a:r>
              <a:rPr lang="en-US" sz="3600" dirty="0">
                <a:solidFill>
                  <a:srgbClr val="000000"/>
                </a:solidFill>
                <a:latin typeface="ITC Avant Garde Gothic Bold"/>
              </a:rPr>
              <a:t> or scan the QR code to share your story!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700086"/>
        </a:solidFill>
        <a:effectLst/>
      </p:bgPr>
    </p:bg>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a:spLocks noGrp="1" noRot="1" noMove="1" noResize="1" noEditPoints="1" noAdjustHandles="1" noChangeArrowheads="1" noChangeShapeType="1"/>
          </p:cNvSpPr>
          <p:nvPr/>
        </p:nvSpPr>
        <p:spPr>
          <a:xfrm>
            <a:off x="1028700" y="481768"/>
            <a:ext cx="3423203" cy="3141071"/>
          </a:xfrm>
          <a:custGeom>
            <a:avLst/>
            <a:gdLst/>
            <a:ahLst/>
            <a:cxnLst/>
            <a:rect l="l" t="t" r="r" b="b"/>
            <a:pathLst>
              <a:path w="3423203" h="3141071">
                <a:moveTo>
                  <a:pt x="0" y="0"/>
                </a:moveTo>
                <a:lnTo>
                  <a:pt x="3423203" y="0"/>
                </a:lnTo>
                <a:lnTo>
                  <a:pt x="3423203" y="3141071"/>
                </a:lnTo>
                <a:lnTo>
                  <a:pt x="0" y="3141071"/>
                </a:lnTo>
                <a:lnTo>
                  <a:pt x="0" y="0"/>
                </a:lnTo>
                <a:close/>
              </a:path>
            </a:pathLst>
          </a:custGeom>
          <a:blipFill>
            <a:blip r:embed="rId2"/>
            <a:stretch>
              <a:fillRect/>
            </a:stretch>
          </a:blipFill>
        </p:spPr>
        <p:txBody>
          <a:bodyPr/>
          <a:lstStyle/>
          <a:p>
            <a:endParaRPr lang="en-US"/>
          </a:p>
        </p:txBody>
      </p:sp>
      <p:sp>
        <p:nvSpPr>
          <p:cNvPr id="6" name="Freeform 6"/>
          <p:cNvSpPr>
            <a:spLocks noGrp="1" noRot="1" noMove="1" noResize="1" noEditPoints="1" noAdjustHandles="1" noChangeArrowheads="1" noChangeShapeType="1"/>
          </p:cNvSpPr>
          <p:nvPr/>
        </p:nvSpPr>
        <p:spPr>
          <a:xfrm>
            <a:off x="5853586" y="1567777"/>
            <a:ext cx="6580829" cy="5831627"/>
          </a:xfrm>
          <a:custGeom>
            <a:avLst/>
            <a:gdLst/>
            <a:ahLst/>
            <a:cxnLst/>
            <a:rect l="l" t="t" r="r" b="b"/>
            <a:pathLst>
              <a:path w="6580829" h="5831627">
                <a:moveTo>
                  <a:pt x="0" y="0"/>
                </a:moveTo>
                <a:lnTo>
                  <a:pt x="6580828" y="0"/>
                </a:lnTo>
                <a:lnTo>
                  <a:pt x="6580828" y="5831627"/>
                </a:lnTo>
                <a:lnTo>
                  <a:pt x="0" y="5831627"/>
                </a:lnTo>
                <a:lnTo>
                  <a:pt x="0" y="0"/>
                </a:lnTo>
                <a:close/>
              </a:path>
            </a:pathLst>
          </a:custGeom>
          <a:blipFill>
            <a:blip r:embed="rId3"/>
            <a:stretch>
              <a:fillRect/>
            </a:stretch>
          </a:blipFill>
        </p:spPr>
        <p:txBody>
          <a:bodyPr/>
          <a:lstStyle/>
          <a:p>
            <a:endParaRPr lang="en-US"/>
          </a:p>
        </p:txBody>
      </p:sp>
      <p:sp>
        <p:nvSpPr>
          <p:cNvPr id="7" name="Freeform 7"/>
          <p:cNvSpPr>
            <a:spLocks noGrp="1" noRot="1" noMove="1" noResize="1" noEditPoints="1" noAdjustHandles="1" noChangeArrowheads="1" noChangeShapeType="1"/>
          </p:cNvSpPr>
          <p:nvPr/>
        </p:nvSpPr>
        <p:spPr>
          <a:xfrm>
            <a:off x="6872876" y="8003645"/>
            <a:ext cx="4542248" cy="1953655"/>
          </a:xfrm>
          <a:custGeom>
            <a:avLst/>
            <a:gdLst/>
            <a:ahLst/>
            <a:cxnLst/>
            <a:rect l="l" t="t" r="r" b="b"/>
            <a:pathLst>
              <a:path w="4542248" h="1953655">
                <a:moveTo>
                  <a:pt x="0" y="0"/>
                </a:moveTo>
                <a:lnTo>
                  <a:pt x="4542248" y="0"/>
                </a:lnTo>
                <a:lnTo>
                  <a:pt x="4542248" y="1953655"/>
                </a:lnTo>
                <a:lnTo>
                  <a:pt x="0" y="1953655"/>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3886623" y="1715933"/>
            <a:ext cx="10981074" cy="3354152"/>
            <a:chOff x="0" y="0"/>
            <a:chExt cx="2892135" cy="883398"/>
          </a:xfrm>
        </p:grpSpPr>
        <p:sp>
          <p:nvSpPr>
            <p:cNvPr id="6" name="Freeform 6"/>
            <p:cNvSpPr/>
            <p:nvPr/>
          </p:nvSpPr>
          <p:spPr>
            <a:xfrm>
              <a:off x="0" y="0"/>
              <a:ext cx="2892135" cy="883398"/>
            </a:xfrm>
            <a:custGeom>
              <a:avLst/>
              <a:gdLst/>
              <a:ahLst/>
              <a:cxnLst/>
              <a:rect l="l" t="t" r="r" b="b"/>
              <a:pathLst>
                <a:path w="2892135" h="883398">
                  <a:moveTo>
                    <a:pt x="0" y="0"/>
                  </a:moveTo>
                  <a:lnTo>
                    <a:pt x="2892135" y="0"/>
                  </a:lnTo>
                  <a:lnTo>
                    <a:pt x="2892135" y="883398"/>
                  </a:lnTo>
                  <a:lnTo>
                    <a:pt x="0" y="883398"/>
                  </a:lnTo>
                  <a:close/>
                </a:path>
              </a:pathLst>
            </a:custGeom>
            <a:solidFill>
              <a:srgbClr val="02AC8B"/>
            </a:solidFill>
          </p:spPr>
          <p:txBody>
            <a:bodyPr/>
            <a:lstStyle/>
            <a:p>
              <a:endParaRPr lang="en-US"/>
            </a:p>
          </p:txBody>
        </p:sp>
        <p:sp>
          <p:nvSpPr>
            <p:cNvPr id="7" name="TextBox 7"/>
            <p:cNvSpPr txBox="1"/>
            <p:nvPr/>
          </p:nvSpPr>
          <p:spPr>
            <a:xfrm>
              <a:off x="0" y="-38100"/>
              <a:ext cx="2892135" cy="921498"/>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3686544" y="1208221"/>
            <a:ext cx="10835069" cy="3599619"/>
          </a:xfrm>
          <a:custGeom>
            <a:avLst/>
            <a:gdLst/>
            <a:ahLst/>
            <a:cxnLst/>
            <a:rect l="l" t="t" r="r" b="b"/>
            <a:pathLst>
              <a:path w="10835069" h="3599619">
                <a:moveTo>
                  <a:pt x="0" y="0"/>
                </a:moveTo>
                <a:lnTo>
                  <a:pt x="10835068" y="0"/>
                </a:lnTo>
                <a:lnTo>
                  <a:pt x="10835068" y="3599619"/>
                </a:lnTo>
                <a:lnTo>
                  <a:pt x="0" y="3599619"/>
                </a:lnTo>
                <a:lnTo>
                  <a:pt x="0" y="0"/>
                </a:lnTo>
                <a:close/>
              </a:path>
            </a:pathLst>
          </a:custGeom>
          <a:blipFill>
            <a:blip r:embed="rId2"/>
            <a:stretch>
              <a:fillRect b="-1742"/>
            </a:stretch>
          </a:blipFill>
        </p:spPr>
        <p:txBody>
          <a:bodyPr/>
          <a:lstStyle/>
          <a:p>
            <a:endParaRPr lang="en-US"/>
          </a:p>
        </p:txBody>
      </p:sp>
      <p:sp>
        <p:nvSpPr>
          <p:cNvPr id="9" name="TextBox 9"/>
          <p:cNvSpPr txBox="1"/>
          <p:nvPr/>
        </p:nvSpPr>
        <p:spPr>
          <a:xfrm>
            <a:off x="4456881" y="5180457"/>
            <a:ext cx="9374237" cy="1214120"/>
          </a:xfrm>
          <a:prstGeom prst="rect">
            <a:avLst/>
          </a:prstGeom>
        </p:spPr>
        <p:txBody>
          <a:bodyPr lIns="0" tIns="0" rIns="0" bIns="0" rtlCol="0" anchor="t">
            <a:spAutoFit/>
          </a:bodyPr>
          <a:lstStyle/>
          <a:p>
            <a:pPr algn="ctr">
              <a:lnSpc>
                <a:spcPts val="4480"/>
              </a:lnSpc>
            </a:pPr>
            <a:r>
              <a:rPr lang="en-US" sz="3200">
                <a:solidFill>
                  <a:srgbClr val="FC4E04"/>
                </a:solidFill>
                <a:latin typeface="ITC Avant Garde Gothic Bold"/>
              </a:rPr>
              <a:t>TOGETHER, LET’S CREATE A UNITED, JUST AND </a:t>
            </a:r>
          </a:p>
          <a:p>
            <a:pPr algn="ctr">
              <a:lnSpc>
                <a:spcPts val="4480"/>
              </a:lnSpc>
            </a:pPr>
            <a:r>
              <a:rPr lang="en-US" sz="3200">
                <a:solidFill>
                  <a:srgbClr val="FC4E04"/>
                </a:solidFill>
                <a:latin typeface="ITC Avant Garde Gothic Bold"/>
              </a:rPr>
              <a:t>EQUITABLE AMERICA THROUGH SERVICE.  </a:t>
            </a:r>
          </a:p>
        </p:txBody>
      </p:sp>
      <p:sp>
        <p:nvSpPr>
          <p:cNvPr id="10" name="TextBox 10"/>
          <p:cNvSpPr txBox="1"/>
          <p:nvPr/>
        </p:nvSpPr>
        <p:spPr>
          <a:xfrm>
            <a:off x="1187378" y="6767195"/>
            <a:ext cx="16617011" cy="2973705"/>
          </a:xfrm>
          <a:prstGeom prst="rect">
            <a:avLst/>
          </a:prstGeom>
        </p:spPr>
        <p:txBody>
          <a:bodyPr lIns="0" tIns="0" rIns="0" bIns="0" rtlCol="0" anchor="t">
            <a:spAutoFit/>
          </a:bodyPr>
          <a:lstStyle/>
          <a:p>
            <a:pPr>
              <a:lnSpc>
                <a:spcPts val="4480"/>
              </a:lnSpc>
            </a:pPr>
            <a:r>
              <a:rPr lang="en-US" sz="3200">
                <a:solidFill>
                  <a:srgbClr val="000000"/>
                </a:solidFill>
                <a:latin typeface="ITC Avant Garde Gothic"/>
              </a:rPr>
              <a:t>Community Service is not only a great way to help make the world a better place for everyone, but it feels good too! </a:t>
            </a:r>
          </a:p>
          <a:p>
            <a:pPr>
              <a:lnSpc>
                <a:spcPts val="4480"/>
              </a:lnSpc>
            </a:pPr>
            <a:endParaRPr lang="en-US" sz="3200">
              <a:solidFill>
                <a:srgbClr val="000000"/>
              </a:solidFill>
              <a:latin typeface="ITC Avant Garde Gothic"/>
            </a:endParaRPr>
          </a:p>
          <a:p>
            <a:pPr>
              <a:lnSpc>
                <a:spcPts val="4759"/>
              </a:lnSpc>
            </a:pPr>
            <a:r>
              <a:rPr lang="en-US" sz="3399">
                <a:solidFill>
                  <a:srgbClr val="000000"/>
                </a:solidFill>
                <a:latin typeface="ITC Avant Garde Gothic"/>
              </a:rPr>
              <a:t>Encourage everyone around you to serve by sharing their time or skills. It only takes one person to take action before others are inspired to do the same. </a:t>
            </a:r>
          </a:p>
        </p:txBody>
      </p:sp>
      <p:sp>
        <p:nvSpPr>
          <p:cNvPr id="11" name="Freeform 11"/>
          <p:cNvSpPr>
            <a:spLocks noGrp="1" noRot="1" noMove="1" noResize="1" noEditPoints="1" noAdjustHandles="1" noChangeArrowheads="1" noChangeShapeType="1"/>
          </p:cNvSpPr>
          <p:nvPr/>
        </p:nvSpPr>
        <p:spPr>
          <a:xfrm>
            <a:off x="1486769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12" name="Freeform 12"/>
          <p:cNvSpPr>
            <a:spLocks noGrp="1" noRot="1" noMove="1" noResize="1" noEditPoints="1" noAdjustHandles="1" noChangeArrowheads="1" noChangeShapeType="1"/>
          </p:cNvSpPr>
          <p:nvPr/>
        </p:nvSpPr>
        <p:spPr>
          <a:xfrm>
            <a:off x="16982579" y="143554"/>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8750380" y="1"/>
            <a:ext cx="9537620" cy="10287000"/>
            <a:chOff x="0" y="0"/>
            <a:chExt cx="2511966" cy="2737370"/>
          </a:xfrm>
        </p:grpSpPr>
        <p:sp>
          <p:nvSpPr>
            <p:cNvPr id="3" name="Freeform 3"/>
            <p:cNvSpPr>
              <a:spLocks noGrp="1" noRot="1" noMove="1" noResize="1" noEditPoints="1" noAdjustHandles="1" noChangeArrowheads="1" noChangeShapeType="1"/>
            </p:cNvSpPr>
            <p:nvPr/>
          </p:nvSpPr>
          <p:spPr>
            <a:xfrm>
              <a:off x="0" y="0"/>
              <a:ext cx="2511966" cy="2737370"/>
            </a:xfrm>
            <a:custGeom>
              <a:avLst/>
              <a:gdLst/>
              <a:ahLst/>
              <a:cxnLst/>
              <a:rect l="l" t="t" r="r" b="b"/>
              <a:pathLst>
                <a:path w="2511966" h="2737370">
                  <a:moveTo>
                    <a:pt x="0" y="0"/>
                  </a:moveTo>
                  <a:lnTo>
                    <a:pt x="2511966" y="0"/>
                  </a:lnTo>
                  <a:lnTo>
                    <a:pt x="2511966" y="2737370"/>
                  </a:lnTo>
                  <a:lnTo>
                    <a:pt x="0" y="2737370"/>
                  </a:lnTo>
                  <a:close/>
                </a:path>
              </a:pathLst>
            </a:custGeom>
            <a:gradFill rotWithShape="1">
              <a:gsLst>
                <a:gs pos="0">
                  <a:srgbClr val="FFFFFF">
                    <a:alpha val="100000"/>
                  </a:srgbClr>
                </a:gs>
                <a:gs pos="100000">
                  <a:srgbClr val="FFD5FF">
                    <a:alpha val="100000"/>
                  </a:srgbClr>
                </a:gs>
              </a:gsLst>
              <a:lin ang="0"/>
            </a:gra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0" y="-38100"/>
              <a:ext cx="2511966" cy="2775470"/>
            </a:xfrm>
            <a:prstGeom prst="rect">
              <a:avLst/>
            </a:prstGeom>
          </p:spPr>
          <p:txBody>
            <a:bodyPr lIns="50800" tIns="50800" rIns="50800" bIns="50800" rtlCol="0" anchor="ctr"/>
            <a:lstStyle/>
            <a:p>
              <a:pPr algn="ctr">
                <a:lnSpc>
                  <a:spcPts val="2659"/>
                </a:lnSpc>
              </a:pPr>
              <a:endParaRPr/>
            </a:p>
          </p:txBody>
        </p:sp>
      </p:grpSp>
      <p:sp>
        <p:nvSpPr>
          <p:cNvPr id="5" name="Freeform 5"/>
          <p:cNvSpPr>
            <a:spLocks noGrp="1" noRot="1" noMove="1" noResize="1" noEditPoints="1" noAdjustHandles="1" noChangeArrowheads="1" noChangeShapeType="1"/>
          </p:cNvSpPr>
          <p:nvPr/>
        </p:nvSpPr>
        <p:spPr>
          <a:xfrm>
            <a:off x="11427280" y="1241810"/>
            <a:ext cx="7317180" cy="8892407"/>
          </a:xfrm>
          <a:custGeom>
            <a:avLst/>
            <a:gdLst/>
            <a:ahLst/>
            <a:cxnLst/>
            <a:rect l="l" t="t" r="r" b="b"/>
            <a:pathLst>
              <a:path w="7317180" h="8892407">
                <a:moveTo>
                  <a:pt x="0" y="0"/>
                </a:moveTo>
                <a:lnTo>
                  <a:pt x="7317180" y="0"/>
                </a:lnTo>
                <a:lnTo>
                  <a:pt x="7317180" y="8892406"/>
                </a:lnTo>
                <a:lnTo>
                  <a:pt x="0" y="8892406"/>
                </a:lnTo>
                <a:lnTo>
                  <a:pt x="0" y="0"/>
                </a:lnTo>
                <a:close/>
              </a:path>
            </a:pathLst>
          </a:custGeom>
          <a:blipFill>
            <a:blip r:embed="rId2"/>
            <a:stretch>
              <a:fillRect/>
            </a:stretch>
          </a:blipFill>
        </p:spPr>
        <p:txBody>
          <a:bodyPr/>
          <a:lstStyle/>
          <a:p>
            <a:endParaRPr lang="en-US"/>
          </a:p>
        </p:txBody>
      </p:sp>
      <p:grpSp>
        <p:nvGrpSpPr>
          <p:cNvPr id="6" name="Group 6"/>
          <p:cNvGrpSpPr>
            <a:grpSpLocks noGrp="1" noUngrp="1" noRot="1" noMove="1" noResize="1"/>
          </p:cNvGrpSpPr>
          <p:nvPr/>
        </p:nvGrpSpPr>
        <p:grpSpPr>
          <a:xfrm>
            <a:off x="10764714" y="0"/>
            <a:ext cx="7523286" cy="963536"/>
            <a:chOff x="0" y="0"/>
            <a:chExt cx="3173171" cy="406400"/>
          </a:xfrm>
        </p:grpSpPr>
        <p:sp>
          <p:nvSpPr>
            <p:cNvPr id="7" name="Freeform 7"/>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8" name="TextBox 8"/>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9" name="Freeform 9"/>
          <p:cNvSpPr>
            <a:spLocks noGrp="1" noRot="1" noMove="1" noResize="1" noEditPoints="1" noAdjustHandles="1" noChangeArrowheads="1" noChangeShapeType="1"/>
          </p:cNvSpPr>
          <p:nvPr/>
        </p:nvSpPr>
        <p:spPr>
          <a:xfrm>
            <a:off x="0" y="0"/>
            <a:ext cx="3703654" cy="2355926"/>
          </a:xfrm>
          <a:custGeom>
            <a:avLst/>
            <a:gdLst/>
            <a:ahLst/>
            <a:cxnLst/>
            <a:rect l="l" t="t" r="r" b="b"/>
            <a:pathLst>
              <a:path w="3703654" h="2355926">
                <a:moveTo>
                  <a:pt x="0" y="0"/>
                </a:moveTo>
                <a:lnTo>
                  <a:pt x="3703654" y="0"/>
                </a:lnTo>
                <a:lnTo>
                  <a:pt x="3703654" y="2355926"/>
                </a:lnTo>
                <a:lnTo>
                  <a:pt x="0" y="2355926"/>
                </a:lnTo>
                <a:lnTo>
                  <a:pt x="0" y="0"/>
                </a:lnTo>
                <a:close/>
              </a:path>
            </a:pathLst>
          </a:custGeom>
          <a:blipFill>
            <a:blip r:embed="rId3"/>
            <a:stretch>
              <a:fillRect r="-547"/>
            </a:stretch>
          </a:blipFill>
        </p:spPr>
        <p:txBody>
          <a:bodyPr/>
          <a:lstStyle/>
          <a:p>
            <a:endParaRPr lang="en-US"/>
          </a:p>
        </p:txBody>
      </p:sp>
      <p:sp>
        <p:nvSpPr>
          <p:cNvPr id="10" name="Freeform 10"/>
          <p:cNvSpPr>
            <a:spLocks noGrp="1" noRot="1" noMove="1" noResize="1" noEditPoints="1" noAdjustHandles="1" noChangeArrowheads="1" noChangeShapeType="1"/>
          </p:cNvSpPr>
          <p:nvPr/>
        </p:nvSpPr>
        <p:spPr>
          <a:xfrm>
            <a:off x="5123401" y="8509881"/>
            <a:ext cx="1566679" cy="1496837"/>
          </a:xfrm>
          <a:custGeom>
            <a:avLst/>
            <a:gdLst/>
            <a:ahLst/>
            <a:cxnLst/>
            <a:rect l="l" t="t" r="r" b="b"/>
            <a:pathLst>
              <a:path w="1566679" h="1496837">
                <a:moveTo>
                  <a:pt x="0" y="0"/>
                </a:moveTo>
                <a:lnTo>
                  <a:pt x="1566679" y="0"/>
                </a:lnTo>
                <a:lnTo>
                  <a:pt x="1566679" y="1496838"/>
                </a:lnTo>
                <a:lnTo>
                  <a:pt x="0" y="1496838"/>
                </a:lnTo>
                <a:lnTo>
                  <a:pt x="0" y="0"/>
                </a:lnTo>
                <a:close/>
              </a:path>
            </a:pathLst>
          </a:custGeom>
          <a:blipFill>
            <a:blip r:embed="rId4">
              <a:alphaModFix amt="28000"/>
            </a:blip>
            <a:stretch>
              <a:fillRect/>
            </a:stretch>
          </a:blipFill>
        </p:spPr>
        <p:txBody>
          <a:bodyPr/>
          <a:lstStyle/>
          <a:p>
            <a:endParaRPr lang="en-US"/>
          </a:p>
        </p:txBody>
      </p:sp>
      <p:sp>
        <p:nvSpPr>
          <p:cNvPr id="11" name="TextBox 11"/>
          <p:cNvSpPr txBox="1">
            <a:spLocks noGrp="1" noRot="1" noMove="1" noResize="1" noEditPoints="1" noAdjustHandles="1" noChangeArrowheads="1" noChangeShapeType="1"/>
          </p:cNvSpPr>
          <p:nvPr/>
        </p:nvSpPr>
        <p:spPr>
          <a:xfrm>
            <a:off x="354838" y="2136776"/>
            <a:ext cx="11072442" cy="7531099"/>
          </a:xfrm>
          <a:prstGeom prst="rect">
            <a:avLst/>
          </a:prstGeom>
        </p:spPr>
        <p:txBody>
          <a:bodyPr lIns="0" tIns="0" rIns="0" bIns="0" rtlCol="0" anchor="t">
            <a:spAutoFit/>
          </a:bodyPr>
          <a:lstStyle/>
          <a:p>
            <a:pPr marL="755659" lvl="1" indent="-377829">
              <a:lnSpc>
                <a:spcPts val="4900"/>
              </a:lnSpc>
              <a:buFont typeface="Arial"/>
              <a:buChar char="•"/>
            </a:pPr>
            <a:r>
              <a:rPr lang="en-US" sz="3500" dirty="0">
                <a:solidFill>
                  <a:srgbClr val="000000"/>
                </a:solidFill>
                <a:latin typeface="ITC Avant Garde Gothic"/>
              </a:rPr>
              <a:t>Founded by Martin Luther King III, Arndrea Waters King and Yolanda Renee King</a:t>
            </a:r>
          </a:p>
          <a:p>
            <a:pPr>
              <a:lnSpc>
                <a:spcPts val="4900"/>
              </a:lnSpc>
            </a:pPr>
            <a:endParaRPr lang="en-US" sz="3500" dirty="0">
              <a:solidFill>
                <a:srgbClr val="000000"/>
              </a:solidFill>
              <a:latin typeface="ITC Avant Garde Gothic"/>
            </a:endParaRPr>
          </a:p>
          <a:p>
            <a:pPr marL="755659" lvl="1" indent="-377829">
              <a:lnSpc>
                <a:spcPts val="4900"/>
              </a:lnSpc>
              <a:buFont typeface="Arial"/>
              <a:buChar char="•"/>
            </a:pPr>
            <a:r>
              <a:rPr lang="en-US" sz="3500" dirty="0">
                <a:solidFill>
                  <a:srgbClr val="000000"/>
                </a:solidFill>
                <a:latin typeface="ITC Avant Garde Gothic"/>
              </a:rPr>
              <a:t>Goal: 100 million hours of service by the 100th anniversary of Dr. Martin Luther King Jr.’s birth in January 2029</a:t>
            </a:r>
          </a:p>
          <a:p>
            <a:pPr>
              <a:lnSpc>
                <a:spcPts val="4900"/>
              </a:lnSpc>
            </a:pPr>
            <a:r>
              <a:rPr lang="en-US" sz="3500" dirty="0">
                <a:solidFill>
                  <a:srgbClr val="000000"/>
                </a:solidFill>
                <a:latin typeface="ITC Avant Garde Gothic"/>
              </a:rPr>
              <a:t> </a:t>
            </a:r>
          </a:p>
          <a:p>
            <a:pPr marL="755659" lvl="1" indent="-377829">
              <a:lnSpc>
                <a:spcPts val="4900"/>
              </a:lnSpc>
              <a:buFont typeface="Arial"/>
              <a:buChar char="•"/>
            </a:pPr>
            <a:r>
              <a:rPr lang="en-US" sz="3500" dirty="0">
                <a:solidFill>
                  <a:srgbClr val="000000"/>
                </a:solidFill>
                <a:latin typeface="ITC Avant Garde Gothic"/>
              </a:rPr>
              <a:t>5-year program with students across America</a:t>
            </a:r>
          </a:p>
          <a:p>
            <a:pPr>
              <a:lnSpc>
                <a:spcPts val="4900"/>
              </a:lnSpc>
            </a:pPr>
            <a:r>
              <a:rPr lang="en-US" sz="3500" dirty="0">
                <a:solidFill>
                  <a:srgbClr val="000000"/>
                </a:solidFill>
                <a:latin typeface="ITC Avant Garde Gothic"/>
              </a:rPr>
              <a:t> </a:t>
            </a:r>
          </a:p>
          <a:p>
            <a:pPr marL="755659" lvl="1" indent="-377829">
              <a:lnSpc>
                <a:spcPts val="4900"/>
              </a:lnSpc>
              <a:buFont typeface="Arial"/>
              <a:buChar char="•"/>
            </a:pPr>
            <a:r>
              <a:rPr lang="en-US" sz="3500" dirty="0">
                <a:solidFill>
                  <a:srgbClr val="000000"/>
                </a:solidFill>
                <a:latin typeface="ITC Avant Garde Gothic"/>
              </a:rPr>
              <a:t>Positive impacts on communities</a:t>
            </a:r>
          </a:p>
          <a:p>
            <a:pPr>
              <a:lnSpc>
                <a:spcPts val="4900"/>
              </a:lnSpc>
            </a:pPr>
            <a:endParaRPr lang="en-US" sz="3500" dirty="0">
              <a:solidFill>
                <a:srgbClr val="000000"/>
              </a:solidFill>
              <a:latin typeface="ITC Avant Garde Gothic"/>
            </a:endParaRPr>
          </a:p>
          <a:p>
            <a:pPr>
              <a:lnSpc>
                <a:spcPts val="4900"/>
              </a:lnSpc>
            </a:pPr>
            <a:endParaRPr lang="en-US" sz="3500" dirty="0">
              <a:solidFill>
                <a:srgbClr val="000000"/>
              </a:solidFill>
              <a:latin typeface="ITC Avant Garde Gothic"/>
            </a:endParaRPr>
          </a:p>
        </p:txBody>
      </p:sp>
      <p:sp>
        <p:nvSpPr>
          <p:cNvPr id="12" name="Freeform 12"/>
          <p:cNvSpPr>
            <a:spLocks noGrp="1" noRot="1" noMove="1" noResize="1" noEditPoints="1" noAdjustHandles="1" noChangeArrowheads="1" noChangeShapeType="1"/>
          </p:cNvSpPr>
          <p:nvPr/>
        </p:nvSpPr>
        <p:spPr>
          <a:xfrm>
            <a:off x="14730904" y="148563"/>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5"/>
            <a:stretch>
              <a:fillRect/>
            </a:stretch>
          </a:blipFill>
        </p:spPr>
        <p:txBody>
          <a:bodyPr/>
          <a:lstStyle/>
          <a:p>
            <a:endParaRPr lang="en-US"/>
          </a:p>
        </p:txBody>
      </p:sp>
      <p:sp>
        <p:nvSpPr>
          <p:cNvPr id="13" name="Freeform 13"/>
          <p:cNvSpPr>
            <a:spLocks noGrp="1" noRot="1" noMove="1" noResize="1" noEditPoints="1" noAdjustHandles="1" noChangeArrowheads="1" noChangeShapeType="1"/>
          </p:cNvSpPr>
          <p:nvPr/>
        </p:nvSpPr>
        <p:spPr>
          <a:xfrm>
            <a:off x="16883205" y="148563"/>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6"/>
            <a:stretch>
              <a:fillRect/>
            </a:stretch>
          </a:blipFill>
        </p:spPr>
        <p:txBody>
          <a:bodyPr/>
          <a:lstStyle/>
          <a:p>
            <a:endParaRPr lang="en-US"/>
          </a:p>
        </p:txBody>
      </p:sp>
      <p:sp>
        <p:nvSpPr>
          <p:cNvPr id="14" name="TextBox 14"/>
          <p:cNvSpPr txBox="1">
            <a:spLocks noGrp="1" noRot="1" noMove="1" noResize="1" noEditPoints="1" noAdjustHandles="1" noChangeArrowheads="1" noChangeShapeType="1"/>
          </p:cNvSpPr>
          <p:nvPr/>
        </p:nvSpPr>
        <p:spPr>
          <a:xfrm>
            <a:off x="228600" y="8744307"/>
            <a:ext cx="11721966" cy="1092989"/>
          </a:xfrm>
          <a:prstGeom prst="rect">
            <a:avLst/>
          </a:prstGeom>
        </p:spPr>
        <p:txBody>
          <a:bodyPr lIns="0" tIns="0" rIns="0" bIns="0" rtlCol="0" anchor="t">
            <a:spAutoFit/>
          </a:bodyPr>
          <a:lstStyle/>
          <a:p>
            <a:pPr algn="ctr">
              <a:lnSpc>
                <a:spcPts val="3900"/>
              </a:lnSpc>
            </a:pPr>
            <a:r>
              <a:rPr lang="en-US" sz="3047" spc="-179" dirty="0">
                <a:solidFill>
                  <a:srgbClr val="000000"/>
                </a:solidFill>
                <a:latin typeface="ITC Avant Garde Gothic Bold"/>
              </a:rPr>
              <a:t>Through a service-learning project, you can make a positive impact on the world around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1" y="0"/>
            <a:ext cx="1718313" cy="1905076"/>
          </a:xfrm>
          <a:custGeom>
            <a:avLst/>
            <a:gdLst/>
            <a:ahLst/>
            <a:cxnLst/>
            <a:rect l="l" t="t" r="r" b="b"/>
            <a:pathLst>
              <a:path w="2515372" h="2403238">
                <a:moveTo>
                  <a:pt x="0" y="0"/>
                </a:moveTo>
                <a:lnTo>
                  <a:pt x="2515372" y="0"/>
                </a:lnTo>
                <a:lnTo>
                  <a:pt x="2515372" y="2403238"/>
                </a:lnTo>
                <a:lnTo>
                  <a:pt x="0" y="2403238"/>
                </a:lnTo>
                <a:lnTo>
                  <a:pt x="0" y="0"/>
                </a:lnTo>
                <a:close/>
              </a:path>
            </a:pathLst>
          </a:custGeom>
          <a:blipFill>
            <a:blip r:embed="rId2"/>
            <a:stretch>
              <a:fillRect l="-46386" t="-26150" b="1"/>
            </a:stretch>
          </a:blipFill>
        </p:spPr>
        <p:txBody>
          <a:bodyPr/>
          <a:lstStyle/>
          <a:p>
            <a:endParaRPr lang="en-US"/>
          </a:p>
        </p:txBody>
      </p:sp>
      <p:grpSp>
        <p:nvGrpSpPr>
          <p:cNvPr id="3" name="Group 3"/>
          <p:cNvGrpSpPr>
            <a:grpSpLocks noGrp="1" noUngrp="1" noRot="1" noMove="1" noResize="1"/>
          </p:cNvGrpSpPr>
          <p:nvPr/>
        </p:nvGrpSpPr>
        <p:grpSpPr>
          <a:xfrm>
            <a:off x="10764714" y="0"/>
            <a:ext cx="7523286" cy="963536"/>
            <a:chOff x="0" y="0"/>
            <a:chExt cx="3173171" cy="406400"/>
          </a:xfrm>
        </p:grpSpPr>
        <p:sp>
          <p:nvSpPr>
            <p:cNvPr id="4" name="Freeform 4"/>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5" name="TextBox 5"/>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a:grpSpLocks noGrp="1" noUngrp="1" noRot="1" noMove="1" noResize="1"/>
          </p:cNvGrpSpPr>
          <p:nvPr/>
        </p:nvGrpSpPr>
        <p:grpSpPr>
          <a:xfrm>
            <a:off x="2471428" y="5316855"/>
            <a:ext cx="367227" cy="346711"/>
            <a:chOff x="0" y="0"/>
            <a:chExt cx="96718" cy="91315"/>
          </a:xfrm>
        </p:grpSpPr>
        <p:sp>
          <p:nvSpPr>
            <p:cNvPr id="7" name="Freeform 7"/>
            <p:cNvSpPr>
              <a:spLocks noGrp="1" noRot="1" noMove="1" noResize="1" noEditPoints="1" noAdjustHandles="1" noChangeArrowheads="1" noChangeShapeType="1"/>
            </p:cNvSpPr>
            <p:nvPr/>
          </p:nvSpPr>
          <p:spPr>
            <a:xfrm>
              <a:off x="0" y="0"/>
              <a:ext cx="96718" cy="91315"/>
            </a:xfrm>
            <a:custGeom>
              <a:avLst/>
              <a:gdLst/>
              <a:ahLst/>
              <a:cxnLst/>
              <a:rect l="l" t="t" r="r" b="b"/>
              <a:pathLst>
                <a:path w="96718" h="91315">
                  <a:moveTo>
                    <a:pt x="0" y="0"/>
                  </a:moveTo>
                  <a:lnTo>
                    <a:pt x="96718" y="0"/>
                  </a:lnTo>
                  <a:lnTo>
                    <a:pt x="96718" y="91315"/>
                  </a:lnTo>
                  <a:lnTo>
                    <a:pt x="0" y="91315"/>
                  </a:lnTo>
                  <a:close/>
                </a:path>
              </a:pathLst>
            </a:custGeom>
            <a:solidFill>
              <a:srgbClr val="FC4E04"/>
            </a:solidFill>
          </p:spPr>
          <p:txBody>
            <a:bodyPr/>
            <a:lstStyle/>
            <a:p>
              <a:endParaRPr lang="en-US"/>
            </a:p>
          </p:txBody>
        </p:sp>
        <p:sp>
          <p:nvSpPr>
            <p:cNvPr id="8" name="TextBox 8"/>
            <p:cNvSpPr txBox="1">
              <a:spLocks noGrp="1" noRot="1" noMove="1" noResize="1" noEditPoints="1" noAdjustHandles="1" noChangeArrowheads="1" noChangeShapeType="1"/>
            </p:cNvSpPr>
            <p:nvPr/>
          </p:nvSpPr>
          <p:spPr>
            <a:xfrm>
              <a:off x="0" y="-38100"/>
              <a:ext cx="96718" cy="129415"/>
            </a:xfrm>
            <a:prstGeom prst="rect">
              <a:avLst/>
            </a:prstGeom>
          </p:spPr>
          <p:txBody>
            <a:bodyPr lIns="50800" tIns="50800" rIns="50800" bIns="50800" rtlCol="0" anchor="ctr"/>
            <a:lstStyle/>
            <a:p>
              <a:pPr algn="ctr">
                <a:lnSpc>
                  <a:spcPts val="2659"/>
                </a:lnSpc>
              </a:pPr>
              <a:endParaRPr/>
            </a:p>
          </p:txBody>
        </p:sp>
      </p:grpSp>
      <p:grpSp>
        <p:nvGrpSpPr>
          <p:cNvPr id="9" name="Group 9"/>
          <p:cNvGrpSpPr>
            <a:grpSpLocks noGrp="1" noUngrp="1" noRot="1" noMove="1" noResize="1"/>
          </p:cNvGrpSpPr>
          <p:nvPr/>
        </p:nvGrpSpPr>
        <p:grpSpPr>
          <a:xfrm>
            <a:off x="2471428" y="6692899"/>
            <a:ext cx="367227" cy="346711"/>
            <a:chOff x="0" y="0"/>
            <a:chExt cx="96718" cy="91315"/>
          </a:xfrm>
        </p:grpSpPr>
        <p:sp>
          <p:nvSpPr>
            <p:cNvPr id="10" name="Freeform 10"/>
            <p:cNvSpPr>
              <a:spLocks noGrp="1" noRot="1" noMove="1" noResize="1" noEditPoints="1" noAdjustHandles="1" noChangeArrowheads="1" noChangeShapeType="1"/>
            </p:cNvSpPr>
            <p:nvPr/>
          </p:nvSpPr>
          <p:spPr>
            <a:xfrm>
              <a:off x="0" y="0"/>
              <a:ext cx="96718" cy="91315"/>
            </a:xfrm>
            <a:custGeom>
              <a:avLst/>
              <a:gdLst/>
              <a:ahLst/>
              <a:cxnLst/>
              <a:rect l="l" t="t" r="r" b="b"/>
              <a:pathLst>
                <a:path w="96718" h="91315">
                  <a:moveTo>
                    <a:pt x="0" y="0"/>
                  </a:moveTo>
                  <a:lnTo>
                    <a:pt x="96718" y="0"/>
                  </a:lnTo>
                  <a:lnTo>
                    <a:pt x="96718" y="91315"/>
                  </a:lnTo>
                  <a:lnTo>
                    <a:pt x="0" y="91315"/>
                  </a:lnTo>
                  <a:close/>
                </a:path>
              </a:pathLst>
            </a:custGeom>
            <a:solidFill>
              <a:srgbClr val="FC4E04"/>
            </a:solidFill>
          </p:spPr>
          <p:txBody>
            <a:bodyPr/>
            <a:lstStyle/>
            <a:p>
              <a:endParaRPr lang="en-US"/>
            </a:p>
          </p:txBody>
        </p:sp>
        <p:sp>
          <p:nvSpPr>
            <p:cNvPr id="11" name="TextBox 11"/>
            <p:cNvSpPr txBox="1">
              <a:spLocks noGrp="1" noRot="1" noMove="1" noResize="1" noEditPoints="1" noAdjustHandles="1" noChangeArrowheads="1" noChangeShapeType="1"/>
            </p:cNvSpPr>
            <p:nvPr/>
          </p:nvSpPr>
          <p:spPr>
            <a:xfrm>
              <a:off x="0" y="-38100"/>
              <a:ext cx="96718" cy="129415"/>
            </a:xfrm>
            <a:prstGeom prst="rect">
              <a:avLst/>
            </a:prstGeom>
          </p:spPr>
          <p:txBody>
            <a:bodyPr lIns="50800" tIns="50800" rIns="50800" bIns="50800" rtlCol="0" anchor="ctr"/>
            <a:lstStyle/>
            <a:p>
              <a:pPr algn="ctr">
                <a:lnSpc>
                  <a:spcPts val="2659"/>
                </a:lnSpc>
              </a:pPr>
              <a:endParaRPr/>
            </a:p>
          </p:txBody>
        </p:sp>
      </p:grpSp>
      <p:grpSp>
        <p:nvGrpSpPr>
          <p:cNvPr id="12" name="Group 12"/>
          <p:cNvGrpSpPr>
            <a:grpSpLocks noGrp="1" noUngrp="1" noRot="1" noMove="1" noResize="1"/>
          </p:cNvGrpSpPr>
          <p:nvPr/>
        </p:nvGrpSpPr>
        <p:grpSpPr>
          <a:xfrm>
            <a:off x="2471428" y="7773668"/>
            <a:ext cx="367227" cy="346711"/>
            <a:chOff x="0" y="0"/>
            <a:chExt cx="96718" cy="91315"/>
          </a:xfrm>
        </p:grpSpPr>
        <p:sp>
          <p:nvSpPr>
            <p:cNvPr id="13" name="Freeform 13"/>
            <p:cNvSpPr>
              <a:spLocks noGrp="1" noRot="1" noMove="1" noResize="1" noEditPoints="1" noAdjustHandles="1" noChangeArrowheads="1" noChangeShapeType="1"/>
            </p:cNvSpPr>
            <p:nvPr/>
          </p:nvSpPr>
          <p:spPr>
            <a:xfrm>
              <a:off x="0" y="0"/>
              <a:ext cx="96718" cy="91315"/>
            </a:xfrm>
            <a:custGeom>
              <a:avLst/>
              <a:gdLst/>
              <a:ahLst/>
              <a:cxnLst/>
              <a:rect l="l" t="t" r="r" b="b"/>
              <a:pathLst>
                <a:path w="96718" h="91315">
                  <a:moveTo>
                    <a:pt x="0" y="0"/>
                  </a:moveTo>
                  <a:lnTo>
                    <a:pt x="96718" y="0"/>
                  </a:lnTo>
                  <a:lnTo>
                    <a:pt x="96718" y="91315"/>
                  </a:lnTo>
                  <a:lnTo>
                    <a:pt x="0" y="91315"/>
                  </a:lnTo>
                  <a:close/>
                </a:path>
              </a:pathLst>
            </a:custGeom>
            <a:solidFill>
              <a:srgbClr val="FC4E04"/>
            </a:solidFill>
          </p:spPr>
          <p:txBody>
            <a:bodyPr/>
            <a:lstStyle/>
            <a:p>
              <a:endParaRPr lang="en-US"/>
            </a:p>
          </p:txBody>
        </p:sp>
        <p:sp>
          <p:nvSpPr>
            <p:cNvPr id="14" name="TextBox 14"/>
            <p:cNvSpPr txBox="1">
              <a:spLocks noGrp="1" noRot="1" noMove="1" noResize="1" noEditPoints="1" noAdjustHandles="1" noChangeArrowheads="1" noChangeShapeType="1"/>
            </p:cNvSpPr>
            <p:nvPr/>
          </p:nvSpPr>
          <p:spPr>
            <a:xfrm>
              <a:off x="0" y="-38100"/>
              <a:ext cx="96718" cy="129415"/>
            </a:xfrm>
            <a:prstGeom prst="rect">
              <a:avLst/>
            </a:prstGeom>
          </p:spPr>
          <p:txBody>
            <a:bodyPr lIns="50800" tIns="50800" rIns="50800" bIns="50800" rtlCol="0" anchor="ctr"/>
            <a:lstStyle/>
            <a:p>
              <a:pPr algn="ctr">
                <a:lnSpc>
                  <a:spcPts val="2659"/>
                </a:lnSpc>
              </a:pPr>
              <a:endParaRPr/>
            </a:p>
          </p:txBody>
        </p:sp>
      </p:grpSp>
      <p:grpSp>
        <p:nvGrpSpPr>
          <p:cNvPr id="15" name="Group 15"/>
          <p:cNvGrpSpPr>
            <a:grpSpLocks noGrp="1" noUngrp="1" noRot="1" noMove="1" noResize="1"/>
          </p:cNvGrpSpPr>
          <p:nvPr/>
        </p:nvGrpSpPr>
        <p:grpSpPr>
          <a:xfrm>
            <a:off x="2471428" y="9120504"/>
            <a:ext cx="367227" cy="346711"/>
            <a:chOff x="0" y="0"/>
            <a:chExt cx="96718" cy="91315"/>
          </a:xfrm>
        </p:grpSpPr>
        <p:sp>
          <p:nvSpPr>
            <p:cNvPr id="16" name="Freeform 16"/>
            <p:cNvSpPr>
              <a:spLocks noGrp="1" noRot="1" noMove="1" noResize="1" noEditPoints="1" noAdjustHandles="1" noChangeArrowheads="1" noChangeShapeType="1"/>
            </p:cNvSpPr>
            <p:nvPr/>
          </p:nvSpPr>
          <p:spPr>
            <a:xfrm>
              <a:off x="0" y="0"/>
              <a:ext cx="96718" cy="91315"/>
            </a:xfrm>
            <a:custGeom>
              <a:avLst/>
              <a:gdLst/>
              <a:ahLst/>
              <a:cxnLst/>
              <a:rect l="l" t="t" r="r" b="b"/>
              <a:pathLst>
                <a:path w="96718" h="91315">
                  <a:moveTo>
                    <a:pt x="0" y="0"/>
                  </a:moveTo>
                  <a:lnTo>
                    <a:pt x="96718" y="0"/>
                  </a:lnTo>
                  <a:lnTo>
                    <a:pt x="96718" y="91315"/>
                  </a:lnTo>
                  <a:lnTo>
                    <a:pt x="0" y="91315"/>
                  </a:lnTo>
                  <a:close/>
                </a:path>
              </a:pathLst>
            </a:custGeom>
            <a:solidFill>
              <a:srgbClr val="FC4E04"/>
            </a:solidFill>
          </p:spPr>
          <p:txBody>
            <a:bodyPr/>
            <a:lstStyle/>
            <a:p>
              <a:endParaRPr lang="en-US"/>
            </a:p>
          </p:txBody>
        </p:sp>
        <p:sp>
          <p:nvSpPr>
            <p:cNvPr id="17" name="TextBox 17"/>
            <p:cNvSpPr txBox="1">
              <a:spLocks noGrp="1" noRot="1" noMove="1" noResize="1" noEditPoints="1" noAdjustHandles="1" noChangeArrowheads="1" noChangeShapeType="1"/>
            </p:cNvSpPr>
            <p:nvPr/>
          </p:nvSpPr>
          <p:spPr>
            <a:xfrm>
              <a:off x="0" y="-38100"/>
              <a:ext cx="96718" cy="129415"/>
            </a:xfrm>
            <a:prstGeom prst="rect">
              <a:avLst/>
            </a:prstGeom>
          </p:spPr>
          <p:txBody>
            <a:bodyPr lIns="50800" tIns="50800" rIns="50800" bIns="50800" rtlCol="0" anchor="ctr"/>
            <a:lstStyle/>
            <a:p>
              <a:pPr algn="ctr">
                <a:lnSpc>
                  <a:spcPts val="2659"/>
                </a:lnSpc>
              </a:pPr>
              <a:endParaRPr/>
            </a:p>
          </p:txBody>
        </p:sp>
      </p:grpSp>
      <p:sp>
        <p:nvSpPr>
          <p:cNvPr id="18" name="Freeform 18"/>
          <p:cNvSpPr>
            <a:spLocks noGrp="1" noRot="1" noMove="1" noResize="1" noEditPoints="1" noAdjustHandles="1" noChangeArrowheads="1" noChangeShapeType="1"/>
          </p:cNvSpPr>
          <p:nvPr/>
        </p:nvSpPr>
        <p:spPr>
          <a:xfrm>
            <a:off x="1475792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19" name="Freeform 19"/>
          <p:cNvSpPr>
            <a:spLocks noGrp="1" noRot="1" noMove="1" noResize="1" noEditPoints="1" noAdjustHandles="1" noChangeArrowheads="1" noChangeShapeType="1"/>
          </p:cNvSpPr>
          <p:nvPr/>
        </p:nvSpPr>
        <p:spPr>
          <a:xfrm>
            <a:off x="16872809" y="143554"/>
            <a:ext cx="1069210" cy="676427"/>
          </a:xfrm>
          <a:custGeom>
            <a:avLst/>
            <a:gdLst/>
            <a:ahLst/>
            <a:cxnLst/>
            <a:rect l="l" t="t" r="r" b="b"/>
            <a:pathLst>
              <a:path w="1069210" h="676427">
                <a:moveTo>
                  <a:pt x="0" y="0"/>
                </a:moveTo>
                <a:lnTo>
                  <a:pt x="1069209" y="0"/>
                </a:lnTo>
                <a:lnTo>
                  <a:pt x="1069209" y="676427"/>
                </a:lnTo>
                <a:lnTo>
                  <a:pt x="0" y="676427"/>
                </a:lnTo>
                <a:lnTo>
                  <a:pt x="0" y="0"/>
                </a:lnTo>
                <a:close/>
              </a:path>
            </a:pathLst>
          </a:custGeom>
          <a:blipFill>
            <a:blip r:embed="rId4"/>
            <a:stretch>
              <a:fillRect/>
            </a:stretch>
          </a:blipFill>
        </p:spPr>
        <p:txBody>
          <a:bodyPr/>
          <a:lstStyle/>
          <a:p>
            <a:endParaRPr lang="en-US"/>
          </a:p>
        </p:txBody>
      </p:sp>
      <p:sp>
        <p:nvSpPr>
          <p:cNvPr id="22" name="TextBox 22"/>
          <p:cNvSpPr txBox="1">
            <a:spLocks noGrp="1" noRot="1" noMove="1" noResize="1" noEditPoints="1" noAdjustHandles="1" noChangeArrowheads="1" noChangeShapeType="1"/>
          </p:cNvSpPr>
          <p:nvPr/>
        </p:nvSpPr>
        <p:spPr>
          <a:xfrm>
            <a:off x="2996980" y="1646694"/>
            <a:ext cx="14922725" cy="1336456"/>
          </a:xfrm>
          <a:prstGeom prst="rect">
            <a:avLst/>
          </a:prstGeom>
        </p:spPr>
        <p:txBody>
          <a:bodyPr lIns="0" tIns="0" rIns="0" bIns="0" rtlCol="0" anchor="t">
            <a:spAutoFit/>
          </a:bodyPr>
          <a:lstStyle/>
          <a:p>
            <a:pPr>
              <a:lnSpc>
                <a:spcPts val="5460"/>
              </a:lnSpc>
            </a:pPr>
            <a:r>
              <a:rPr lang="en-US" sz="3200" dirty="0">
                <a:solidFill>
                  <a:srgbClr val="000000"/>
                </a:solidFill>
                <a:latin typeface="ITC Avant Garde Gothic"/>
              </a:rPr>
              <a:t>Create a service-learning project designed to address an issue in your community.</a:t>
            </a:r>
          </a:p>
        </p:txBody>
      </p:sp>
      <p:sp>
        <p:nvSpPr>
          <p:cNvPr id="23" name="TextBox 23"/>
          <p:cNvSpPr txBox="1">
            <a:spLocks noGrp="1" noRot="1" noMove="1" noResize="1" noEditPoints="1" noAdjustHandles="1" noChangeArrowheads="1" noChangeShapeType="1"/>
          </p:cNvSpPr>
          <p:nvPr/>
        </p:nvSpPr>
        <p:spPr>
          <a:xfrm>
            <a:off x="2471428" y="4316730"/>
            <a:ext cx="15737100" cy="632609"/>
          </a:xfrm>
          <a:prstGeom prst="rect">
            <a:avLst/>
          </a:prstGeom>
        </p:spPr>
        <p:txBody>
          <a:bodyPr lIns="0" tIns="0" rIns="0" bIns="0" rtlCol="0" anchor="t">
            <a:spAutoFit/>
          </a:bodyPr>
          <a:lstStyle/>
          <a:p>
            <a:pPr>
              <a:lnSpc>
                <a:spcPts val="5460"/>
              </a:lnSpc>
            </a:pPr>
            <a:r>
              <a:rPr lang="en-US" sz="3200" dirty="0">
                <a:solidFill>
                  <a:srgbClr val="000000"/>
                </a:solidFill>
                <a:latin typeface="ITC Avant Garde Gothic Bold"/>
              </a:rPr>
              <a:t>Show us how you are carrying the vision of MLK forward. </a:t>
            </a:r>
          </a:p>
        </p:txBody>
      </p:sp>
      <p:sp>
        <p:nvSpPr>
          <p:cNvPr id="24" name="TextBox 24"/>
          <p:cNvSpPr txBox="1">
            <a:spLocks noGrp="1" noRot="1" noMove="1" noResize="1" noEditPoints="1" noAdjustHandles="1" noChangeArrowheads="1" noChangeShapeType="1"/>
          </p:cNvSpPr>
          <p:nvPr/>
        </p:nvSpPr>
        <p:spPr>
          <a:xfrm>
            <a:off x="2996980" y="5154930"/>
            <a:ext cx="14242695" cy="1152524"/>
          </a:xfrm>
          <a:prstGeom prst="rect">
            <a:avLst/>
          </a:prstGeom>
        </p:spPr>
        <p:txBody>
          <a:bodyPr lIns="0" tIns="0" rIns="0" bIns="0" rtlCol="0" anchor="t">
            <a:spAutoFit/>
          </a:bodyPr>
          <a:lstStyle/>
          <a:p>
            <a:pPr>
              <a:lnSpc>
                <a:spcPts val="4200"/>
              </a:lnSpc>
            </a:pPr>
            <a:r>
              <a:rPr lang="en-US" sz="3000" dirty="0">
                <a:solidFill>
                  <a:srgbClr val="000000"/>
                </a:solidFill>
                <a:latin typeface="ITC Avant Garde Gothic"/>
              </a:rPr>
              <a:t>Take pictures and make videos. We want to see your acts of service and the reactions of others towards your service. </a:t>
            </a:r>
          </a:p>
        </p:txBody>
      </p:sp>
      <p:sp>
        <p:nvSpPr>
          <p:cNvPr id="25" name="TextBox 25"/>
          <p:cNvSpPr txBox="1">
            <a:spLocks noGrp="1" noRot="1" noMove="1" noResize="1" noEditPoints="1" noAdjustHandles="1" noChangeArrowheads="1" noChangeShapeType="1"/>
          </p:cNvSpPr>
          <p:nvPr/>
        </p:nvSpPr>
        <p:spPr>
          <a:xfrm>
            <a:off x="3016605" y="6530974"/>
            <a:ext cx="14242695" cy="619124"/>
          </a:xfrm>
          <a:prstGeom prst="rect">
            <a:avLst/>
          </a:prstGeom>
        </p:spPr>
        <p:txBody>
          <a:bodyPr lIns="0" tIns="0" rIns="0" bIns="0" rtlCol="0" anchor="t">
            <a:spAutoFit/>
          </a:bodyPr>
          <a:lstStyle/>
          <a:p>
            <a:pPr>
              <a:lnSpc>
                <a:spcPts val="4200"/>
              </a:lnSpc>
            </a:pPr>
            <a:r>
              <a:rPr lang="en-US" sz="3000" dirty="0">
                <a:solidFill>
                  <a:srgbClr val="000000"/>
                </a:solidFill>
                <a:latin typeface="ITC Avant Garde Gothic"/>
              </a:rPr>
              <a:t>Save samples of your work or items that you have created.</a:t>
            </a:r>
          </a:p>
        </p:txBody>
      </p:sp>
      <p:sp>
        <p:nvSpPr>
          <p:cNvPr id="26" name="TextBox 26"/>
          <p:cNvSpPr txBox="1">
            <a:spLocks noGrp="1" noRot="1" noMove="1" noResize="1" noEditPoints="1" noAdjustHandles="1" noChangeArrowheads="1" noChangeShapeType="1"/>
          </p:cNvSpPr>
          <p:nvPr/>
        </p:nvSpPr>
        <p:spPr>
          <a:xfrm>
            <a:off x="2996980" y="7611743"/>
            <a:ext cx="14242695" cy="1152524"/>
          </a:xfrm>
          <a:prstGeom prst="rect">
            <a:avLst/>
          </a:prstGeom>
        </p:spPr>
        <p:txBody>
          <a:bodyPr lIns="0" tIns="0" rIns="0" bIns="0" rtlCol="0" anchor="t">
            <a:spAutoFit/>
          </a:bodyPr>
          <a:lstStyle/>
          <a:p>
            <a:pPr>
              <a:lnSpc>
                <a:spcPts val="4200"/>
              </a:lnSpc>
            </a:pPr>
            <a:r>
              <a:rPr lang="en-US" sz="3000">
                <a:solidFill>
                  <a:srgbClr val="000000"/>
                </a:solidFill>
                <a:latin typeface="ITC Avant Garde Gothic"/>
              </a:rPr>
              <a:t>Use the hashtag #RealizetheDream to inspire and motivate others to join you in your acts of service. </a:t>
            </a:r>
          </a:p>
        </p:txBody>
      </p:sp>
      <p:sp>
        <p:nvSpPr>
          <p:cNvPr id="27" name="TextBox 27"/>
          <p:cNvSpPr txBox="1">
            <a:spLocks noGrp="1" noRot="1" noMove="1" noResize="1" noEditPoints="1" noAdjustHandles="1" noChangeArrowheads="1" noChangeShapeType="1"/>
          </p:cNvSpPr>
          <p:nvPr/>
        </p:nvSpPr>
        <p:spPr>
          <a:xfrm>
            <a:off x="2996980" y="8921751"/>
            <a:ext cx="14242695" cy="1152524"/>
          </a:xfrm>
          <a:prstGeom prst="rect">
            <a:avLst/>
          </a:prstGeom>
        </p:spPr>
        <p:txBody>
          <a:bodyPr lIns="0" tIns="0" rIns="0" bIns="0" rtlCol="0" anchor="t">
            <a:spAutoFit/>
          </a:bodyPr>
          <a:lstStyle/>
          <a:p>
            <a:pPr>
              <a:lnSpc>
                <a:spcPts val="4200"/>
              </a:lnSpc>
            </a:pPr>
            <a:r>
              <a:rPr lang="en-US" sz="3000">
                <a:solidFill>
                  <a:srgbClr val="000000"/>
                </a:solidFill>
                <a:latin typeface="ITC Avant Garde Gothic"/>
              </a:rPr>
              <a:t>Create a school service display or showcase to highlight and celebrate your acts of service! </a:t>
            </a:r>
          </a:p>
        </p:txBody>
      </p:sp>
      <p:pic>
        <p:nvPicPr>
          <p:cNvPr id="30" name="Picture 29">
            <a:extLst>
              <a:ext uri="{FF2B5EF4-FFF2-40B4-BE49-F238E27FC236}">
                <a16:creationId xmlns:a16="http://schemas.microsoft.com/office/drawing/2014/main" id="{C0AD216C-0961-A3E6-D003-3B4292B39EA3}"/>
              </a:ext>
            </a:extLst>
          </p:cNvPr>
          <p:cNvPicPr>
            <a:picLocks noGrp="1" noRot="1" noChangeAspect="1" noMove="1" noResize="1" noEditPoints="1" noAdjustHandles="1" noChangeArrowheads="1" noChangeShapeType="1" noCrop="1"/>
          </p:cNvPicPr>
          <p:nvPr/>
        </p:nvPicPr>
        <p:blipFill>
          <a:blip r:embed="rId5">
            <a:clrChange>
              <a:clrFrom>
                <a:srgbClr val="F2F0E4"/>
              </a:clrFrom>
              <a:clrTo>
                <a:srgbClr val="F2F0E4">
                  <a:alpha val="0"/>
                </a:srgbClr>
              </a:clrTo>
            </a:clrChange>
          </a:blip>
          <a:stretch>
            <a:fillRect/>
          </a:stretch>
        </p:blipFill>
        <p:spPr>
          <a:xfrm>
            <a:off x="1877828" y="728885"/>
            <a:ext cx="4310106" cy="1162875"/>
          </a:xfrm>
          <a:prstGeom prst="rect">
            <a:avLst/>
          </a:prstGeom>
        </p:spPr>
      </p:pic>
      <p:pic>
        <p:nvPicPr>
          <p:cNvPr id="32" name="Picture 31">
            <a:extLst>
              <a:ext uri="{FF2B5EF4-FFF2-40B4-BE49-F238E27FC236}">
                <a16:creationId xmlns:a16="http://schemas.microsoft.com/office/drawing/2014/main" id="{679955EA-6168-8045-D29D-B9A069553D06}"/>
              </a:ext>
            </a:extLst>
          </p:cNvPr>
          <p:cNvPicPr>
            <a:picLocks noGrp="1" noRot="1" noChangeAspect="1" noMove="1" noResize="1" noEditPoints="1" noAdjustHandles="1" noChangeArrowheads="1" noChangeShapeType="1" noCrop="1"/>
          </p:cNvPicPr>
          <p:nvPr/>
        </p:nvPicPr>
        <p:blipFill>
          <a:blip r:embed="rId6">
            <a:clrChange>
              <a:clrFrom>
                <a:srgbClr val="F2F0E4"/>
              </a:clrFrom>
              <a:clrTo>
                <a:srgbClr val="F2F0E4">
                  <a:alpha val="0"/>
                </a:srgbClr>
              </a:clrTo>
            </a:clrChange>
          </a:blip>
          <a:stretch>
            <a:fillRect/>
          </a:stretch>
        </p:blipFill>
        <p:spPr>
          <a:xfrm>
            <a:off x="1931407" y="3246634"/>
            <a:ext cx="9674324" cy="126348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noGrp="1" noUngrp="1" noRot="1" noMove="1" noResize="1"/>
          </p:cNvGrpSpPr>
          <p:nvPr/>
        </p:nvGrpSpPr>
        <p:grpSpPr>
          <a:xfrm>
            <a:off x="10764714" y="0"/>
            <a:ext cx="7523286" cy="963536"/>
            <a:chOff x="0" y="0"/>
            <a:chExt cx="3173171" cy="406400"/>
          </a:xfrm>
        </p:grpSpPr>
        <p:sp>
          <p:nvSpPr>
            <p:cNvPr id="4" name="Freeform 4"/>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5" name="TextBox 5"/>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a:grpSpLocks noGrp="1" noUngrp="1" noRot="1" noMove="1" noResize="1"/>
          </p:cNvGrpSpPr>
          <p:nvPr/>
        </p:nvGrpSpPr>
        <p:grpSpPr>
          <a:xfrm>
            <a:off x="2567879" y="4489345"/>
            <a:ext cx="367227" cy="346711"/>
            <a:chOff x="0" y="0"/>
            <a:chExt cx="96718" cy="91315"/>
          </a:xfrm>
        </p:grpSpPr>
        <p:sp>
          <p:nvSpPr>
            <p:cNvPr id="7" name="Freeform 7"/>
            <p:cNvSpPr>
              <a:spLocks noGrp="1" noRot="1" noMove="1" noResize="1" noEditPoints="1" noAdjustHandles="1" noChangeArrowheads="1" noChangeShapeType="1"/>
            </p:cNvSpPr>
            <p:nvPr/>
          </p:nvSpPr>
          <p:spPr>
            <a:xfrm>
              <a:off x="0" y="0"/>
              <a:ext cx="96718" cy="91315"/>
            </a:xfrm>
            <a:custGeom>
              <a:avLst/>
              <a:gdLst/>
              <a:ahLst/>
              <a:cxnLst/>
              <a:rect l="l" t="t" r="r" b="b"/>
              <a:pathLst>
                <a:path w="96718" h="91315">
                  <a:moveTo>
                    <a:pt x="0" y="0"/>
                  </a:moveTo>
                  <a:lnTo>
                    <a:pt x="96718" y="0"/>
                  </a:lnTo>
                  <a:lnTo>
                    <a:pt x="96718" y="91315"/>
                  </a:lnTo>
                  <a:lnTo>
                    <a:pt x="0" y="91315"/>
                  </a:lnTo>
                  <a:close/>
                </a:path>
              </a:pathLst>
            </a:custGeom>
            <a:solidFill>
              <a:srgbClr val="FC4E04"/>
            </a:solidFill>
          </p:spPr>
          <p:txBody>
            <a:bodyPr/>
            <a:lstStyle/>
            <a:p>
              <a:endParaRPr lang="en-US"/>
            </a:p>
          </p:txBody>
        </p:sp>
        <p:sp>
          <p:nvSpPr>
            <p:cNvPr id="8" name="TextBox 8"/>
            <p:cNvSpPr txBox="1">
              <a:spLocks noGrp="1" noRot="1" noMove="1" noResize="1" noEditPoints="1" noAdjustHandles="1" noChangeArrowheads="1" noChangeShapeType="1"/>
            </p:cNvSpPr>
            <p:nvPr/>
          </p:nvSpPr>
          <p:spPr>
            <a:xfrm>
              <a:off x="0" y="-38100"/>
              <a:ext cx="96718" cy="129415"/>
            </a:xfrm>
            <a:prstGeom prst="rect">
              <a:avLst/>
            </a:prstGeom>
          </p:spPr>
          <p:txBody>
            <a:bodyPr lIns="50800" tIns="50800" rIns="50800" bIns="50800" rtlCol="0" anchor="ctr"/>
            <a:lstStyle/>
            <a:p>
              <a:pPr algn="ctr">
                <a:lnSpc>
                  <a:spcPts val="2659"/>
                </a:lnSpc>
              </a:pPr>
              <a:endParaRPr/>
            </a:p>
          </p:txBody>
        </p:sp>
      </p:grpSp>
      <p:grpSp>
        <p:nvGrpSpPr>
          <p:cNvPr id="9" name="Group 9"/>
          <p:cNvGrpSpPr>
            <a:grpSpLocks noGrp="1" noUngrp="1" noRot="1" noMove="1" noResize="1"/>
          </p:cNvGrpSpPr>
          <p:nvPr/>
        </p:nvGrpSpPr>
        <p:grpSpPr>
          <a:xfrm>
            <a:off x="2567879" y="5190347"/>
            <a:ext cx="367227" cy="346711"/>
            <a:chOff x="0" y="0"/>
            <a:chExt cx="96718" cy="91315"/>
          </a:xfrm>
        </p:grpSpPr>
        <p:sp>
          <p:nvSpPr>
            <p:cNvPr id="10" name="Freeform 10"/>
            <p:cNvSpPr>
              <a:spLocks noGrp="1" noRot="1" noMove="1" noResize="1" noEditPoints="1" noAdjustHandles="1" noChangeArrowheads="1" noChangeShapeType="1"/>
            </p:cNvSpPr>
            <p:nvPr/>
          </p:nvSpPr>
          <p:spPr>
            <a:xfrm>
              <a:off x="0" y="0"/>
              <a:ext cx="96718" cy="91315"/>
            </a:xfrm>
            <a:custGeom>
              <a:avLst/>
              <a:gdLst/>
              <a:ahLst/>
              <a:cxnLst/>
              <a:rect l="l" t="t" r="r" b="b"/>
              <a:pathLst>
                <a:path w="96718" h="91315">
                  <a:moveTo>
                    <a:pt x="0" y="0"/>
                  </a:moveTo>
                  <a:lnTo>
                    <a:pt x="96718" y="0"/>
                  </a:lnTo>
                  <a:lnTo>
                    <a:pt x="96718" y="91315"/>
                  </a:lnTo>
                  <a:lnTo>
                    <a:pt x="0" y="91315"/>
                  </a:lnTo>
                  <a:close/>
                </a:path>
              </a:pathLst>
            </a:custGeom>
            <a:solidFill>
              <a:srgbClr val="FC4E04"/>
            </a:solidFill>
          </p:spPr>
          <p:txBody>
            <a:bodyPr/>
            <a:lstStyle/>
            <a:p>
              <a:endParaRPr lang="en-US"/>
            </a:p>
          </p:txBody>
        </p:sp>
        <p:sp>
          <p:nvSpPr>
            <p:cNvPr id="11" name="TextBox 11"/>
            <p:cNvSpPr txBox="1">
              <a:spLocks noGrp="1" noRot="1" noMove="1" noResize="1" noEditPoints="1" noAdjustHandles="1" noChangeArrowheads="1" noChangeShapeType="1"/>
            </p:cNvSpPr>
            <p:nvPr/>
          </p:nvSpPr>
          <p:spPr>
            <a:xfrm>
              <a:off x="0" y="-38100"/>
              <a:ext cx="96718" cy="129415"/>
            </a:xfrm>
            <a:prstGeom prst="rect">
              <a:avLst/>
            </a:prstGeom>
          </p:spPr>
          <p:txBody>
            <a:bodyPr lIns="50800" tIns="50800" rIns="50800" bIns="50800" rtlCol="0" anchor="ctr"/>
            <a:lstStyle/>
            <a:p>
              <a:pPr algn="ctr">
                <a:lnSpc>
                  <a:spcPts val="2659"/>
                </a:lnSpc>
              </a:pPr>
              <a:endParaRPr/>
            </a:p>
          </p:txBody>
        </p:sp>
      </p:grpSp>
      <p:grpSp>
        <p:nvGrpSpPr>
          <p:cNvPr id="12" name="Group 12"/>
          <p:cNvGrpSpPr>
            <a:grpSpLocks noGrp="1" noUngrp="1" noRot="1" noMove="1" noResize="1"/>
          </p:cNvGrpSpPr>
          <p:nvPr/>
        </p:nvGrpSpPr>
        <p:grpSpPr>
          <a:xfrm>
            <a:off x="2548829" y="7805584"/>
            <a:ext cx="367227" cy="346711"/>
            <a:chOff x="0" y="0"/>
            <a:chExt cx="96718" cy="91315"/>
          </a:xfrm>
        </p:grpSpPr>
        <p:sp>
          <p:nvSpPr>
            <p:cNvPr id="13" name="Freeform 13"/>
            <p:cNvSpPr>
              <a:spLocks noGrp="1" noRot="1" noMove="1" noResize="1" noEditPoints="1" noAdjustHandles="1" noChangeArrowheads="1" noChangeShapeType="1"/>
            </p:cNvSpPr>
            <p:nvPr/>
          </p:nvSpPr>
          <p:spPr>
            <a:xfrm>
              <a:off x="0" y="0"/>
              <a:ext cx="96718" cy="91315"/>
            </a:xfrm>
            <a:custGeom>
              <a:avLst/>
              <a:gdLst/>
              <a:ahLst/>
              <a:cxnLst/>
              <a:rect l="l" t="t" r="r" b="b"/>
              <a:pathLst>
                <a:path w="96718" h="91315">
                  <a:moveTo>
                    <a:pt x="0" y="0"/>
                  </a:moveTo>
                  <a:lnTo>
                    <a:pt x="96718" y="0"/>
                  </a:lnTo>
                  <a:lnTo>
                    <a:pt x="96718" y="91315"/>
                  </a:lnTo>
                  <a:lnTo>
                    <a:pt x="0" y="91315"/>
                  </a:lnTo>
                  <a:close/>
                </a:path>
              </a:pathLst>
            </a:custGeom>
            <a:solidFill>
              <a:srgbClr val="FC4E04"/>
            </a:solidFill>
          </p:spPr>
          <p:txBody>
            <a:bodyPr/>
            <a:lstStyle/>
            <a:p>
              <a:endParaRPr lang="en-US"/>
            </a:p>
          </p:txBody>
        </p:sp>
        <p:sp>
          <p:nvSpPr>
            <p:cNvPr id="14" name="TextBox 14"/>
            <p:cNvSpPr txBox="1">
              <a:spLocks noGrp="1" noRot="1" noMove="1" noResize="1" noEditPoints="1" noAdjustHandles="1" noChangeArrowheads="1" noChangeShapeType="1"/>
            </p:cNvSpPr>
            <p:nvPr/>
          </p:nvSpPr>
          <p:spPr>
            <a:xfrm>
              <a:off x="0" y="-38100"/>
              <a:ext cx="96718" cy="129415"/>
            </a:xfrm>
            <a:prstGeom prst="rect">
              <a:avLst/>
            </a:prstGeom>
          </p:spPr>
          <p:txBody>
            <a:bodyPr lIns="50800" tIns="50800" rIns="50800" bIns="50800" rtlCol="0" anchor="ctr"/>
            <a:lstStyle/>
            <a:p>
              <a:pPr algn="ctr">
                <a:lnSpc>
                  <a:spcPts val="2659"/>
                </a:lnSpc>
              </a:pPr>
              <a:endParaRPr/>
            </a:p>
          </p:txBody>
        </p:sp>
      </p:grpSp>
      <p:sp>
        <p:nvSpPr>
          <p:cNvPr id="15" name="TextBox 15"/>
          <p:cNvSpPr txBox="1">
            <a:spLocks noGrp="1" noRot="1" noMove="1" noResize="1" noEditPoints="1" noAdjustHandles="1" noChangeArrowheads="1" noChangeShapeType="1"/>
          </p:cNvSpPr>
          <p:nvPr/>
        </p:nvSpPr>
        <p:spPr>
          <a:xfrm>
            <a:off x="2916056" y="3646268"/>
            <a:ext cx="14242695" cy="632609"/>
          </a:xfrm>
          <a:prstGeom prst="rect">
            <a:avLst/>
          </a:prstGeom>
        </p:spPr>
        <p:txBody>
          <a:bodyPr lIns="0" tIns="0" rIns="0" bIns="0" rtlCol="0" anchor="t">
            <a:spAutoFit/>
          </a:bodyPr>
          <a:lstStyle/>
          <a:p>
            <a:pPr>
              <a:lnSpc>
                <a:spcPts val="5460"/>
              </a:lnSpc>
            </a:pPr>
            <a:r>
              <a:rPr lang="en-US" sz="3200" dirty="0">
                <a:solidFill>
                  <a:srgbClr val="000000"/>
                </a:solidFill>
                <a:latin typeface="ITC Avant Garde Gothic Bold"/>
              </a:rPr>
              <a:t>Tell us about your service project.  </a:t>
            </a:r>
          </a:p>
        </p:txBody>
      </p:sp>
      <p:grpSp>
        <p:nvGrpSpPr>
          <p:cNvPr id="16" name="Group 16"/>
          <p:cNvGrpSpPr>
            <a:grpSpLocks noGrp="1" noUngrp="1" noRot="1" noMove="1" noResize="1"/>
          </p:cNvGrpSpPr>
          <p:nvPr/>
        </p:nvGrpSpPr>
        <p:grpSpPr>
          <a:xfrm>
            <a:off x="2548829" y="2167699"/>
            <a:ext cx="367227" cy="346711"/>
            <a:chOff x="0" y="0"/>
            <a:chExt cx="96718" cy="91315"/>
          </a:xfrm>
        </p:grpSpPr>
        <p:sp>
          <p:nvSpPr>
            <p:cNvPr id="17" name="Freeform 17"/>
            <p:cNvSpPr>
              <a:spLocks noGrp="1" noRot="1" noMove="1" noResize="1" noEditPoints="1" noAdjustHandles="1" noChangeArrowheads="1" noChangeShapeType="1"/>
            </p:cNvSpPr>
            <p:nvPr/>
          </p:nvSpPr>
          <p:spPr>
            <a:xfrm>
              <a:off x="0" y="0"/>
              <a:ext cx="96718" cy="91315"/>
            </a:xfrm>
            <a:custGeom>
              <a:avLst/>
              <a:gdLst/>
              <a:ahLst/>
              <a:cxnLst/>
              <a:rect l="l" t="t" r="r" b="b"/>
              <a:pathLst>
                <a:path w="96718" h="91315">
                  <a:moveTo>
                    <a:pt x="0" y="0"/>
                  </a:moveTo>
                  <a:lnTo>
                    <a:pt x="96718" y="0"/>
                  </a:lnTo>
                  <a:lnTo>
                    <a:pt x="96718" y="91315"/>
                  </a:lnTo>
                  <a:lnTo>
                    <a:pt x="0" y="91315"/>
                  </a:lnTo>
                  <a:close/>
                </a:path>
              </a:pathLst>
            </a:custGeom>
            <a:solidFill>
              <a:srgbClr val="FC4E04"/>
            </a:solidFill>
          </p:spPr>
          <p:txBody>
            <a:bodyPr/>
            <a:lstStyle/>
            <a:p>
              <a:endParaRPr lang="en-US"/>
            </a:p>
          </p:txBody>
        </p:sp>
        <p:sp>
          <p:nvSpPr>
            <p:cNvPr id="18" name="TextBox 18"/>
            <p:cNvSpPr txBox="1">
              <a:spLocks noGrp="1" noRot="1" noMove="1" noResize="1" noEditPoints="1" noAdjustHandles="1" noChangeArrowheads="1" noChangeShapeType="1"/>
            </p:cNvSpPr>
            <p:nvPr/>
          </p:nvSpPr>
          <p:spPr>
            <a:xfrm>
              <a:off x="0" y="-38100"/>
              <a:ext cx="96718" cy="129415"/>
            </a:xfrm>
            <a:prstGeom prst="rect">
              <a:avLst/>
            </a:prstGeom>
          </p:spPr>
          <p:txBody>
            <a:bodyPr lIns="50800" tIns="50800" rIns="50800" bIns="50800" rtlCol="0" anchor="ctr"/>
            <a:lstStyle/>
            <a:p>
              <a:pPr algn="ctr">
                <a:lnSpc>
                  <a:spcPts val="2659"/>
                </a:lnSpc>
              </a:pPr>
              <a:endParaRPr/>
            </a:p>
          </p:txBody>
        </p:sp>
      </p:grpSp>
      <p:sp>
        <p:nvSpPr>
          <p:cNvPr id="19" name="TextBox 19"/>
          <p:cNvSpPr txBox="1">
            <a:spLocks noGrp="1" noRot="1" noMove="1" noResize="1" noEditPoints="1" noAdjustHandles="1" noChangeArrowheads="1" noChangeShapeType="1"/>
          </p:cNvSpPr>
          <p:nvPr/>
        </p:nvSpPr>
        <p:spPr>
          <a:xfrm>
            <a:off x="3194137" y="2059426"/>
            <a:ext cx="14242695" cy="493340"/>
          </a:xfrm>
          <a:prstGeom prst="rect">
            <a:avLst/>
          </a:prstGeom>
        </p:spPr>
        <p:txBody>
          <a:bodyPr lIns="0" tIns="0" rIns="0" bIns="0" rtlCol="0" anchor="t">
            <a:spAutoFit/>
          </a:bodyPr>
          <a:lstStyle/>
          <a:p>
            <a:pPr>
              <a:lnSpc>
                <a:spcPts val="4200"/>
              </a:lnSpc>
            </a:pPr>
            <a:r>
              <a:rPr lang="en-US" sz="2800" dirty="0">
                <a:solidFill>
                  <a:srgbClr val="000000"/>
                </a:solidFill>
                <a:latin typeface="ITC Avant Garde Gothic"/>
              </a:rPr>
              <a:t>Go to </a:t>
            </a:r>
            <a:r>
              <a:rPr lang="en-US" sz="2800" u="sng" dirty="0">
                <a:solidFill>
                  <a:srgbClr val="000000"/>
                </a:solidFill>
                <a:latin typeface="ITC Avant Garde Gothic"/>
                <a:hlinkClick r:id="rId2" tooltip="https://forms.office.com/pages/responsepage.aspx?id=n4z8LNshAkua-VRe55P23QhoyE637TNCqCvQXzDAnYZUMjFONzhPR0wxM0dDMkdDM1JZTEpHMjZSRS4u"/>
              </a:rPr>
              <a:t>this form</a:t>
            </a:r>
            <a:r>
              <a:rPr lang="en-US" sz="2800" dirty="0">
                <a:solidFill>
                  <a:srgbClr val="000000"/>
                </a:solidFill>
                <a:latin typeface="ITC Avant Garde Gothic"/>
              </a:rPr>
              <a:t> or scan the QR code to track your hours. </a:t>
            </a:r>
          </a:p>
        </p:txBody>
      </p:sp>
      <p:grpSp>
        <p:nvGrpSpPr>
          <p:cNvPr id="20" name="Group 20"/>
          <p:cNvGrpSpPr>
            <a:grpSpLocks noGrp="1" noUngrp="1" noRot="1" noMove="1" noResize="1"/>
          </p:cNvGrpSpPr>
          <p:nvPr/>
        </p:nvGrpSpPr>
        <p:grpSpPr>
          <a:xfrm>
            <a:off x="2548829" y="8934934"/>
            <a:ext cx="367227" cy="346711"/>
            <a:chOff x="0" y="0"/>
            <a:chExt cx="96718" cy="91315"/>
          </a:xfrm>
        </p:grpSpPr>
        <p:sp>
          <p:nvSpPr>
            <p:cNvPr id="21" name="Freeform 21"/>
            <p:cNvSpPr>
              <a:spLocks noGrp="1" noRot="1" noMove="1" noResize="1" noEditPoints="1" noAdjustHandles="1" noChangeArrowheads="1" noChangeShapeType="1"/>
            </p:cNvSpPr>
            <p:nvPr/>
          </p:nvSpPr>
          <p:spPr>
            <a:xfrm>
              <a:off x="0" y="0"/>
              <a:ext cx="96718" cy="91315"/>
            </a:xfrm>
            <a:custGeom>
              <a:avLst/>
              <a:gdLst/>
              <a:ahLst/>
              <a:cxnLst/>
              <a:rect l="l" t="t" r="r" b="b"/>
              <a:pathLst>
                <a:path w="96718" h="91315">
                  <a:moveTo>
                    <a:pt x="0" y="0"/>
                  </a:moveTo>
                  <a:lnTo>
                    <a:pt x="96718" y="0"/>
                  </a:lnTo>
                  <a:lnTo>
                    <a:pt x="96718" y="91315"/>
                  </a:lnTo>
                  <a:lnTo>
                    <a:pt x="0" y="91315"/>
                  </a:lnTo>
                  <a:close/>
                </a:path>
              </a:pathLst>
            </a:custGeom>
            <a:solidFill>
              <a:srgbClr val="FC4E04"/>
            </a:solidFill>
          </p:spPr>
          <p:txBody>
            <a:bodyPr/>
            <a:lstStyle/>
            <a:p>
              <a:endParaRPr lang="en-US"/>
            </a:p>
          </p:txBody>
        </p:sp>
        <p:sp>
          <p:nvSpPr>
            <p:cNvPr id="22" name="TextBox 22"/>
            <p:cNvSpPr txBox="1">
              <a:spLocks noGrp="1" noRot="1" noMove="1" noResize="1" noEditPoints="1" noAdjustHandles="1" noChangeArrowheads="1" noChangeShapeType="1"/>
            </p:cNvSpPr>
            <p:nvPr/>
          </p:nvSpPr>
          <p:spPr>
            <a:xfrm>
              <a:off x="0" y="-38100"/>
              <a:ext cx="96718" cy="129415"/>
            </a:xfrm>
            <a:prstGeom prst="rect">
              <a:avLst/>
            </a:prstGeom>
          </p:spPr>
          <p:txBody>
            <a:bodyPr lIns="50800" tIns="50800" rIns="50800" bIns="50800" rtlCol="0" anchor="ctr"/>
            <a:lstStyle/>
            <a:p>
              <a:pPr algn="ctr">
                <a:lnSpc>
                  <a:spcPts val="2659"/>
                </a:lnSpc>
              </a:pPr>
              <a:endParaRPr/>
            </a:p>
          </p:txBody>
        </p:sp>
      </p:grpSp>
      <p:sp>
        <p:nvSpPr>
          <p:cNvPr id="23" name="Freeform 23"/>
          <p:cNvSpPr>
            <a:spLocks noGrp="1" noRot="1" noMove="1" noResize="1" noEditPoints="1" noAdjustHandles="1" noChangeArrowheads="1" noChangeShapeType="1"/>
          </p:cNvSpPr>
          <p:nvPr/>
        </p:nvSpPr>
        <p:spPr>
          <a:xfrm>
            <a:off x="1475792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24" name="Freeform 24"/>
          <p:cNvSpPr>
            <a:spLocks noGrp="1" noRot="1" noMove="1" noResize="1" noEditPoints="1" noAdjustHandles="1" noChangeArrowheads="1" noChangeShapeType="1"/>
          </p:cNvSpPr>
          <p:nvPr/>
        </p:nvSpPr>
        <p:spPr>
          <a:xfrm>
            <a:off x="16872809" y="143554"/>
            <a:ext cx="1069210" cy="676427"/>
          </a:xfrm>
          <a:custGeom>
            <a:avLst/>
            <a:gdLst/>
            <a:ahLst/>
            <a:cxnLst/>
            <a:rect l="l" t="t" r="r" b="b"/>
            <a:pathLst>
              <a:path w="1069210" h="676427">
                <a:moveTo>
                  <a:pt x="0" y="0"/>
                </a:moveTo>
                <a:lnTo>
                  <a:pt x="1069209" y="0"/>
                </a:lnTo>
                <a:lnTo>
                  <a:pt x="1069209" y="676427"/>
                </a:lnTo>
                <a:lnTo>
                  <a:pt x="0" y="676427"/>
                </a:lnTo>
                <a:lnTo>
                  <a:pt x="0" y="0"/>
                </a:lnTo>
                <a:close/>
              </a:path>
            </a:pathLst>
          </a:custGeom>
          <a:blipFill>
            <a:blip r:embed="rId4"/>
            <a:stretch>
              <a:fillRect/>
            </a:stretch>
          </a:blipFill>
        </p:spPr>
        <p:txBody>
          <a:bodyPr/>
          <a:lstStyle/>
          <a:p>
            <a:endParaRPr lang="en-US"/>
          </a:p>
        </p:txBody>
      </p:sp>
      <p:grpSp>
        <p:nvGrpSpPr>
          <p:cNvPr id="27" name="Group 27"/>
          <p:cNvGrpSpPr>
            <a:grpSpLocks noGrp="1" noUngrp="1" noRot="1" noMove="1" noResize="1"/>
          </p:cNvGrpSpPr>
          <p:nvPr/>
        </p:nvGrpSpPr>
        <p:grpSpPr>
          <a:xfrm>
            <a:off x="14775108" y="1674192"/>
            <a:ext cx="1518230" cy="1518230"/>
            <a:chOff x="0" y="0"/>
            <a:chExt cx="2024306" cy="2024306"/>
          </a:xfrm>
        </p:grpSpPr>
        <p:sp>
          <p:nvSpPr>
            <p:cNvPr id="28" name="Freeform 28"/>
            <p:cNvSpPr>
              <a:spLocks noGrp="1" noRot="1" noMove="1" noResize="1" noEditPoints="1" noAdjustHandles="1" noChangeArrowheads="1" noChangeShapeType="1"/>
            </p:cNvSpPr>
            <p:nvPr/>
          </p:nvSpPr>
          <p:spPr>
            <a:xfrm>
              <a:off x="0" y="0"/>
              <a:ext cx="2024306" cy="2024306"/>
            </a:xfrm>
            <a:custGeom>
              <a:avLst/>
              <a:gdLst/>
              <a:ahLst/>
              <a:cxnLst/>
              <a:rect l="l" t="t" r="r" b="b"/>
              <a:pathLst>
                <a:path w="2024306" h="2024306">
                  <a:moveTo>
                    <a:pt x="0" y="0"/>
                  </a:moveTo>
                  <a:lnTo>
                    <a:pt x="2024306" y="0"/>
                  </a:lnTo>
                  <a:lnTo>
                    <a:pt x="2024306" y="2024306"/>
                  </a:lnTo>
                  <a:lnTo>
                    <a:pt x="0" y="202430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33" name="TextBox 33"/>
          <p:cNvSpPr txBox="1">
            <a:spLocks noGrp="1" noRot="1" noMove="1" noResize="1" noEditPoints="1" noAdjustHandles="1" noChangeArrowheads="1" noChangeShapeType="1"/>
          </p:cNvSpPr>
          <p:nvPr/>
        </p:nvSpPr>
        <p:spPr>
          <a:xfrm>
            <a:off x="2753777" y="1296305"/>
            <a:ext cx="13893524" cy="632609"/>
          </a:xfrm>
          <a:prstGeom prst="rect">
            <a:avLst/>
          </a:prstGeom>
        </p:spPr>
        <p:txBody>
          <a:bodyPr lIns="0" tIns="0" rIns="0" bIns="0" rtlCol="0" anchor="t">
            <a:spAutoFit/>
          </a:bodyPr>
          <a:lstStyle/>
          <a:p>
            <a:pPr>
              <a:lnSpc>
                <a:spcPts val="5460"/>
              </a:lnSpc>
            </a:pPr>
            <a:r>
              <a:rPr lang="en-US" sz="3200" dirty="0">
                <a:solidFill>
                  <a:srgbClr val="000000"/>
                </a:solidFill>
                <a:latin typeface="ITC Avant Garde Gothic Bold"/>
              </a:rPr>
              <a:t>Log your hours to be part of the 100M hours of service. </a:t>
            </a:r>
          </a:p>
        </p:txBody>
      </p:sp>
      <p:sp>
        <p:nvSpPr>
          <p:cNvPr id="34" name="TextBox 34"/>
          <p:cNvSpPr txBox="1">
            <a:spLocks noGrp="1" noRot="1" noMove="1" noResize="1" noEditPoints="1" noAdjustHandles="1" noChangeArrowheads="1" noChangeShapeType="1"/>
          </p:cNvSpPr>
          <p:nvPr/>
        </p:nvSpPr>
        <p:spPr>
          <a:xfrm>
            <a:off x="3035655" y="4426302"/>
            <a:ext cx="14242695" cy="493340"/>
          </a:xfrm>
          <a:prstGeom prst="rect">
            <a:avLst/>
          </a:prstGeom>
        </p:spPr>
        <p:txBody>
          <a:bodyPr lIns="0" tIns="0" rIns="0" bIns="0" rtlCol="0" anchor="t">
            <a:spAutoFit/>
          </a:bodyPr>
          <a:lstStyle/>
          <a:p>
            <a:pPr>
              <a:lnSpc>
                <a:spcPts val="4200"/>
              </a:lnSpc>
            </a:pPr>
            <a:r>
              <a:rPr lang="en-US" sz="2800" dirty="0">
                <a:solidFill>
                  <a:srgbClr val="000000"/>
                </a:solidFill>
                <a:latin typeface="ITC Avant Garde Gothic"/>
              </a:rPr>
              <a:t>Submit your story by sharing photos, videos and samples of your work.</a:t>
            </a:r>
          </a:p>
        </p:txBody>
      </p:sp>
      <p:sp>
        <p:nvSpPr>
          <p:cNvPr id="35" name="TextBox 35"/>
          <p:cNvSpPr txBox="1">
            <a:spLocks noGrp="1" noRot="1" noMove="1" noResize="1" noEditPoints="1" noAdjustHandles="1" noChangeArrowheads="1" noChangeShapeType="1"/>
          </p:cNvSpPr>
          <p:nvPr/>
        </p:nvSpPr>
        <p:spPr>
          <a:xfrm>
            <a:off x="3035655" y="5082124"/>
            <a:ext cx="14242695" cy="1031949"/>
          </a:xfrm>
          <a:prstGeom prst="rect">
            <a:avLst/>
          </a:prstGeom>
        </p:spPr>
        <p:txBody>
          <a:bodyPr lIns="0" tIns="0" rIns="0" bIns="0" rtlCol="0" anchor="t">
            <a:spAutoFit/>
          </a:bodyPr>
          <a:lstStyle/>
          <a:p>
            <a:pPr>
              <a:lnSpc>
                <a:spcPts val="4200"/>
              </a:lnSpc>
            </a:pPr>
            <a:r>
              <a:rPr lang="en-US" sz="2800" dirty="0">
                <a:solidFill>
                  <a:srgbClr val="000000"/>
                </a:solidFill>
                <a:latin typeface="ITC Avant Garde Gothic"/>
              </a:rPr>
              <a:t>Each month we’ll highlight a service story on our social media channels. Plus, there will be opportunities for exciting giveaways! </a:t>
            </a:r>
          </a:p>
        </p:txBody>
      </p:sp>
      <p:sp>
        <p:nvSpPr>
          <p:cNvPr id="36" name="TextBox 36"/>
          <p:cNvSpPr txBox="1">
            <a:spLocks noGrp="1" noRot="1" noMove="1" noResize="1" noEditPoints="1" noAdjustHandles="1" noChangeArrowheads="1" noChangeShapeType="1"/>
          </p:cNvSpPr>
          <p:nvPr/>
        </p:nvSpPr>
        <p:spPr>
          <a:xfrm>
            <a:off x="3035655" y="8872472"/>
            <a:ext cx="15014846" cy="1031949"/>
          </a:xfrm>
          <a:prstGeom prst="rect">
            <a:avLst/>
          </a:prstGeom>
        </p:spPr>
        <p:txBody>
          <a:bodyPr lIns="0" tIns="0" rIns="0" bIns="0" rtlCol="0" anchor="t">
            <a:spAutoFit/>
          </a:bodyPr>
          <a:lstStyle/>
          <a:p>
            <a:pPr>
              <a:lnSpc>
                <a:spcPts val="4200"/>
              </a:lnSpc>
            </a:pPr>
            <a:r>
              <a:rPr lang="en-US" sz="2800" dirty="0">
                <a:solidFill>
                  <a:srgbClr val="000000"/>
                </a:solidFill>
                <a:latin typeface="ITC Avant Garde Gothic"/>
              </a:rPr>
              <a:t>Certificate of Recognition after completing 10+ hours of service from your school or the community-based organization.</a:t>
            </a:r>
          </a:p>
        </p:txBody>
      </p:sp>
      <p:sp>
        <p:nvSpPr>
          <p:cNvPr id="37" name="TextBox 37"/>
          <p:cNvSpPr txBox="1">
            <a:spLocks noGrp="1" noRot="1" noMove="1" noResize="1" noEditPoints="1" noAdjustHandles="1" noChangeArrowheads="1" noChangeShapeType="1"/>
          </p:cNvSpPr>
          <p:nvPr/>
        </p:nvSpPr>
        <p:spPr>
          <a:xfrm>
            <a:off x="2935106" y="7177158"/>
            <a:ext cx="14242695" cy="632609"/>
          </a:xfrm>
          <a:prstGeom prst="rect">
            <a:avLst/>
          </a:prstGeom>
        </p:spPr>
        <p:txBody>
          <a:bodyPr lIns="0" tIns="0" rIns="0" bIns="0" rtlCol="0" anchor="t">
            <a:spAutoFit/>
          </a:bodyPr>
          <a:lstStyle/>
          <a:p>
            <a:pPr>
              <a:lnSpc>
                <a:spcPts val="5460"/>
              </a:lnSpc>
            </a:pPr>
            <a:r>
              <a:rPr lang="en-US" sz="3200" dirty="0">
                <a:solidFill>
                  <a:srgbClr val="000000"/>
                </a:solidFill>
                <a:latin typeface="ITC Avant Garde Gothic Bold"/>
              </a:rPr>
              <a:t>Celebrate your inspiring act of service!</a:t>
            </a:r>
          </a:p>
        </p:txBody>
      </p:sp>
      <p:sp>
        <p:nvSpPr>
          <p:cNvPr id="38" name="TextBox 38"/>
          <p:cNvSpPr txBox="1">
            <a:spLocks noGrp="1" noRot="1" noMove="1" noResize="1" noEditPoints="1" noAdjustHandles="1" noChangeArrowheads="1" noChangeShapeType="1"/>
          </p:cNvSpPr>
          <p:nvPr/>
        </p:nvSpPr>
        <p:spPr>
          <a:xfrm>
            <a:off x="3035655" y="7772495"/>
            <a:ext cx="15014846" cy="1031949"/>
          </a:xfrm>
          <a:prstGeom prst="rect">
            <a:avLst/>
          </a:prstGeom>
        </p:spPr>
        <p:txBody>
          <a:bodyPr lIns="0" tIns="0" rIns="0" bIns="0" rtlCol="0" anchor="t">
            <a:spAutoFit/>
          </a:bodyPr>
          <a:lstStyle/>
          <a:p>
            <a:pPr>
              <a:lnSpc>
                <a:spcPts val="4200"/>
              </a:lnSpc>
            </a:pPr>
            <a:r>
              <a:rPr lang="en-US" sz="2800" dirty="0">
                <a:solidFill>
                  <a:srgbClr val="000000"/>
                </a:solidFill>
                <a:latin typeface="ITC Avant Garde Gothic"/>
              </a:rPr>
              <a:t>Recognition letter of your service activity from your teacher/principal outlining your incredible achievement and the impact in your community.</a:t>
            </a:r>
          </a:p>
        </p:txBody>
      </p:sp>
      <p:sp>
        <p:nvSpPr>
          <p:cNvPr id="39" name="TextBox 39"/>
          <p:cNvSpPr txBox="1">
            <a:spLocks noGrp="1" noRot="1" noMove="1" noResize="1" noEditPoints="1" noAdjustHandles="1" noChangeArrowheads="1" noChangeShapeType="1"/>
          </p:cNvSpPr>
          <p:nvPr/>
        </p:nvSpPr>
        <p:spPr>
          <a:xfrm>
            <a:off x="13583912" y="3068597"/>
            <a:ext cx="4103534" cy="879058"/>
          </a:xfrm>
          <a:prstGeom prst="rect">
            <a:avLst/>
          </a:prstGeom>
        </p:spPr>
        <p:txBody>
          <a:bodyPr lIns="0" tIns="0" rIns="0" bIns="0" rtlCol="0" anchor="t">
            <a:spAutoFit/>
          </a:bodyPr>
          <a:lstStyle/>
          <a:p>
            <a:pPr algn="ctr">
              <a:lnSpc>
                <a:spcPts val="3212"/>
              </a:lnSpc>
            </a:pPr>
            <a:r>
              <a:rPr lang="en-US" sz="2294" u="sng">
                <a:solidFill>
                  <a:srgbClr val="8CFFFC"/>
                </a:solidFill>
                <a:latin typeface="ITC Avant Garde Gothic Bold"/>
                <a:hlinkClick r:id="rId6" tooltip="https://forms.office.com/r/0NVCD5z76t"/>
              </a:rPr>
              <a:t>Realize the Dream Service Hour &amp; Story Form</a:t>
            </a:r>
          </a:p>
        </p:txBody>
      </p:sp>
      <p:sp>
        <p:nvSpPr>
          <p:cNvPr id="41" name="Freeform 2">
            <a:extLst>
              <a:ext uri="{FF2B5EF4-FFF2-40B4-BE49-F238E27FC236}">
                <a16:creationId xmlns:a16="http://schemas.microsoft.com/office/drawing/2014/main" id="{D5C3129F-5728-725D-4F36-B90A00A5AC87}"/>
              </a:ext>
            </a:extLst>
          </p:cNvPr>
          <p:cNvSpPr>
            <a:spLocks noGrp="1" noRot="1" noMove="1" noResize="1" noEditPoints="1" noAdjustHandles="1" noChangeArrowheads="1" noChangeShapeType="1"/>
          </p:cNvSpPr>
          <p:nvPr/>
        </p:nvSpPr>
        <p:spPr>
          <a:xfrm>
            <a:off x="-1" y="0"/>
            <a:ext cx="1718313" cy="1905076"/>
          </a:xfrm>
          <a:custGeom>
            <a:avLst/>
            <a:gdLst/>
            <a:ahLst/>
            <a:cxnLst/>
            <a:rect l="l" t="t" r="r" b="b"/>
            <a:pathLst>
              <a:path w="2515372" h="2403238">
                <a:moveTo>
                  <a:pt x="0" y="0"/>
                </a:moveTo>
                <a:lnTo>
                  <a:pt x="2515372" y="0"/>
                </a:lnTo>
                <a:lnTo>
                  <a:pt x="2515372" y="2403238"/>
                </a:lnTo>
                <a:lnTo>
                  <a:pt x="0" y="2403238"/>
                </a:lnTo>
                <a:lnTo>
                  <a:pt x="0" y="0"/>
                </a:lnTo>
                <a:close/>
              </a:path>
            </a:pathLst>
          </a:custGeom>
          <a:blipFill>
            <a:blip r:embed="rId7"/>
            <a:stretch>
              <a:fillRect l="-46386" t="-26150" b="1"/>
            </a:stretch>
          </a:blipFill>
        </p:spPr>
        <p:txBody>
          <a:bodyPr/>
          <a:lstStyle/>
          <a:p>
            <a:endParaRPr lang="en-US"/>
          </a:p>
        </p:txBody>
      </p:sp>
      <p:pic>
        <p:nvPicPr>
          <p:cNvPr id="43" name="Picture 42">
            <a:extLst>
              <a:ext uri="{FF2B5EF4-FFF2-40B4-BE49-F238E27FC236}">
                <a16:creationId xmlns:a16="http://schemas.microsoft.com/office/drawing/2014/main" id="{7942EAD3-8A07-2299-2480-00FEF05E1D42}"/>
              </a:ext>
            </a:extLst>
          </p:cNvPr>
          <p:cNvPicPr>
            <a:picLocks noGrp="1" noRot="1" noChangeAspect="1" noMove="1" noResize="1" noEditPoints="1" noAdjustHandles="1" noChangeArrowheads="1" noChangeShapeType="1" noCrop="1"/>
          </p:cNvPicPr>
          <p:nvPr/>
        </p:nvPicPr>
        <p:blipFill>
          <a:blip r:embed="rId8">
            <a:clrChange>
              <a:clrFrom>
                <a:srgbClr val="F2F0E4"/>
              </a:clrFrom>
              <a:clrTo>
                <a:srgbClr val="F2F0E4">
                  <a:alpha val="0"/>
                </a:srgbClr>
              </a:clrTo>
            </a:clrChange>
          </a:blip>
          <a:stretch>
            <a:fillRect/>
          </a:stretch>
        </p:blipFill>
        <p:spPr>
          <a:xfrm>
            <a:off x="1800029" y="155221"/>
            <a:ext cx="5139688" cy="1377713"/>
          </a:xfrm>
          <a:prstGeom prst="rect">
            <a:avLst/>
          </a:prstGeom>
        </p:spPr>
      </p:pic>
      <p:pic>
        <p:nvPicPr>
          <p:cNvPr id="45" name="Picture 44">
            <a:extLst>
              <a:ext uri="{FF2B5EF4-FFF2-40B4-BE49-F238E27FC236}">
                <a16:creationId xmlns:a16="http://schemas.microsoft.com/office/drawing/2014/main" id="{6A371B32-EC70-AAF0-9C85-6C09F74424EF}"/>
              </a:ext>
            </a:extLst>
          </p:cNvPr>
          <p:cNvPicPr>
            <a:picLocks noGrp="1" noRot="1" noChangeAspect="1" noMove="1" noResize="1" noEditPoints="1" noAdjustHandles="1" noChangeArrowheads="1" noChangeShapeType="1" noCrop="1"/>
          </p:cNvPicPr>
          <p:nvPr/>
        </p:nvPicPr>
        <p:blipFill>
          <a:blip r:embed="rId9">
            <a:clrChange>
              <a:clrFrom>
                <a:srgbClr val="F2F0E4"/>
              </a:clrFrom>
              <a:clrTo>
                <a:srgbClr val="F2F0E4">
                  <a:alpha val="0"/>
                </a:srgbClr>
              </a:clrTo>
            </a:clrChange>
          </a:blip>
          <a:stretch>
            <a:fillRect/>
          </a:stretch>
        </p:blipFill>
        <p:spPr>
          <a:xfrm>
            <a:off x="1800030" y="2552766"/>
            <a:ext cx="5421802" cy="1339054"/>
          </a:xfrm>
          <a:prstGeom prst="rect">
            <a:avLst/>
          </a:prstGeom>
        </p:spPr>
      </p:pic>
      <p:pic>
        <p:nvPicPr>
          <p:cNvPr id="47" name="Picture 46">
            <a:extLst>
              <a:ext uri="{FF2B5EF4-FFF2-40B4-BE49-F238E27FC236}">
                <a16:creationId xmlns:a16="http://schemas.microsoft.com/office/drawing/2014/main" id="{3E34351B-EF63-ACA5-0076-175A6361F2C7}"/>
              </a:ext>
            </a:extLst>
          </p:cNvPr>
          <p:cNvPicPr>
            <a:picLocks noGrp="1" noRot="1" noChangeAspect="1" noMove="1" noResize="1" noEditPoints="1" noAdjustHandles="1" noChangeArrowheads="1" noChangeShapeType="1" noCrop="1"/>
          </p:cNvPicPr>
          <p:nvPr/>
        </p:nvPicPr>
        <p:blipFill>
          <a:blip r:embed="rId10">
            <a:clrChange>
              <a:clrFrom>
                <a:srgbClr val="F2F0E4"/>
              </a:clrFrom>
              <a:clrTo>
                <a:srgbClr val="F2F0E4">
                  <a:alpha val="0"/>
                </a:srgbClr>
              </a:clrTo>
            </a:clrChange>
          </a:blip>
          <a:stretch>
            <a:fillRect/>
          </a:stretch>
        </p:blipFill>
        <p:spPr>
          <a:xfrm>
            <a:off x="1800029" y="6054437"/>
            <a:ext cx="6898585" cy="138243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a:spLocks noGrp="1" noRot="1" noMove="1" noResize="1" noEditPoints="1" noAdjustHandles="1" noChangeArrowheads="1" noChangeShapeType="1"/>
          </p:cNvSpPr>
          <p:nvPr/>
        </p:nvSpPr>
        <p:spPr>
          <a:xfrm>
            <a:off x="0" y="0"/>
            <a:ext cx="1976764" cy="1693518"/>
          </a:xfrm>
          <a:custGeom>
            <a:avLst/>
            <a:gdLst/>
            <a:ahLst/>
            <a:cxnLst/>
            <a:rect l="l" t="t" r="r" b="b"/>
            <a:pathLst>
              <a:path w="3244569" h="3099927">
                <a:moveTo>
                  <a:pt x="0" y="0"/>
                </a:moveTo>
                <a:lnTo>
                  <a:pt x="3244569" y="0"/>
                </a:lnTo>
                <a:lnTo>
                  <a:pt x="3244569" y="3099927"/>
                </a:lnTo>
                <a:lnTo>
                  <a:pt x="0" y="3099927"/>
                </a:lnTo>
                <a:lnTo>
                  <a:pt x="0" y="0"/>
                </a:lnTo>
                <a:close/>
              </a:path>
            </a:pathLst>
          </a:custGeom>
          <a:blipFill>
            <a:blip r:embed="rId2"/>
            <a:stretch>
              <a:fillRect l="-64136" t="-83046" r="1" b="-1"/>
            </a:stretch>
          </a:blipFill>
        </p:spPr>
        <p:txBody>
          <a:bodyPr/>
          <a:lstStyle/>
          <a:p>
            <a:endParaRPr lang="en-US"/>
          </a:p>
        </p:txBody>
      </p:sp>
      <p:sp>
        <p:nvSpPr>
          <p:cNvPr id="6" name="Freeform 6"/>
          <p:cNvSpPr>
            <a:spLocks noGrp="1" noRot="1" noMove="1" noResize="1" noEditPoints="1" noAdjustHandles="1" noChangeArrowheads="1" noChangeShapeType="1"/>
          </p:cNvSpPr>
          <p:nvPr/>
        </p:nvSpPr>
        <p:spPr>
          <a:xfrm>
            <a:off x="658412" y="1378797"/>
            <a:ext cx="16971176" cy="8680826"/>
          </a:xfrm>
          <a:custGeom>
            <a:avLst/>
            <a:gdLst/>
            <a:ahLst/>
            <a:cxnLst/>
            <a:rect l="l" t="t" r="r" b="b"/>
            <a:pathLst>
              <a:path w="16971176" h="8680826">
                <a:moveTo>
                  <a:pt x="0" y="0"/>
                </a:moveTo>
                <a:lnTo>
                  <a:pt x="16971176" y="0"/>
                </a:lnTo>
                <a:lnTo>
                  <a:pt x="16971176" y="8680826"/>
                </a:lnTo>
                <a:lnTo>
                  <a:pt x="0" y="8680826"/>
                </a:lnTo>
                <a:lnTo>
                  <a:pt x="0" y="0"/>
                </a:lnTo>
                <a:close/>
              </a:path>
            </a:pathLst>
          </a:custGeom>
          <a:blipFill>
            <a:blip r:embed="rId3"/>
            <a:stretch>
              <a:fillRect t="-3436" b="-17290"/>
            </a:stretch>
          </a:blipFill>
        </p:spPr>
        <p:txBody>
          <a:bodyPr/>
          <a:lstStyle/>
          <a:p>
            <a:endParaRPr lang="en-US"/>
          </a:p>
        </p:txBody>
      </p:sp>
      <p:sp>
        <p:nvSpPr>
          <p:cNvPr id="7" name="Freeform 7"/>
          <p:cNvSpPr>
            <a:spLocks noGrp="1" noRot="1" noMove="1" noResize="1" noEditPoints="1" noAdjustHandles="1" noChangeArrowheads="1" noChangeShapeType="1"/>
          </p:cNvSpPr>
          <p:nvPr/>
        </p:nvSpPr>
        <p:spPr>
          <a:xfrm>
            <a:off x="1475792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4"/>
            <a:stretch>
              <a:fillRect/>
            </a:stretch>
          </a:blipFill>
        </p:spPr>
        <p:txBody>
          <a:bodyPr/>
          <a:lstStyle/>
          <a:p>
            <a:endParaRPr lang="en-US"/>
          </a:p>
        </p:txBody>
      </p:sp>
      <p:sp>
        <p:nvSpPr>
          <p:cNvPr id="8" name="Freeform 8"/>
          <p:cNvSpPr>
            <a:spLocks noGrp="1" noRot="1" noMove="1" noResize="1" noEditPoints="1" noAdjustHandles="1" noChangeArrowheads="1" noChangeShapeType="1"/>
          </p:cNvSpPr>
          <p:nvPr/>
        </p:nvSpPr>
        <p:spPr>
          <a:xfrm>
            <a:off x="16872809" y="143554"/>
            <a:ext cx="1069210" cy="676427"/>
          </a:xfrm>
          <a:custGeom>
            <a:avLst/>
            <a:gdLst/>
            <a:ahLst/>
            <a:cxnLst/>
            <a:rect l="l" t="t" r="r" b="b"/>
            <a:pathLst>
              <a:path w="1069210" h="676427">
                <a:moveTo>
                  <a:pt x="0" y="0"/>
                </a:moveTo>
                <a:lnTo>
                  <a:pt x="1069209" y="0"/>
                </a:lnTo>
                <a:lnTo>
                  <a:pt x="1069209" y="676427"/>
                </a:lnTo>
                <a:lnTo>
                  <a:pt x="0" y="676427"/>
                </a:lnTo>
                <a:lnTo>
                  <a:pt x="0" y="0"/>
                </a:lnTo>
                <a:close/>
              </a:path>
            </a:pathLst>
          </a:custGeom>
          <a:blipFill>
            <a:blip r:embed="rId5"/>
            <a:stretch>
              <a:fillRect/>
            </a:stretch>
          </a:blipFill>
        </p:spPr>
        <p:txBody>
          <a:bodyPr/>
          <a:lstStyle/>
          <a:p>
            <a:endParaRPr lang="en-US"/>
          </a:p>
        </p:txBody>
      </p:sp>
      <p:sp>
        <p:nvSpPr>
          <p:cNvPr id="9" name="TextBox 9"/>
          <p:cNvSpPr txBox="1">
            <a:spLocks noGrp="1" noRot="1" noMove="1" noResize="1" noEditPoints="1" noAdjustHandles="1" noChangeArrowheads="1" noChangeShapeType="1"/>
          </p:cNvSpPr>
          <p:nvPr/>
        </p:nvSpPr>
        <p:spPr>
          <a:xfrm>
            <a:off x="1445877" y="475211"/>
            <a:ext cx="6897110" cy="938318"/>
          </a:xfrm>
          <a:prstGeom prst="rect">
            <a:avLst/>
          </a:prstGeom>
        </p:spPr>
        <p:txBody>
          <a:bodyPr lIns="0" tIns="0" rIns="0" bIns="0" rtlCol="0" anchor="t">
            <a:spAutoFit/>
          </a:bodyPr>
          <a:lstStyle/>
          <a:p>
            <a:pPr algn="ctr">
              <a:lnSpc>
                <a:spcPts val="6470"/>
              </a:lnSpc>
            </a:pPr>
            <a:r>
              <a:rPr lang="en-US" sz="4621" dirty="0">
                <a:solidFill>
                  <a:srgbClr val="FC4E04"/>
                </a:solidFill>
                <a:latin typeface="ITC Avant Garde Gothic Bold"/>
              </a:rPr>
              <a:t>WAYS TO TAKE ACTION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5418868" y="0"/>
            <a:ext cx="2515372" cy="2403238"/>
          </a:xfrm>
          <a:custGeom>
            <a:avLst/>
            <a:gdLst/>
            <a:ahLst/>
            <a:cxnLst/>
            <a:rect l="l" t="t" r="r" b="b"/>
            <a:pathLst>
              <a:path w="2515372" h="2403238">
                <a:moveTo>
                  <a:pt x="0" y="0"/>
                </a:moveTo>
                <a:lnTo>
                  <a:pt x="2515372" y="0"/>
                </a:lnTo>
                <a:lnTo>
                  <a:pt x="2515372" y="2403238"/>
                </a:lnTo>
                <a:lnTo>
                  <a:pt x="0" y="2403238"/>
                </a:lnTo>
                <a:lnTo>
                  <a:pt x="0" y="0"/>
                </a:lnTo>
                <a:close/>
              </a:path>
            </a:pathLst>
          </a:custGeom>
          <a:blipFill>
            <a:blip r:embed="rId2"/>
            <a:stretch>
              <a:fillRect/>
            </a:stretch>
          </a:blipFill>
        </p:spPr>
        <p:txBody>
          <a:bodyPr/>
          <a:lstStyle/>
          <a:p>
            <a:endParaRPr lang="en-US"/>
          </a:p>
        </p:txBody>
      </p:sp>
      <p:sp>
        <p:nvSpPr>
          <p:cNvPr id="6" name="Freeform 6"/>
          <p:cNvSpPr/>
          <p:nvPr/>
        </p:nvSpPr>
        <p:spPr>
          <a:xfrm>
            <a:off x="7583975" y="902948"/>
            <a:ext cx="1498870" cy="1432051"/>
          </a:xfrm>
          <a:custGeom>
            <a:avLst/>
            <a:gdLst/>
            <a:ahLst/>
            <a:cxnLst/>
            <a:rect l="l" t="t" r="r" b="b"/>
            <a:pathLst>
              <a:path w="1498870" h="1432051">
                <a:moveTo>
                  <a:pt x="0" y="0"/>
                </a:moveTo>
                <a:lnTo>
                  <a:pt x="1498871" y="0"/>
                </a:lnTo>
                <a:lnTo>
                  <a:pt x="1498871" y="1432051"/>
                </a:lnTo>
                <a:lnTo>
                  <a:pt x="0" y="1432051"/>
                </a:lnTo>
                <a:lnTo>
                  <a:pt x="0" y="0"/>
                </a:lnTo>
                <a:close/>
              </a:path>
            </a:pathLst>
          </a:custGeom>
          <a:blipFill>
            <a:blip r:embed="rId3"/>
            <a:stretch>
              <a:fillRect/>
            </a:stretch>
          </a:blipFill>
        </p:spPr>
        <p:txBody>
          <a:bodyPr/>
          <a:lstStyle/>
          <a:p>
            <a:endParaRPr lang="en-US"/>
          </a:p>
        </p:txBody>
      </p:sp>
      <p:sp>
        <p:nvSpPr>
          <p:cNvPr id="7" name="Freeform 7"/>
          <p:cNvSpPr>
            <a:spLocks noGrp="1" noRot="1" noMove="1" noResize="1" noEditPoints="1" noAdjustHandles="1" noChangeArrowheads="1" noChangeShapeType="1"/>
          </p:cNvSpPr>
          <p:nvPr/>
        </p:nvSpPr>
        <p:spPr>
          <a:xfrm>
            <a:off x="1475792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4"/>
            <a:stretch>
              <a:fillRect/>
            </a:stretch>
          </a:blipFill>
        </p:spPr>
        <p:txBody>
          <a:bodyPr/>
          <a:lstStyle/>
          <a:p>
            <a:endParaRPr lang="en-US"/>
          </a:p>
        </p:txBody>
      </p:sp>
      <p:sp>
        <p:nvSpPr>
          <p:cNvPr id="8" name="Freeform 8"/>
          <p:cNvSpPr>
            <a:spLocks noGrp="1" noRot="1" noMove="1" noResize="1" noEditPoints="1" noAdjustHandles="1" noChangeArrowheads="1" noChangeShapeType="1"/>
          </p:cNvSpPr>
          <p:nvPr/>
        </p:nvSpPr>
        <p:spPr>
          <a:xfrm>
            <a:off x="16872809" y="143554"/>
            <a:ext cx="1069210" cy="676427"/>
          </a:xfrm>
          <a:custGeom>
            <a:avLst/>
            <a:gdLst/>
            <a:ahLst/>
            <a:cxnLst/>
            <a:rect l="l" t="t" r="r" b="b"/>
            <a:pathLst>
              <a:path w="1069210" h="676427">
                <a:moveTo>
                  <a:pt x="0" y="0"/>
                </a:moveTo>
                <a:lnTo>
                  <a:pt x="1069209" y="0"/>
                </a:lnTo>
                <a:lnTo>
                  <a:pt x="1069209" y="676427"/>
                </a:lnTo>
                <a:lnTo>
                  <a:pt x="0" y="676427"/>
                </a:lnTo>
                <a:lnTo>
                  <a:pt x="0" y="0"/>
                </a:lnTo>
                <a:close/>
              </a:path>
            </a:pathLst>
          </a:custGeom>
          <a:blipFill>
            <a:blip r:embed="rId5"/>
            <a:stretch>
              <a:fillRect/>
            </a:stretch>
          </a:blipFill>
        </p:spPr>
        <p:txBody>
          <a:bodyPr/>
          <a:lstStyle/>
          <a:p>
            <a:endParaRPr lang="en-US"/>
          </a:p>
        </p:txBody>
      </p:sp>
      <p:sp>
        <p:nvSpPr>
          <p:cNvPr id="9" name="Freeform 9"/>
          <p:cNvSpPr/>
          <p:nvPr/>
        </p:nvSpPr>
        <p:spPr>
          <a:xfrm>
            <a:off x="-19050" y="1221168"/>
            <a:ext cx="1701730" cy="1625868"/>
          </a:xfrm>
          <a:custGeom>
            <a:avLst/>
            <a:gdLst/>
            <a:ahLst/>
            <a:cxnLst/>
            <a:rect l="l" t="t" r="r" b="b"/>
            <a:pathLst>
              <a:path w="1701730" h="1625868">
                <a:moveTo>
                  <a:pt x="0" y="0"/>
                </a:moveTo>
                <a:lnTo>
                  <a:pt x="1701730" y="0"/>
                </a:lnTo>
                <a:lnTo>
                  <a:pt x="1701730" y="1625868"/>
                </a:lnTo>
                <a:lnTo>
                  <a:pt x="0" y="1625868"/>
                </a:lnTo>
                <a:lnTo>
                  <a:pt x="0" y="0"/>
                </a:lnTo>
                <a:close/>
              </a:path>
            </a:pathLst>
          </a:custGeom>
          <a:blipFill>
            <a:blip r:embed="rId6"/>
            <a:stretch>
              <a:fillRect/>
            </a:stretch>
          </a:blipFill>
        </p:spPr>
        <p:txBody>
          <a:bodyPr/>
          <a:lstStyle/>
          <a:p>
            <a:endParaRPr lang="en-US"/>
          </a:p>
        </p:txBody>
      </p:sp>
      <p:sp>
        <p:nvSpPr>
          <p:cNvPr id="11" name="TextBox 11"/>
          <p:cNvSpPr txBox="1"/>
          <p:nvPr/>
        </p:nvSpPr>
        <p:spPr>
          <a:xfrm>
            <a:off x="414363" y="3246859"/>
            <a:ext cx="17336963" cy="6055995"/>
          </a:xfrm>
          <a:prstGeom prst="rect">
            <a:avLst/>
          </a:prstGeom>
        </p:spPr>
        <p:txBody>
          <a:bodyPr lIns="0" tIns="0" rIns="0" bIns="0" rtlCol="0" anchor="t">
            <a:spAutoFit/>
          </a:bodyPr>
          <a:lstStyle/>
          <a:p>
            <a:pPr>
              <a:lnSpc>
                <a:spcPts val="5880"/>
              </a:lnSpc>
            </a:pPr>
            <a:r>
              <a:rPr lang="en-US" sz="4200" dirty="0">
                <a:solidFill>
                  <a:srgbClr val="000000"/>
                </a:solidFill>
                <a:latin typeface="ITC Avant Garde Gothic Bold"/>
              </a:rPr>
              <a:t>What local issues are you and your group passionate about? </a:t>
            </a:r>
          </a:p>
          <a:p>
            <a:pPr>
              <a:lnSpc>
                <a:spcPts val="5880"/>
              </a:lnSpc>
            </a:pPr>
            <a:endParaRPr lang="en-US" sz="3600" dirty="0">
              <a:solidFill>
                <a:srgbClr val="000000"/>
              </a:solidFill>
              <a:latin typeface="ITC Avant Garde Gothic Bold"/>
            </a:endParaRPr>
          </a:p>
          <a:p>
            <a:pPr>
              <a:lnSpc>
                <a:spcPts val="5880"/>
              </a:lnSpc>
            </a:pPr>
            <a:r>
              <a:rPr lang="en-US" sz="3600" dirty="0">
                <a:solidFill>
                  <a:srgbClr val="000000"/>
                </a:solidFill>
                <a:latin typeface="ITC Avant Garde Gothic"/>
              </a:rPr>
              <a:t>Before taking action, learn more about the issues you care about and research organizations where you would like to engage in community service. </a:t>
            </a:r>
          </a:p>
          <a:p>
            <a:pPr>
              <a:lnSpc>
                <a:spcPts val="5880"/>
              </a:lnSpc>
            </a:pPr>
            <a:endParaRPr lang="en-US" sz="4200" dirty="0">
              <a:solidFill>
                <a:srgbClr val="000000"/>
              </a:solidFill>
              <a:latin typeface="ITC Avant Garde Gothic"/>
            </a:endParaRPr>
          </a:p>
          <a:p>
            <a:pPr>
              <a:lnSpc>
                <a:spcPts val="5880"/>
              </a:lnSpc>
            </a:pPr>
            <a:r>
              <a:rPr lang="en-US" sz="4200" dirty="0">
                <a:solidFill>
                  <a:srgbClr val="000000"/>
                </a:solidFill>
                <a:latin typeface="ITC Avant Garde Gothic Bold"/>
              </a:rPr>
              <a:t>Next are some other topics you may want to discuss with your group. </a:t>
            </a:r>
          </a:p>
        </p:txBody>
      </p:sp>
      <p:sp>
        <p:nvSpPr>
          <p:cNvPr id="13" name="TextBox 13"/>
          <p:cNvSpPr txBox="1"/>
          <p:nvPr/>
        </p:nvSpPr>
        <p:spPr>
          <a:xfrm>
            <a:off x="383530" y="91243"/>
            <a:ext cx="5702227" cy="1527731"/>
          </a:xfrm>
          <a:prstGeom prst="rect">
            <a:avLst/>
          </a:prstGeom>
        </p:spPr>
        <p:txBody>
          <a:bodyPr lIns="0" tIns="0" rIns="0" bIns="0" rtlCol="0" anchor="t">
            <a:spAutoFit/>
          </a:bodyPr>
          <a:lstStyle/>
          <a:p>
            <a:pPr>
              <a:lnSpc>
                <a:spcPts val="10416"/>
              </a:lnSpc>
            </a:pPr>
            <a:r>
              <a:rPr lang="en-US" sz="7440">
                <a:solidFill>
                  <a:srgbClr val="FB5806"/>
                </a:solidFill>
                <a:latin typeface="ITC Avant Garde Gothic Bold"/>
              </a:rPr>
              <a:t>GET DOING:</a:t>
            </a:r>
          </a:p>
        </p:txBody>
      </p:sp>
      <p:sp>
        <p:nvSpPr>
          <p:cNvPr id="14" name="TextBox 14"/>
          <p:cNvSpPr txBox="1"/>
          <p:nvPr/>
        </p:nvSpPr>
        <p:spPr>
          <a:xfrm>
            <a:off x="2549894" y="1483226"/>
            <a:ext cx="1894884" cy="1581176"/>
          </a:xfrm>
          <a:prstGeom prst="rect">
            <a:avLst/>
          </a:prstGeom>
        </p:spPr>
        <p:txBody>
          <a:bodyPr lIns="0" tIns="0" rIns="0" bIns="0" rtlCol="0" anchor="t">
            <a:spAutoFit/>
          </a:bodyPr>
          <a:lstStyle/>
          <a:p>
            <a:pPr algn="l">
              <a:lnSpc>
                <a:spcPts val="12479"/>
              </a:lnSpc>
            </a:pPr>
            <a:r>
              <a:rPr lang="en-US" sz="10400" spc="-90">
                <a:solidFill>
                  <a:srgbClr val="000000"/>
                </a:solidFill>
                <a:latin typeface="EB Garamond Bold"/>
              </a:rPr>
              <a:t>01</a:t>
            </a:r>
          </a:p>
        </p:txBody>
      </p:sp>
      <p:sp>
        <p:nvSpPr>
          <p:cNvPr id="15" name="TextBox 15"/>
          <p:cNvSpPr txBox="1"/>
          <p:nvPr/>
        </p:nvSpPr>
        <p:spPr>
          <a:xfrm>
            <a:off x="877946" y="1551184"/>
            <a:ext cx="5702227" cy="1149985"/>
          </a:xfrm>
          <a:prstGeom prst="rect">
            <a:avLst/>
          </a:prstGeom>
        </p:spPr>
        <p:txBody>
          <a:bodyPr lIns="0" tIns="0" rIns="0" bIns="0" rtlCol="0" anchor="t">
            <a:spAutoFit/>
          </a:bodyPr>
          <a:lstStyle/>
          <a:p>
            <a:pPr>
              <a:lnSpc>
                <a:spcPts val="7840"/>
              </a:lnSpc>
            </a:pPr>
            <a:r>
              <a:rPr lang="en-US" sz="5600">
                <a:solidFill>
                  <a:srgbClr val="02AC8B"/>
                </a:solidFill>
                <a:latin typeface="ITC Avant Garde Gothic Bold"/>
              </a:rPr>
              <a:t>step</a:t>
            </a:r>
          </a:p>
        </p:txBody>
      </p:sp>
      <p:sp>
        <p:nvSpPr>
          <p:cNvPr id="16" name="TextBox 16"/>
          <p:cNvSpPr txBox="1"/>
          <p:nvPr/>
        </p:nvSpPr>
        <p:spPr>
          <a:xfrm>
            <a:off x="3886200" y="1746569"/>
            <a:ext cx="9864089" cy="1143635"/>
          </a:xfrm>
          <a:prstGeom prst="rect">
            <a:avLst/>
          </a:prstGeom>
        </p:spPr>
        <p:txBody>
          <a:bodyPr lIns="0" tIns="0" rIns="0" bIns="0" rtlCol="0" anchor="t">
            <a:spAutoFit/>
          </a:bodyPr>
          <a:lstStyle/>
          <a:p>
            <a:pPr>
              <a:lnSpc>
                <a:spcPts val="7840"/>
              </a:lnSpc>
            </a:pPr>
            <a:r>
              <a:rPr lang="en-US" sz="5600" dirty="0">
                <a:solidFill>
                  <a:srgbClr val="000000"/>
                </a:solidFill>
                <a:latin typeface="ITC Avant Garde Gothic"/>
              </a:rPr>
              <a:t>investigate and learn</a:t>
            </a:r>
          </a:p>
        </p:txBody>
      </p:sp>
      <p:pic>
        <p:nvPicPr>
          <p:cNvPr id="18" name="Graphic 17" descr="Line arrow: Counter-clockwise curve with solid fill">
            <a:extLst>
              <a:ext uri="{FF2B5EF4-FFF2-40B4-BE49-F238E27FC236}">
                <a16:creationId xmlns:a16="http://schemas.microsoft.com/office/drawing/2014/main" id="{A9EE41AE-2883-70AF-FA4A-12FE55094E1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3063913" flipH="1">
            <a:off x="16950214" y="7081860"/>
            <a:ext cx="914400" cy="9144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a:spLocks noGrp="1" noRot="1" noMove="1" noResize="1" noEditPoints="1" noAdjustHandles="1" noChangeArrowheads="1" noChangeShapeType="1"/>
          </p:cNvSpPr>
          <p:nvPr/>
        </p:nvSpPr>
        <p:spPr>
          <a:xfrm>
            <a:off x="1028700" y="0"/>
            <a:ext cx="1498870" cy="1432051"/>
          </a:xfrm>
          <a:custGeom>
            <a:avLst/>
            <a:gdLst/>
            <a:ahLst/>
            <a:cxnLst/>
            <a:rect l="l" t="t" r="r" b="b"/>
            <a:pathLst>
              <a:path w="1498870" h="1432051">
                <a:moveTo>
                  <a:pt x="0" y="0"/>
                </a:moveTo>
                <a:lnTo>
                  <a:pt x="1498870" y="0"/>
                </a:lnTo>
                <a:lnTo>
                  <a:pt x="1498870" y="1432051"/>
                </a:lnTo>
                <a:lnTo>
                  <a:pt x="0" y="1432051"/>
                </a:lnTo>
                <a:lnTo>
                  <a:pt x="0" y="0"/>
                </a:lnTo>
                <a:close/>
              </a:path>
            </a:pathLst>
          </a:custGeom>
          <a:blipFill>
            <a:blip r:embed="rId2"/>
            <a:stretch>
              <a:fillRect/>
            </a:stretch>
          </a:blipFill>
        </p:spPr>
        <p:txBody>
          <a:bodyPr/>
          <a:lstStyle/>
          <a:p>
            <a:endParaRPr lang="en-US"/>
          </a:p>
        </p:txBody>
      </p:sp>
      <p:sp>
        <p:nvSpPr>
          <p:cNvPr id="7" name="Freeform 7"/>
          <p:cNvSpPr>
            <a:spLocks noGrp="1" noRot="1" noMove="1" noResize="1" noEditPoints="1" noAdjustHandles="1" noChangeArrowheads="1" noChangeShapeType="1"/>
          </p:cNvSpPr>
          <p:nvPr/>
        </p:nvSpPr>
        <p:spPr>
          <a:xfrm>
            <a:off x="1475792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8" name="Freeform 8"/>
          <p:cNvSpPr>
            <a:spLocks noGrp="1" noRot="1" noMove="1" noResize="1" noEditPoints="1" noAdjustHandles="1" noChangeArrowheads="1" noChangeShapeType="1"/>
          </p:cNvSpPr>
          <p:nvPr/>
        </p:nvSpPr>
        <p:spPr>
          <a:xfrm>
            <a:off x="16872809" y="143554"/>
            <a:ext cx="1069210" cy="676427"/>
          </a:xfrm>
          <a:custGeom>
            <a:avLst/>
            <a:gdLst/>
            <a:ahLst/>
            <a:cxnLst/>
            <a:rect l="l" t="t" r="r" b="b"/>
            <a:pathLst>
              <a:path w="1069210" h="676427">
                <a:moveTo>
                  <a:pt x="0" y="0"/>
                </a:moveTo>
                <a:lnTo>
                  <a:pt x="1069209" y="0"/>
                </a:lnTo>
                <a:lnTo>
                  <a:pt x="1069209" y="676427"/>
                </a:lnTo>
                <a:lnTo>
                  <a:pt x="0" y="676427"/>
                </a:lnTo>
                <a:lnTo>
                  <a:pt x="0" y="0"/>
                </a:lnTo>
                <a:close/>
              </a:path>
            </a:pathLst>
          </a:custGeom>
          <a:blipFill>
            <a:blip r:embed="rId4"/>
            <a:stretch>
              <a:fillRect/>
            </a:stretch>
          </a:blipFill>
        </p:spPr>
        <p:txBody>
          <a:bodyPr/>
          <a:lstStyle/>
          <a:p>
            <a:endParaRPr lang="en-US"/>
          </a:p>
        </p:txBody>
      </p:sp>
      <p:sp>
        <p:nvSpPr>
          <p:cNvPr id="9" name="Freeform 9"/>
          <p:cNvSpPr>
            <a:spLocks noGrp="1" noRot="1" noMove="1" noResize="1" noEditPoints="1" noAdjustHandles="1" noChangeArrowheads="1" noChangeShapeType="1"/>
          </p:cNvSpPr>
          <p:nvPr/>
        </p:nvSpPr>
        <p:spPr>
          <a:xfrm>
            <a:off x="281890" y="1978786"/>
            <a:ext cx="9530479" cy="7975089"/>
          </a:xfrm>
          <a:custGeom>
            <a:avLst/>
            <a:gdLst/>
            <a:ahLst/>
            <a:cxnLst/>
            <a:rect l="l" t="t" r="r" b="b"/>
            <a:pathLst>
              <a:path w="9530479" h="7975089">
                <a:moveTo>
                  <a:pt x="0" y="0"/>
                </a:moveTo>
                <a:lnTo>
                  <a:pt x="9530478" y="0"/>
                </a:lnTo>
                <a:lnTo>
                  <a:pt x="9530478" y="7975089"/>
                </a:lnTo>
                <a:lnTo>
                  <a:pt x="0" y="7975089"/>
                </a:lnTo>
                <a:lnTo>
                  <a:pt x="0" y="0"/>
                </a:lnTo>
                <a:close/>
              </a:path>
            </a:pathLst>
          </a:custGeom>
          <a:blipFill>
            <a:blip r:embed="rId5"/>
            <a:stretch>
              <a:fillRect/>
            </a:stretch>
          </a:blipFill>
        </p:spPr>
        <p:txBody>
          <a:bodyPr/>
          <a:lstStyle/>
          <a:p>
            <a:endParaRPr lang="en-US"/>
          </a:p>
        </p:txBody>
      </p:sp>
      <p:sp>
        <p:nvSpPr>
          <p:cNvPr id="10" name="Freeform 10"/>
          <p:cNvSpPr>
            <a:spLocks noGrp="1" noRot="1" noMove="1" noResize="1" noEditPoints="1" noAdjustHandles="1" noChangeArrowheads="1" noChangeShapeType="1"/>
          </p:cNvSpPr>
          <p:nvPr/>
        </p:nvSpPr>
        <p:spPr>
          <a:xfrm>
            <a:off x="10225439" y="1981960"/>
            <a:ext cx="7493600" cy="7971915"/>
          </a:xfrm>
          <a:custGeom>
            <a:avLst/>
            <a:gdLst/>
            <a:ahLst/>
            <a:cxnLst/>
            <a:rect l="l" t="t" r="r" b="b"/>
            <a:pathLst>
              <a:path w="7493600" h="7971915">
                <a:moveTo>
                  <a:pt x="0" y="0"/>
                </a:moveTo>
                <a:lnTo>
                  <a:pt x="7493600" y="0"/>
                </a:lnTo>
                <a:lnTo>
                  <a:pt x="7493600" y="7971915"/>
                </a:lnTo>
                <a:lnTo>
                  <a:pt x="0" y="7971915"/>
                </a:lnTo>
                <a:lnTo>
                  <a:pt x="0" y="0"/>
                </a:lnTo>
                <a:close/>
              </a:path>
            </a:pathLst>
          </a:custGeom>
          <a:blipFill>
            <a:blip r:embed="rId6"/>
            <a:stretch>
              <a:fillRect/>
            </a:stretch>
          </a:blipFill>
        </p:spPr>
        <p:txBody>
          <a:bodyPr/>
          <a:lstStyle/>
          <a:p>
            <a:endParaRPr lang="en-US"/>
          </a:p>
        </p:txBody>
      </p:sp>
      <p:sp>
        <p:nvSpPr>
          <p:cNvPr id="11" name="TextBox 11"/>
          <p:cNvSpPr txBox="1">
            <a:spLocks noGrp="1" noRot="1" noMove="1" noResize="1" noEditPoints="1" noAdjustHandles="1" noChangeArrowheads="1" noChangeShapeType="1"/>
          </p:cNvSpPr>
          <p:nvPr/>
        </p:nvSpPr>
        <p:spPr>
          <a:xfrm>
            <a:off x="2063804" y="1154673"/>
            <a:ext cx="4986735" cy="737235"/>
          </a:xfrm>
          <a:prstGeom prst="rect">
            <a:avLst/>
          </a:prstGeom>
        </p:spPr>
        <p:txBody>
          <a:bodyPr lIns="0" tIns="0" rIns="0" bIns="0" rtlCol="0" anchor="t">
            <a:spAutoFit/>
          </a:bodyPr>
          <a:lstStyle/>
          <a:p>
            <a:pPr algn="ctr">
              <a:lnSpc>
                <a:spcPts val="5040"/>
              </a:lnSpc>
            </a:pPr>
            <a:r>
              <a:rPr lang="en-US" sz="3600">
                <a:solidFill>
                  <a:srgbClr val="02AC8B"/>
                </a:solidFill>
                <a:latin typeface="ITC Avant Garde Gothic Bold"/>
              </a:rPr>
              <a:t>COMMUNITY SERVICE</a:t>
            </a:r>
          </a:p>
        </p:txBody>
      </p:sp>
      <p:sp>
        <p:nvSpPr>
          <p:cNvPr id="12" name="TextBox 12"/>
          <p:cNvSpPr txBox="1">
            <a:spLocks noGrp="1" noRot="1" noMove="1" noResize="1" noEditPoints="1" noAdjustHandles="1" noChangeArrowheads="1" noChangeShapeType="1"/>
          </p:cNvSpPr>
          <p:nvPr/>
        </p:nvSpPr>
        <p:spPr>
          <a:xfrm>
            <a:off x="9859721" y="1241551"/>
            <a:ext cx="8225036" cy="737235"/>
          </a:xfrm>
          <a:prstGeom prst="rect">
            <a:avLst/>
          </a:prstGeom>
        </p:spPr>
        <p:txBody>
          <a:bodyPr lIns="0" tIns="0" rIns="0" bIns="0" rtlCol="0" anchor="t">
            <a:spAutoFit/>
          </a:bodyPr>
          <a:lstStyle/>
          <a:p>
            <a:pPr algn="ctr">
              <a:lnSpc>
                <a:spcPts val="5040"/>
              </a:lnSpc>
            </a:pPr>
            <a:r>
              <a:rPr lang="en-US" sz="3600">
                <a:solidFill>
                  <a:srgbClr val="02AC8B"/>
                </a:solidFill>
                <a:latin typeface="ITC Avant Garde Gothic Bold"/>
              </a:rPr>
              <a:t>DIVERSITY, EQUITY, AND INCLUSION</a:t>
            </a:r>
          </a:p>
        </p:txBody>
      </p:sp>
      <p:sp>
        <p:nvSpPr>
          <p:cNvPr id="13" name="Freeform 2">
            <a:extLst>
              <a:ext uri="{FF2B5EF4-FFF2-40B4-BE49-F238E27FC236}">
                <a16:creationId xmlns:a16="http://schemas.microsoft.com/office/drawing/2014/main" id="{76713D38-0870-F21E-6D26-B17C630E8E93}"/>
              </a:ext>
            </a:extLst>
          </p:cNvPr>
          <p:cNvSpPr>
            <a:spLocks noGrp="1" noRot="1" noMove="1" noResize="1" noEditPoints="1" noAdjustHandles="1" noChangeArrowheads="1" noChangeShapeType="1"/>
          </p:cNvSpPr>
          <p:nvPr/>
        </p:nvSpPr>
        <p:spPr>
          <a:xfrm>
            <a:off x="-1" y="0"/>
            <a:ext cx="1718313" cy="1905076"/>
          </a:xfrm>
          <a:custGeom>
            <a:avLst/>
            <a:gdLst/>
            <a:ahLst/>
            <a:cxnLst/>
            <a:rect l="l" t="t" r="r" b="b"/>
            <a:pathLst>
              <a:path w="2515372" h="2403238">
                <a:moveTo>
                  <a:pt x="0" y="0"/>
                </a:moveTo>
                <a:lnTo>
                  <a:pt x="2515372" y="0"/>
                </a:lnTo>
                <a:lnTo>
                  <a:pt x="2515372" y="2403238"/>
                </a:lnTo>
                <a:lnTo>
                  <a:pt x="0" y="2403238"/>
                </a:lnTo>
                <a:lnTo>
                  <a:pt x="0" y="0"/>
                </a:lnTo>
                <a:close/>
              </a:path>
            </a:pathLst>
          </a:custGeom>
          <a:blipFill>
            <a:blip r:embed="rId7"/>
            <a:stretch>
              <a:fillRect l="-46386" t="-26150" b="1"/>
            </a:stretch>
          </a:blipFill>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TotalTime>
  <Words>1001</Words>
  <Application>Microsoft Office PowerPoint</Application>
  <PresentationFormat>Custom</PresentationFormat>
  <Paragraphs>137</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Realize the Dream Community Service Guide</dc:title>
  <dc:creator>Sarah Mathay-Zurbuchen</dc:creator>
  <cp:lastModifiedBy>Sarah Mathay-Zurbuchen</cp:lastModifiedBy>
  <cp:revision>5</cp:revision>
  <dcterms:created xsi:type="dcterms:W3CDTF">2006-08-16T00:00:00Z</dcterms:created>
  <dcterms:modified xsi:type="dcterms:W3CDTF">2026-07-28T19:09:30Z</dcterms:modified>
  <dc:identifier>DAGCPDbob48</dc:identifier>
</cp:coreProperties>
</file>